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9.xml" ContentType="application/vnd.openxmlformats-officedocument.presentationml.notesSlide+xml"/>
  <Override PartName="/ppt/slides/slide79.xml" ContentType="application/vnd.openxmlformats-officedocument.presentationml.slide+xml"/>
  <Override PartName="/ppt/notesSlides/notesSlide7.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Default Extension="bin" ContentType="application/vnd.ms-office.activeX"/>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activeX/activeX1.xml" ContentType="application/vnd.ms-office.activeX+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Default Extension="vml" ContentType="application/vnd.openxmlformats-officedocument.vmlDrawing"/>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Default Extension="wmf" ContentType="image/x-wmf"/>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82"/>
  </p:notesMasterIdLst>
  <p:sldIdLst>
    <p:sldId id="292" r:id="rId3"/>
    <p:sldId id="342" r:id="rId4"/>
    <p:sldId id="294" r:id="rId5"/>
    <p:sldId id="306" r:id="rId6"/>
    <p:sldId id="279" r:id="rId7"/>
    <p:sldId id="272" r:id="rId8"/>
    <p:sldId id="347" r:id="rId9"/>
    <p:sldId id="256" r:id="rId10"/>
    <p:sldId id="282" r:id="rId11"/>
    <p:sldId id="262" r:id="rId12"/>
    <p:sldId id="284" r:id="rId13"/>
    <p:sldId id="343" r:id="rId14"/>
    <p:sldId id="283" r:id="rId15"/>
    <p:sldId id="281" r:id="rId16"/>
    <p:sldId id="280" r:id="rId17"/>
    <p:sldId id="278" r:id="rId18"/>
    <p:sldId id="348" r:id="rId19"/>
    <p:sldId id="277" r:id="rId20"/>
    <p:sldId id="275" r:id="rId21"/>
    <p:sldId id="276" r:id="rId22"/>
    <p:sldId id="274" r:id="rId23"/>
    <p:sldId id="344" r:id="rId24"/>
    <p:sldId id="271" r:id="rId25"/>
    <p:sldId id="270" r:id="rId26"/>
    <p:sldId id="269" r:id="rId27"/>
    <p:sldId id="268" r:id="rId28"/>
    <p:sldId id="349" r:id="rId29"/>
    <p:sldId id="267" r:id="rId30"/>
    <p:sldId id="266" r:id="rId31"/>
    <p:sldId id="265" r:id="rId32"/>
    <p:sldId id="264" r:id="rId33"/>
    <p:sldId id="346" r:id="rId34"/>
    <p:sldId id="263" r:id="rId35"/>
    <p:sldId id="285" r:id="rId36"/>
    <p:sldId id="290" r:id="rId37"/>
    <p:sldId id="288" r:id="rId38"/>
    <p:sldId id="286" r:id="rId39"/>
    <p:sldId id="261" r:id="rId40"/>
    <p:sldId id="308" r:id="rId41"/>
    <p:sldId id="302" r:id="rId42"/>
    <p:sldId id="305" r:id="rId43"/>
    <p:sldId id="304" r:id="rId44"/>
    <p:sldId id="303" r:id="rId45"/>
    <p:sldId id="301" r:id="rId46"/>
    <p:sldId id="300" r:id="rId47"/>
    <p:sldId id="299" r:id="rId48"/>
    <p:sldId id="298" r:id="rId49"/>
    <p:sldId id="297" r:id="rId50"/>
    <p:sldId id="296" r:id="rId51"/>
    <p:sldId id="340" r:id="rId52"/>
    <p:sldId id="295" r:id="rId53"/>
    <p:sldId id="293" r:id="rId54"/>
    <p:sldId id="291" r:id="rId55"/>
    <p:sldId id="260" r:id="rId56"/>
    <p:sldId id="334" r:id="rId57"/>
    <p:sldId id="333" r:id="rId58"/>
    <p:sldId id="332" r:id="rId59"/>
    <p:sldId id="328" r:id="rId60"/>
    <p:sldId id="327" r:id="rId61"/>
    <p:sldId id="325" r:id="rId62"/>
    <p:sldId id="323" r:id="rId63"/>
    <p:sldId id="324" r:id="rId64"/>
    <p:sldId id="322" r:id="rId65"/>
    <p:sldId id="321" r:id="rId66"/>
    <p:sldId id="311" r:id="rId67"/>
    <p:sldId id="314" r:id="rId68"/>
    <p:sldId id="318" r:id="rId69"/>
    <p:sldId id="317" r:id="rId70"/>
    <p:sldId id="316" r:id="rId71"/>
    <p:sldId id="315" r:id="rId72"/>
    <p:sldId id="313" r:id="rId73"/>
    <p:sldId id="310" r:id="rId74"/>
    <p:sldId id="336" r:id="rId75"/>
    <p:sldId id="309" r:id="rId76"/>
    <p:sldId id="337" r:id="rId77"/>
    <p:sldId id="338" r:id="rId78"/>
    <p:sldId id="350" r:id="rId79"/>
    <p:sldId id="339" r:id="rId80"/>
    <p:sldId id="341" r:id="rId8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Y2hXnUlEtuVNKu9vv7Cnhg" hashData="5NV+iTmW4lVHJKowQ07jZ53sco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FFE18B"/>
    <a:srgbClr val="001F82"/>
    <a:srgbClr val="5370FF"/>
    <a:srgbClr val="FF99CC"/>
    <a:srgbClr val="FFCCFF"/>
    <a:srgbClr val="3366FF"/>
    <a:srgbClr val="007033"/>
    <a:srgbClr val="FF3399"/>
    <a:srgbClr val="FF9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2895" autoAdjust="0"/>
  </p:normalViewPr>
  <p:slideViewPr>
    <p:cSldViewPr>
      <p:cViewPr>
        <p:scale>
          <a:sx n="50" d="100"/>
          <a:sy n="50" d="100"/>
        </p:scale>
        <p:origin x="-570" y="-4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notesMaster" Target="notesMasters/notesMaster1.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tableStyles" Target="tableStyles.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activeX1.xml><?xml version="1.0" encoding="utf-8"?>
<ax:ocx xmlns:ax="http://schemas.microsoft.com/office/2006/activeX" xmlns:r="http://schemas.openxmlformats.org/officeDocument/2006/relationships" ax:classid="{D27CDB6E-AE6D-11CF-96B8-444553540000}" ax:persistence="persistStorage" r:id="rId1"/>
</file>

<file path=ppt/drawings/_rels/vmlDrawing1.vml.rels><?xml version="1.0" encoding="UTF-8" standalone="yes"?>
<Relationships xmlns="http://schemas.openxmlformats.org/package/2006/relationships"><Relationship Id="rId1" Type="http://schemas.openxmlformats.org/officeDocument/2006/relationships/image" Target="../media/image86.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90D1E49-CB0B-4943-9703-B58A1F69A28F}" type="datetimeFigureOut">
              <a:rPr lang="es-ES" smtClean="0"/>
              <a:pPr/>
              <a:t>24/10/2014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A72474C-F371-40B2-BEC4-43FD759B5141}"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AA72474C-F371-40B2-BEC4-43FD759B5141}" type="slidenum">
              <a:rPr lang="es-ES" smtClean="0"/>
              <a:pPr/>
              <a:t>2</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AA72474C-F371-40B2-BEC4-43FD759B5141}" type="slidenum">
              <a:rPr lang="es-ES" smtClean="0"/>
              <a:pPr/>
              <a:t>7</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AA72474C-F371-40B2-BEC4-43FD759B5141}" type="slidenum">
              <a:rPr lang="es-ES" smtClean="0"/>
              <a:pPr/>
              <a:t>12</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AA72474C-F371-40B2-BEC4-43FD759B5141}" type="slidenum">
              <a:rPr lang="es-ES" smtClean="0"/>
              <a:pPr/>
              <a:t>15</a:t>
            </a:fld>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AA72474C-F371-40B2-BEC4-43FD759B5141}" type="slidenum">
              <a:rPr lang="es-ES" smtClean="0"/>
              <a:pPr/>
              <a:t>17</a:t>
            </a:fld>
            <a:endParaRPr lang="es-E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AA72474C-F371-40B2-BEC4-43FD759B5141}" type="slidenum">
              <a:rPr lang="es-ES" smtClean="0"/>
              <a:pPr/>
              <a:t>22</a:t>
            </a:fld>
            <a:endParaRPr lang="es-E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AA72474C-F371-40B2-BEC4-43FD759B5141}" type="slidenum">
              <a:rPr lang="es-ES" smtClean="0"/>
              <a:pPr/>
              <a:t>23</a:t>
            </a:fld>
            <a:endParaRPr lang="es-E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AA72474C-F371-40B2-BEC4-43FD759B5141}" type="slidenum">
              <a:rPr lang="es-ES" smtClean="0"/>
              <a:pPr/>
              <a:t>27</a:t>
            </a:fld>
            <a:endParaRPr lang="es-E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AA72474C-F371-40B2-BEC4-43FD759B5141}" type="slidenum">
              <a:rPr lang="es-ES" smtClean="0"/>
              <a:pPr/>
              <a:t>32</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03E3739-493D-4F33-B3F8-52A245D440C4}" type="datetimeFigureOut">
              <a:rPr lang="es-ES" smtClean="0"/>
              <a:pPr/>
              <a:t>24/10/2014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279876D-D287-4970-BF89-3D8442E4F800}" type="slidenum">
              <a:rPr lang="es-ES" smtClean="0"/>
              <a:pPr/>
              <a:t>‹Nº›</a:t>
            </a:fld>
            <a:endParaRPr lang="es-ES"/>
          </a:p>
        </p:txBody>
      </p:sp>
    </p:spTree>
  </p:cSld>
  <p:clrMapOvr>
    <a:masterClrMapping/>
  </p:clrMapOvr>
  <p:transition spd="slow"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03E3739-493D-4F33-B3F8-52A245D440C4}" type="datetimeFigureOut">
              <a:rPr lang="es-ES" smtClean="0"/>
              <a:pPr/>
              <a:t>24/10/2014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279876D-D287-4970-BF89-3D8442E4F800}" type="slidenum">
              <a:rPr lang="es-ES" smtClean="0"/>
              <a:pPr/>
              <a:t>‹Nº›</a:t>
            </a:fld>
            <a:endParaRPr lang="es-ES"/>
          </a:p>
        </p:txBody>
      </p:sp>
    </p:spTree>
  </p:cSld>
  <p:clrMapOvr>
    <a:masterClrMapping/>
  </p:clrMapOvr>
  <p:transition spd="slow"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03E3739-493D-4F33-B3F8-52A245D440C4}" type="datetimeFigureOut">
              <a:rPr lang="es-ES" smtClean="0"/>
              <a:pPr/>
              <a:t>24/10/2014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279876D-D287-4970-BF89-3D8442E4F800}" type="slidenum">
              <a:rPr lang="es-ES" smtClean="0"/>
              <a:pPr/>
              <a:t>‹Nº›</a:t>
            </a:fld>
            <a:endParaRPr lang="es-ES"/>
          </a:p>
        </p:txBody>
      </p:sp>
    </p:spTree>
  </p:cSld>
  <p:clrMapOvr>
    <a:masterClrMapping/>
  </p:clrMapOvr>
  <p:transition spd="slow"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03E3739-493D-4F33-B3F8-52A245D440C4}" type="datetimeFigureOut">
              <a:rPr lang="es-ES" smtClean="0"/>
              <a:pPr/>
              <a:t>24/10/2014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279876D-D287-4970-BF89-3D8442E4F800}" type="slidenum">
              <a:rPr lang="es-ES" smtClean="0"/>
              <a:pPr/>
              <a:t>‹Nº›</a:t>
            </a:fld>
            <a:endParaRPr lang="es-ES"/>
          </a:p>
        </p:txBody>
      </p:sp>
    </p:spTree>
  </p:cSld>
  <p:clrMapOvr>
    <a:masterClrMapping/>
  </p:clrMapOvr>
  <p:transition spd="slow"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03E3739-493D-4F33-B3F8-52A245D440C4}" type="datetimeFigureOut">
              <a:rPr lang="es-ES" smtClean="0"/>
              <a:pPr/>
              <a:t>24/10/2014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279876D-D287-4970-BF89-3D8442E4F800}" type="slidenum">
              <a:rPr lang="es-ES" smtClean="0"/>
              <a:pPr/>
              <a:t>‹Nº›</a:t>
            </a:fld>
            <a:endParaRPr lang="es-ES"/>
          </a:p>
        </p:txBody>
      </p:sp>
    </p:spTree>
  </p:cSld>
  <p:clrMapOvr>
    <a:masterClrMapping/>
  </p:clrMapOvr>
  <p:transition spd="slow"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03E3739-493D-4F33-B3F8-52A245D440C4}" type="datetimeFigureOut">
              <a:rPr lang="es-ES" smtClean="0"/>
              <a:pPr/>
              <a:t>24/10/2014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5279876D-D287-4970-BF89-3D8442E4F800}" type="slidenum">
              <a:rPr lang="es-ES" smtClean="0"/>
              <a:pPr/>
              <a:t>‹Nº›</a:t>
            </a:fld>
            <a:endParaRPr lang="es-ES"/>
          </a:p>
        </p:txBody>
      </p:sp>
    </p:spTree>
  </p:cSld>
  <p:clrMapOvr>
    <a:masterClrMapping/>
  </p:clrMapOvr>
  <p:transition spd="slow"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03E3739-493D-4F33-B3F8-52A245D440C4}" type="datetimeFigureOut">
              <a:rPr lang="es-ES" smtClean="0"/>
              <a:pPr/>
              <a:t>24/10/2014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5279876D-D287-4970-BF89-3D8442E4F800}" type="slidenum">
              <a:rPr lang="es-ES" smtClean="0"/>
              <a:pPr/>
              <a:t>‹Nº›</a:t>
            </a:fld>
            <a:endParaRPr lang="es-ES"/>
          </a:p>
        </p:txBody>
      </p:sp>
    </p:spTree>
  </p:cSld>
  <p:clrMapOvr>
    <a:masterClrMapping/>
  </p:clrMapOvr>
  <p:transition spd="slow"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03E3739-493D-4F33-B3F8-52A245D440C4}" type="datetimeFigureOut">
              <a:rPr lang="es-ES" smtClean="0"/>
              <a:pPr/>
              <a:t>24/10/2014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279876D-D287-4970-BF89-3D8442E4F800}" type="slidenum">
              <a:rPr lang="es-ES" smtClean="0"/>
              <a:pPr/>
              <a:t>‹Nº›</a:t>
            </a:fld>
            <a:endParaRPr lang="es-ES"/>
          </a:p>
        </p:txBody>
      </p:sp>
    </p:spTree>
  </p:cSld>
  <p:clrMapOvr>
    <a:masterClrMapping/>
  </p:clrMapOvr>
  <p:transition spd="slow"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03E3739-493D-4F33-B3F8-52A245D440C4}" type="datetimeFigureOut">
              <a:rPr lang="es-ES" smtClean="0"/>
              <a:pPr/>
              <a:t>24/10/2014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279876D-D287-4970-BF89-3D8442E4F800}" type="slidenum">
              <a:rPr lang="es-ES" smtClean="0"/>
              <a:pPr/>
              <a:t>‹Nº›</a:t>
            </a:fld>
            <a:endParaRPr lang="es-ES"/>
          </a:p>
        </p:txBody>
      </p:sp>
    </p:spTree>
  </p:cSld>
  <p:clrMapOvr>
    <a:masterClrMapping/>
  </p:clrMapOvr>
  <p:transition spd="slow"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03E3739-493D-4F33-B3F8-52A245D440C4}" type="datetimeFigureOut">
              <a:rPr lang="es-ES" smtClean="0"/>
              <a:pPr/>
              <a:t>24/10/2014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279876D-D287-4970-BF89-3D8442E4F800}" type="slidenum">
              <a:rPr lang="es-ES" smtClean="0"/>
              <a:pPr/>
              <a:t>‹Nº›</a:t>
            </a:fld>
            <a:endParaRPr lang="es-ES"/>
          </a:p>
        </p:txBody>
      </p:sp>
    </p:spTree>
  </p:cSld>
  <p:clrMapOvr>
    <a:masterClrMapping/>
  </p:clrMapOvr>
  <p:transition spd="slow"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03E3739-493D-4F33-B3F8-52A245D440C4}" type="datetimeFigureOut">
              <a:rPr lang="es-ES" smtClean="0"/>
              <a:pPr/>
              <a:t>24/10/2014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279876D-D287-4970-BF89-3D8442E4F800}" type="slidenum">
              <a:rPr lang="es-ES" smtClean="0"/>
              <a:pPr/>
              <a:t>‹Nº›</a:t>
            </a:fld>
            <a:endParaRPr lang="es-ES"/>
          </a:p>
        </p:txBody>
      </p:sp>
    </p:spTree>
  </p:cSld>
  <p:clrMapOvr>
    <a:masterClrMapping/>
  </p:clrMapOvr>
  <p:transition spd="slow"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B8E332D5-B4AA-4279-AF7F-FC56A5BACD96}"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03E3739-493D-4F33-B3F8-52A245D440C4}" type="datetimeFigureOut">
              <a:rPr lang="es-ES" smtClean="0"/>
              <a:pPr/>
              <a:t>24/10/2014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279876D-D287-4970-BF89-3D8442E4F800}"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9841397E-E4AA-452F-BD59-CF84946C93EA}"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1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7.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8.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79.jpe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2.jpe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83.jpe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85.jpe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control" Target="../activeX/activeX1.xml"/><Relationship Id="rId1" Type="http://schemas.openxmlformats.org/officeDocument/2006/relationships/vmlDrawing" Target="../drawings/vmlDrawing1.vml"/></Relationships>
</file>

<file path=ppt/slides/_rels/slide78.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image" Target="../media/image88.png"/><Relationship Id="rId4" Type="http://schemas.openxmlformats.org/officeDocument/2006/relationships/image" Target="../media/image26.png"/></Relationships>
</file>

<file path=ppt/slides/_rels/slide79.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89.png"/><Relationship Id="rId7" Type="http://schemas.openxmlformats.org/officeDocument/2006/relationships/image" Target="../media/image91.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92.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90.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p:spPr>
        <p:txBody>
          <a:bodyPr/>
          <a:lstStyle/>
          <a:p>
            <a:endParaRPr lang="es-ES" dirty="0"/>
          </a:p>
        </p:txBody>
      </p:sp>
      <p:pic>
        <p:nvPicPr>
          <p:cNvPr id="4" name="3 Imagen" descr="0(64).jpg"/>
          <p:cNvPicPr>
            <a:picLocks noChangeAspect="1"/>
          </p:cNvPicPr>
          <p:nvPr/>
        </p:nvPicPr>
        <p:blipFill>
          <a:blip r:embed="rId3"/>
          <a:stretch>
            <a:fillRect/>
          </a:stretch>
        </p:blipFill>
        <p:spPr>
          <a:xfrm>
            <a:off x="0" y="0"/>
            <a:ext cx="9144000" cy="6858000"/>
          </a:xfrm>
          <a:prstGeom prst="rect">
            <a:avLst/>
          </a:prstGeom>
        </p:spPr>
      </p:pic>
      <p:pic>
        <p:nvPicPr>
          <p:cNvPr id="5" name="4 Imagen" descr="w08FxQhq5OuE-tIhjQ1wthV5kWw.png"/>
          <p:cNvPicPr>
            <a:picLocks noChangeAspect="1"/>
          </p:cNvPicPr>
          <p:nvPr/>
        </p:nvPicPr>
        <p:blipFill>
          <a:blip r:embed="rId4">
            <a:duotone>
              <a:prstClr val="black"/>
              <a:schemeClr val="accent6">
                <a:tint val="45000"/>
                <a:satMod val="400000"/>
              </a:schemeClr>
            </a:duotone>
            <a:lum contrast="40000"/>
          </a:blip>
          <a:stretch>
            <a:fillRect/>
          </a:stretch>
        </p:blipFill>
        <p:spPr>
          <a:xfrm rot="871794">
            <a:off x="4098079" y="4334031"/>
            <a:ext cx="1214446" cy="2071702"/>
          </a:xfrm>
          <a:prstGeom prst="rect">
            <a:avLst/>
          </a:prstGeom>
        </p:spPr>
      </p:pic>
      <p:pic>
        <p:nvPicPr>
          <p:cNvPr id="6" name="5 Imagen" descr="w08FxQhq5OuE-tIhjQ1wthV5kWw.png"/>
          <p:cNvPicPr>
            <a:picLocks noChangeAspect="1"/>
          </p:cNvPicPr>
          <p:nvPr/>
        </p:nvPicPr>
        <p:blipFill>
          <a:blip r:embed="rId4">
            <a:duotone>
              <a:prstClr val="black"/>
              <a:schemeClr val="accent6">
                <a:tint val="45000"/>
                <a:satMod val="400000"/>
              </a:schemeClr>
            </a:duotone>
            <a:lum contrast="40000"/>
          </a:blip>
          <a:stretch>
            <a:fillRect/>
          </a:stretch>
        </p:blipFill>
        <p:spPr>
          <a:xfrm rot="529095">
            <a:off x="4011063" y="580744"/>
            <a:ext cx="1214446" cy="2095500"/>
          </a:xfrm>
          <a:prstGeom prst="rect">
            <a:avLst/>
          </a:prstGeom>
        </p:spPr>
      </p:pic>
      <p:pic>
        <p:nvPicPr>
          <p:cNvPr id="7" name="6 Imagen" descr="w08FxQhq5OuE-tIhjQ1wthV5kWw.png"/>
          <p:cNvPicPr>
            <a:picLocks noChangeAspect="1"/>
          </p:cNvPicPr>
          <p:nvPr/>
        </p:nvPicPr>
        <p:blipFill>
          <a:blip r:embed="rId4">
            <a:duotone>
              <a:prstClr val="black"/>
              <a:schemeClr val="accent6">
                <a:tint val="45000"/>
                <a:satMod val="400000"/>
              </a:schemeClr>
            </a:duotone>
            <a:lum contrast="40000"/>
          </a:blip>
          <a:stretch>
            <a:fillRect/>
          </a:stretch>
        </p:blipFill>
        <p:spPr>
          <a:xfrm rot="5400000">
            <a:off x="2095968" y="2741211"/>
            <a:ext cx="1148550" cy="2095500"/>
          </a:xfrm>
          <a:prstGeom prst="rect">
            <a:avLst/>
          </a:prstGeom>
        </p:spPr>
      </p:pic>
      <p:pic>
        <p:nvPicPr>
          <p:cNvPr id="8" name="7 Imagen" descr="w08FxQhq5OuE-tIhjQ1wthV5kWw.png"/>
          <p:cNvPicPr>
            <a:picLocks noChangeAspect="1"/>
          </p:cNvPicPr>
          <p:nvPr/>
        </p:nvPicPr>
        <p:blipFill>
          <a:blip r:embed="rId4">
            <a:duotone>
              <a:prstClr val="black"/>
              <a:schemeClr val="accent6">
                <a:tint val="45000"/>
                <a:satMod val="400000"/>
              </a:schemeClr>
            </a:duotone>
            <a:lum contrast="40000"/>
          </a:blip>
          <a:stretch>
            <a:fillRect/>
          </a:stretch>
        </p:blipFill>
        <p:spPr>
          <a:xfrm rot="7322696">
            <a:off x="2223488" y="1689337"/>
            <a:ext cx="1148550" cy="2095500"/>
          </a:xfrm>
          <a:prstGeom prst="rect">
            <a:avLst/>
          </a:prstGeom>
        </p:spPr>
      </p:pic>
      <p:pic>
        <p:nvPicPr>
          <p:cNvPr id="9" name="8 Imagen" descr="w08FxQhq5OuE-tIhjQ1wthV5kWw.png"/>
          <p:cNvPicPr>
            <a:picLocks noChangeAspect="1"/>
          </p:cNvPicPr>
          <p:nvPr/>
        </p:nvPicPr>
        <p:blipFill>
          <a:blip r:embed="rId4">
            <a:duotone>
              <a:prstClr val="black"/>
              <a:schemeClr val="accent6">
                <a:tint val="45000"/>
                <a:satMod val="400000"/>
              </a:schemeClr>
            </a:duotone>
            <a:lum contrast="40000"/>
          </a:blip>
          <a:stretch>
            <a:fillRect/>
          </a:stretch>
        </p:blipFill>
        <p:spPr>
          <a:xfrm rot="9262217">
            <a:off x="2923948" y="764902"/>
            <a:ext cx="1148550" cy="2095500"/>
          </a:xfrm>
          <a:prstGeom prst="rect">
            <a:avLst/>
          </a:prstGeom>
        </p:spPr>
      </p:pic>
      <p:pic>
        <p:nvPicPr>
          <p:cNvPr id="10" name="9 Imagen" descr="w08FxQhq5OuE-tIhjQ1wthV5kWw.png"/>
          <p:cNvPicPr>
            <a:picLocks noChangeAspect="1"/>
          </p:cNvPicPr>
          <p:nvPr/>
        </p:nvPicPr>
        <p:blipFill>
          <a:blip r:embed="rId4">
            <a:duotone>
              <a:prstClr val="black"/>
              <a:schemeClr val="accent6">
                <a:tint val="45000"/>
                <a:satMod val="400000"/>
              </a:schemeClr>
            </a:duotone>
            <a:lum contrast="40000"/>
          </a:blip>
          <a:stretch>
            <a:fillRect/>
          </a:stretch>
        </p:blipFill>
        <p:spPr>
          <a:xfrm rot="6512417">
            <a:off x="5831293" y="2455459"/>
            <a:ext cx="1148550" cy="2095500"/>
          </a:xfrm>
          <a:prstGeom prst="rect">
            <a:avLst/>
          </a:prstGeom>
        </p:spPr>
      </p:pic>
      <p:pic>
        <p:nvPicPr>
          <p:cNvPr id="11" name="10 Imagen" descr="w08FxQhq5OuE-tIhjQ1wthV5kWw.png"/>
          <p:cNvPicPr>
            <a:picLocks noChangeAspect="1"/>
          </p:cNvPicPr>
          <p:nvPr/>
        </p:nvPicPr>
        <p:blipFill>
          <a:blip r:embed="rId4">
            <a:duotone>
              <a:prstClr val="black"/>
              <a:schemeClr val="accent6">
                <a:tint val="45000"/>
                <a:satMod val="400000"/>
              </a:schemeClr>
            </a:duotone>
            <a:lum contrast="40000"/>
          </a:blip>
          <a:stretch>
            <a:fillRect/>
          </a:stretch>
        </p:blipFill>
        <p:spPr>
          <a:xfrm rot="4861496">
            <a:off x="5693739" y="1540311"/>
            <a:ext cx="1148550" cy="2095500"/>
          </a:xfrm>
          <a:prstGeom prst="rect">
            <a:avLst/>
          </a:prstGeom>
        </p:spPr>
      </p:pic>
      <p:pic>
        <p:nvPicPr>
          <p:cNvPr id="12" name="11 Imagen" descr="w08FxQhq5OuE-tIhjQ1wthV5kWw.png"/>
          <p:cNvPicPr>
            <a:picLocks noChangeAspect="1"/>
          </p:cNvPicPr>
          <p:nvPr/>
        </p:nvPicPr>
        <p:blipFill>
          <a:blip r:embed="rId4">
            <a:duotone>
              <a:prstClr val="black"/>
              <a:schemeClr val="accent6">
                <a:tint val="45000"/>
                <a:satMod val="400000"/>
              </a:schemeClr>
            </a:duotone>
            <a:lum contrast="40000"/>
          </a:blip>
          <a:stretch>
            <a:fillRect/>
          </a:stretch>
        </p:blipFill>
        <p:spPr>
          <a:xfrm rot="2806931">
            <a:off x="5083089" y="874022"/>
            <a:ext cx="1148550" cy="2095500"/>
          </a:xfrm>
          <a:prstGeom prst="rect">
            <a:avLst/>
          </a:prstGeom>
        </p:spPr>
      </p:pic>
      <p:pic>
        <p:nvPicPr>
          <p:cNvPr id="13" name="12 Imagen" descr="w08FxQhq5OuE-tIhjQ1wthV5kWw.png"/>
          <p:cNvPicPr>
            <a:picLocks noChangeAspect="1"/>
          </p:cNvPicPr>
          <p:nvPr/>
        </p:nvPicPr>
        <p:blipFill>
          <a:blip r:embed="rId4">
            <a:duotone>
              <a:prstClr val="black"/>
              <a:schemeClr val="accent6">
                <a:tint val="45000"/>
                <a:satMod val="400000"/>
              </a:schemeClr>
            </a:duotone>
            <a:lum contrast="40000"/>
          </a:blip>
          <a:stretch>
            <a:fillRect/>
          </a:stretch>
        </p:blipFill>
        <p:spPr>
          <a:xfrm rot="8193144">
            <a:off x="5681379" y="3252551"/>
            <a:ext cx="1148550" cy="2095500"/>
          </a:xfrm>
          <a:prstGeom prst="rect">
            <a:avLst/>
          </a:prstGeom>
        </p:spPr>
      </p:pic>
      <p:pic>
        <p:nvPicPr>
          <p:cNvPr id="14" name="13 Imagen" descr="w08FxQhq5OuE-tIhjQ1wthV5kWw.png"/>
          <p:cNvPicPr>
            <a:picLocks noChangeAspect="1"/>
          </p:cNvPicPr>
          <p:nvPr/>
        </p:nvPicPr>
        <p:blipFill>
          <a:blip r:embed="rId4">
            <a:duotone>
              <a:prstClr val="black"/>
              <a:schemeClr val="accent6">
                <a:tint val="45000"/>
                <a:satMod val="400000"/>
              </a:schemeClr>
            </a:duotone>
            <a:lum contrast="40000"/>
          </a:blip>
          <a:stretch>
            <a:fillRect/>
          </a:stretch>
        </p:blipFill>
        <p:spPr>
          <a:xfrm rot="9790001">
            <a:off x="5022749" y="4060970"/>
            <a:ext cx="1148550" cy="2095500"/>
          </a:xfrm>
          <a:prstGeom prst="rect">
            <a:avLst/>
          </a:prstGeom>
        </p:spPr>
      </p:pic>
      <p:pic>
        <p:nvPicPr>
          <p:cNvPr id="15" name="14 Imagen" descr="w08FxQhq5OuE-tIhjQ1wthV5kWw.png"/>
          <p:cNvPicPr>
            <a:picLocks noChangeAspect="1"/>
          </p:cNvPicPr>
          <p:nvPr/>
        </p:nvPicPr>
        <p:blipFill>
          <a:blip r:embed="rId4">
            <a:duotone>
              <a:prstClr val="black"/>
              <a:schemeClr val="accent6">
                <a:tint val="45000"/>
                <a:satMod val="400000"/>
              </a:schemeClr>
            </a:duotone>
            <a:lum contrast="40000"/>
          </a:blip>
          <a:stretch>
            <a:fillRect/>
          </a:stretch>
        </p:blipFill>
        <p:spPr>
          <a:xfrm rot="2466288">
            <a:off x="3383699" y="4262594"/>
            <a:ext cx="1214446" cy="2071702"/>
          </a:xfrm>
          <a:prstGeom prst="rect">
            <a:avLst/>
          </a:prstGeom>
        </p:spPr>
      </p:pic>
      <p:pic>
        <p:nvPicPr>
          <p:cNvPr id="16" name="15 Imagen" descr="w08FxQhq5OuE-tIhjQ1wthV5kWw.png"/>
          <p:cNvPicPr>
            <a:picLocks noChangeAspect="1"/>
          </p:cNvPicPr>
          <p:nvPr/>
        </p:nvPicPr>
        <p:blipFill>
          <a:blip r:embed="rId4">
            <a:duotone>
              <a:prstClr val="black"/>
              <a:schemeClr val="accent6">
                <a:tint val="45000"/>
                <a:satMod val="400000"/>
              </a:schemeClr>
            </a:duotone>
            <a:lum contrast="40000"/>
          </a:blip>
          <a:stretch>
            <a:fillRect/>
          </a:stretch>
        </p:blipFill>
        <p:spPr>
          <a:xfrm rot="4511195">
            <a:off x="2549682" y="3530781"/>
            <a:ext cx="1214446" cy="2071702"/>
          </a:xfrm>
          <a:prstGeom prst="rect">
            <a:avLst/>
          </a:prstGeom>
        </p:spPr>
      </p:pic>
      <p:pic>
        <p:nvPicPr>
          <p:cNvPr id="89092" name="Picture 4" descr="Rendered Image"/>
          <p:cNvPicPr>
            <a:picLocks noChangeAspect="1" noChangeArrowheads="1"/>
          </p:cNvPicPr>
          <p:nvPr/>
        </p:nvPicPr>
        <p:blipFill>
          <a:blip r:embed="rId5">
            <a:lum contrast="40000"/>
          </a:blip>
          <a:srcRect/>
          <a:stretch>
            <a:fillRect/>
          </a:stretch>
        </p:blipFill>
        <p:spPr bwMode="auto">
          <a:xfrm>
            <a:off x="2857455" y="285728"/>
            <a:ext cx="1028700" cy="1114425"/>
          </a:xfrm>
          <a:prstGeom prst="rect">
            <a:avLst/>
          </a:prstGeom>
          <a:noFill/>
        </p:spPr>
      </p:pic>
      <p:pic>
        <p:nvPicPr>
          <p:cNvPr id="89094" name="Picture 6" descr="Rendered Image"/>
          <p:cNvPicPr>
            <a:picLocks noChangeAspect="1" noChangeArrowheads="1"/>
          </p:cNvPicPr>
          <p:nvPr/>
        </p:nvPicPr>
        <p:blipFill>
          <a:blip r:embed="rId6">
            <a:lum contrast="40000"/>
          </a:blip>
          <a:srcRect/>
          <a:stretch>
            <a:fillRect/>
          </a:stretch>
        </p:blipFill>
        <p:spPr bwMode="auto">
          <a:xfrm>
            <a:off x="3786149" y="357166"/>
            <a:ext cx="981075" cy="1057276"/>
          </a:xfrm>
          <a:prstGeom prst="rect">
            <a:avLst/>
          </a:prstGeom>
          <a:noFill/>
        </p:spPr>
      </p:pic>
      <p:pic>
        <p:nvPicPr>
          <p:cNvPr id="89096" name="Picture 8" descr="Rendered Image"/>
          <p:cNvPicPr>
            <a:picLocks noChangeAspect="1" noChangeArrowheads="1"/>
          </p:cNvPicPr>
          <p:nvPr/>
        </p:nvPicPr>
        <p:blipFill>
          <a:blip r:embed="rId7">
            <a:lum contrast="40000"/>
          </a:blip>
          <a:srcRect/>
          <a:stretch>
            <a:fillRect/>
          </a:stretch>
        </p:blipFill>
        <p:spPr bwMode="auto">
          <a:xfrm>
            <a:off x="4643405" y="357166"/>
            <a:ext cx="933450" cy="1057276"/>
          </a:xfrm>
          <a:prstGeom prst="rect">
            <a:avLst/>
          </a:prstGeom>
          <a:noFill/>
        </p:spPr>
      </p:pic>
      <p:pic>
        <p:nvPicPr>
          <p:cNvPr id="89098" name="Picture 10" descr="Rendered Image"/>
          <p:cNvPicPr>
            <a:picLocks noChangeAspect="1" noChangeArrowheads="1"/>
          </p:cNvPicPr>
          <p:nvPr/>
        </p:nvPicPr>
        <p:blipFill>
          <a:blip r:embed="rId8">
            <a:lum contrast="40000"/>
          </a:blip>
          <a:srcRect/>
          <a:stretch>
            <a:fillRect/>
          </a:stretch>
        </p:blipFill>
        <p:spPr bwMode="auto">
          <a:xfrm>
            <a:off x="5500661" y="357166"/>
            <a:ext cx="971550" cy="1038225"/>
          </a:xfrm>
          <a:prstGeom prst="rect">
            <a:avLst/>
          </a:prstGeom>
          <a:noFill/>
        </p:spPr>
      </p:pic>
      <p:pic>
        <p:nvPicPr>
          <p:cNvPr id="89100" name="Picture 12" descr="Rendered Image"/>
          <p:cNvPicPr>
            <a:picLocks noChangeAspect="1" noChangeArrowheads="1"/>
          </p:cNvPicPr>
          <p:nvPr/>
        </p:nvPicPr>
        <p:blipFill>
          <a:blip r:embed="rId9">
            <a:lum contrast="40000"/>
          </a:blip>
          <a:srcRect/>
          <a:stretch>
            <a:fillRect/>
          </a:stretch>
        </p:blipFill>
        <p:spPr bwMode="auto">
          <a:xfrm>
            <a:off x="6429355" y="357166"/>
            <a:ext cx="933450" cy="1057276"/>
          </a:xfrm>
          <a:prstGeom prst="rect">
            <a:avLst/>
          </a:prstGeom>
          <a:noFill/>
        </p:spPr>
      </p:pic>
      <p:pic>
        <p:nvPicPr>
          <p:cNvPr id="89102" name="Picture 14" descr="Rendered Image"/>
          <p:cNvPicPr>
            <a:picLocks noChangeAspect="1" noChangeArrowheads="1"/>
          </p:cNvPicPr>
          <p:nvPr/>
        </p:nvPicPr>
        <p:blipFill>
          <a:blip r:embed="rId10">
            <a:lum contrast="40000"/>
          </a:blip>
          <a:srcRect/>
          <a:stretch>
            <a:fillRect/>
          </a:stretch>
        </p:blipFill>
        <p:spPr bwMode="auto">
          <a:xfrm>
            <a:off x="7286611" y="357166"/>
            <a:ext cx="1057275" cy="1114425"/>
          </a:xfrm>
          <a:prstGeom prst="rect">
            <a:avLst/>
          </a:prstGeom>
          <a:noFill/>
        </p:spPr>
      </p:pic>
      <p:pic>
        <p:nvPicPr>
          <p:cNvPr id="24" name="Picture 12" descr="Rendered Image"/>
          <p:cNvPicPr>
            <a:picLocks noChangeAspect="1" noChangeArrowheads="1"/>
          </p:cNvPicPr>
          <p:nvPr/>
        </p:nvPicPr>
        <p:blipFill>
          <a:blip r:embed="rId9">
            <a:lum contrast="40000"/>
          </a:blip>
          <a:srcRect/>
          <a:stretch>
            <a:fillRect/>
          </a:stretch>
        </p:blipFill>
        <p:spPr bwMode="auto">
          <a:xfrm>
            <a:off x="8215338" y="357166"/>
            <a:ext cx="714380" cy="1057276"/>
          </a:xfrm>
          <a:prstGeom prst="rect">
            <a:avLst/>
          </a:prstGeom>
          <a:noFill/>
        </p:spPr>
      </p:pic>
      <p:pic>
        <p:nvPicPr>
          <p:cNvPr id="89104" name="Picture 16" descr="Rendered Image"/>
          <p:cNvPicPr>
            <a:picLocks noChangeAspect="1" noChangeArrowheads="1"/>
          </p:cNvPicPr>
          <p:nvPr/>
        </p:nvPicPr>
        <p:blipFill>
          <a:blip r:embed="rId11">
            <a:lum contrast="40000"/>
          </a:blip>
          <a:srcRect/>
          <a:stretch>
            <a:fillRect/>
          </a:stretch>
        </p:blipFill>
        <p:spPr bwMode="auto">
          <a:xfrm>
            <a:off x="357158" y="6072206"/>
            <a:ext cx="2500330" cy="280055"/>
          </a:xfrm>
          <a:prstGeom prst="rect">
            <a:avLst/>
          </a:prstGeom>
          <a:noFill/>
        </p:spPr>
      </p:pic>
      <p:sp>
        <p:nvSpPr>
          <p:cNvPr id="25" name="24 CuadroTexto"/>
          <p:cNvSpPr txBox="1"/>
          <p:nvPr/>
        </p:nvSpPr>
        <p:spPr>
          <a:xfrm>
            <a:off x="571472" y="5715016"/>
            <a:ext cx="184731" cy="369332"/>
          </a:xfrm>
          <a:prstGeom prst="rect">
            <a:avLst/>
          </a:prstGeom>
          <a:noFill/>
        </p:spPr>
        <p:txBody>
          <a:bodyPr wrap="none" rtlCol="0">
            <a:spAutoFit/>
          </a:bodyPr>
          <a:lstStyle/>
          <a:p>
            <a:endParaRPr lang="es-ES" dirty="0"/>
          </a:p>
        </p:txBody>
      </p:sp>
      <p:sp>
        <p:nvSpPr>
          <p:cNvPr id="26" name="25 CuadroTexto"/>
          <p:cNvSpPr txBox="1"/>
          <p:nvPr/>
        </p:nvSpPr>
        <p:spPr>
          <a:xfrm>
            <a:off x="357158" y="5357826"/>
            <a:ext cx="2499530" cy="523220"/>
          </a:xfrm>
          <a:prstGeom prst="rect">
            <a:avLst/>
          </a:prstGeom>
          <a:noFill/>
        </p:spPr>
        <p:txBody>
          <a:bodyPr wrap="none" rtlCol="0">
            <a:spAutoFit/>
          </a:bodyPr>
          <a:lstStyle/>
          <a:p>
            <a:r>
              <a:rPr lang="es-ES_tradnl" sz="1400" dirty="0" smtClean="0">
                <a:solidFill>
                  <a:srgbClr val="FFFF00"/>
                </a:solidFill>
                <a:effectLst>
                  <a:outerShdw blurRad="38100" dist="38100" dir="2700000" algn="tl">
                    <a:srgbClr val="000000">
                      <a:alpha val="43137"/>
                    </a:srgbClr>
                  </a:outerShdw>
                </a:effectLst>
                <a:latin typeface="Forte" pitchFamily="66" charset="0"/>
              </a:rPr>
              <a:t>Tema Musical: </a:t>
            </a:r>
            <a:r>
              <a:rPr lang="es-ES_tradnl" sz="1400" dirty="0" err="1" smtClean="0">
                <a:solidFill>
                  <a:srgbClr val="FFFF00"/>
                </a:solidFill>
                <a:effectLst>
                  <a:outerShdw blurRad="38100" dist="38100" dir="2700000" algn="tl">
                    <a:srgbClr val="000000">
                      <a:alpha val="43137"/>
                    </a:srgbClr>
                  </a:outerShdw>
                </a:effectLst>
                <a:latin typeface="Forte" pitchFamily="66" charset="0"/>
              </a:rPr>
              <a:t>Caribean</a:t>
            </a:r>
            <a:r>
              <a:rPr lang="es-ES_tradnl" sz="1400" dirty="0" smtClean="0">
                <a:solidFill>
                  <a:srgbClr val="FFFF00"/>
                </a:solidFill>
                <a:effectLst>
                  <a:outerShdw blurRad="38100" dist="38100" dir="2700000" algn="tl">
                    <a:srgbClr val="000000">
                      <a:alpha val="43137"/>
                    </a:srgbClr>
                  </a:outerShdw>
                </a:effectLst>
                <a:latin typeface="Forte" pitchFamily="66" charset="0"/>
              </a:rPr>
              <a:t>  Blue</a:t>
            </a:r>
          </a:p>
          <a:p>
            <a:r>
              <a:rPr lang="es-ES_tradnl" sz="1400" dirty="0" smtClean="0">
                <a:solidFill>
                  <a:srgbClr val="FFFF00"/>
                </a:solidFill>
                <a:effectLst>
                  <a:outerShdw blurRad="38100" dist="38100" dir="2700000" algn="tl">
                    <a:srgbClr val="000000">
                      <a:alpha val="43137"/>
                    </a:srgbClr>
                  </a:outerShdw>
                </a:effectLst>
                <a:latin typeface="Forte" pitchFamily="66" charset="0"/>
              </a:rPr>
              <a:t>Interpreta  : </a:t>
            </a:r>
            <a:r>
              <a:rPr lang="es-ES_tradnl" sz="1400" dirty="0" err="1" smtClean="0">
                <a:solidFill>
                  <a:srgbClr val="FFFF00"/>
                </a:solidFill>
                <a:effectLst>
                  <a:outerShdw blurRad="38100" dist="38100" dir="2700000" algn="tl">
                    <a:srgbClr val="000000">
                      <a:alpha val="43137"/>
                    </a:srgbClr>
                  </a:outerShdw>
                </a:effectLst>
                <a:latin typeface="Forte" pitchFamily="66" charset="0"/>
              </a:rPr>
              <a:t>Enya</a:t>
            </a:r>
            <a:endParaRPr lang="es-ES" sz="1400" dirty="0">
              <a:solidFill>
                <a:srgbClr val="FFFF00"/>
              </a:solidFill>
              <a:effectLst>
                <a:outerShdw blurRad="38100" dist="38100" dir="2700000" algn="tl">
                  <a:srgbClr val="000000">
                    <a:alpha val="43137"/>
                  </a:srgbClr>
                </a:outerShdw>
              </a:effectLst>
              <a:latin typeface="Forte" pitchFamily="66" charset="0"/>
            </a:endParaRPr>
          </a:p>
        </p:txBody>
      </p:sp>
      <p:pic>
        <p:nvPicPr>
          <p:cNvPr id="27" name="26 Imagen" descr="0(64).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24000">
    <p:sndAc>
      <p:stSnd loop="1">
        <p:snd r:embed="rId2" name="Enya - Caribbean Blu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8" presetClass="emph" presetSubtype="0" fill="hold"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6"/>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7"/>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8"/>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9"/>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1"/>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14"/>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5"/>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16"/>
                                        </p:tgtEl>
                                        <p:attrNameLst>
                                          <p:attrName>r</p:attrName>
                                        </p:attrNameLst>
                                      </p:cBhvr>
                                    </p:animRot>
                                  </p:childTnLst>
                                </p:cTn>
                              </p:par>
                            </p:childTnLst>
                          </p:cTn>
                        </p:par>
                        <p:par>
                          <p:cTn id="104" fill="hold">
                            <p:stCondLst>
                              <p:cond delay="3000"/>
                            </p:stCondLst>
                            <p:childTnLst>
                              <p:par>
                                <p:cTn id="105" presetID="23" presetClass="exit" presetSubtype="544" fill="hold" nodeType="afterEffect">
                                  <p:stCondLst>
                                    <p:cond delay="0"/>
                                  </p:stCondLst>
                                  <p:childTnLst>
                                    <p:anim calcmode="lin" valueType="num">
                                      <p:cBhvr>
                                        <p:cTn id="106" dur="3000"/>
                                        <p:tgtEl>
                                          <p:spTgt spid="5"/>
                                        </p:tgtEl>
                                        <p:attrNameLst>
                                          <p:attrName>ppt_w</p:attrName>
                                        </p:attrNameLst>
                                      </p:cBhvr>
                                      <p:tavLst>
                                        <p:tav tm="0">
                                          <p:val>
                                            <p:strVal val="ppt_w"/>
                                          </p:val>
                                        </p:tav>
                                        <p:tav tm="100000">
                                          <p:val>
                                            <p:fltVal val="0"/>
                                          </p:val>
                                        </p:tav>
                                      </p:tavLst>
                                    </p:anim>
                                    <p:anim calcmode="lin" valueType="num">
                                      <p:cBhvr>
                                        <p:cTn id="107" dur="3000"/>
                                        <p:tgtEl>
                                          <p:spTgt spid="5"/>
                                        </p:tgtEl>
                                        <p:attrNameLst>
                                          <p:attrName>ppt_h</p:attrName>
                                        </p:attrNameLst>
                                      </p:cBhvr>
                                      <p:tavLst>
                                        <p:tav tm="0">
                                          <p:val>
                                            <p:strVal val="ppt_h"/>
                                          </p:val>
                                        </p:tav>
                                        <p:tav tm="100000">
                                          <p:val>
                                            <p:fltVal val="0"/>
                                          </p:val>
                                        </p:tav>
                                      </p:tavLst>
                                    </p:anim>
                                    <p:anim calcmode="lin" valueType="num">
                                      <p:cBhvr>
                                        <p:cTn id="108" dur="3000"/>
                                        <p:tgtEl>
                                          <p:spTgt spid="5"/>
                                        </p:tgtEl>
                                        <p:attrNameLst>
                                          <p:attrName>ppt_x</p:attrName>
                                        </p:attrNameLst>
                                      </p:cBhvr>
                                      <p:tavLst>
                                        <p:tav tm="0">
                                          <p:val>
                                            <p:strVal val="ppt_x"/>
                                          </p:val>
                                        </p:tav>
                                        <p:tav tm="100000">
                                          <p:val>
                                            <p:fltVal val="0.5"/>
                                          </p:val>
                                        </p:tav>
                                      </p:tavLst>
                                    </p:anim>
                                    <p:anim calcmode="lin" valueType="num">
                                      <p:cBhvr>
                                        <p:cTn id="109" dur="3000"/>
                                        <p:tgtEl>
                                          <p:spTgt spid="5"/>
                                        </p:tgtEl>
                                        <p:attrNameLst>
                                          <p:attrName>ppt_y</p:attrName>
                                        </p:attrNameLst>
                                      </p:cBhvr>
                                      <p:tavLst>
                                        <p:tav tm="0">
                                          <p:val>
                                            <p:strVal val="ppt_y"/>
                                          </p:val>
                                        </p:tav>
                                        <p:tav tm="100000">
                                          <p:val>
                                            <p:fltVal val="0.5"/>
                                          </p:val>
                                        </p:tav>
                                      </p:tavLst>
                                    </p:anim>
                                    <p:set>
                                      <p:cBhvr>
                                        <p:cTn id="110" dur="1" fill="hold">
                                          <p:stCondLst>
                                            <p:cond delay="2999"/>
                                          </p:stCondLst>
                                        </p:cTn>
                                        <p:tgtEl>
                                          <p:spTgt spid="5"/>
                                        </p:tgtEl>
                                        <p:attrNameLst>
                                          <p:attrName>style.visibility</p:attrName>
                                        </p:attrNameLst>
                                      </p:cBhvr>
                                      <p:to>
                                        <p:strVal val="hidden"/>
                                      </p:to>
                                    </p:set>
                                  </p:childTnLst>
                                </p:cTn>
                              </p:par>
                              <p:par>
                                <p:cTn id="111" presetID="23" presetClass="exit" presetSubtype="544" fill="hold" nodeType="withEffect">
                                  <p:stCondLst>
                                    <p:cond delay="0"/>
                                  </p:stCondLst>
                                  <p:childTnLst>
                                    <p:anim calcmode="lin" valueType="num">
                                      <p:cBhvr>
                                        <p:cTn id="112" dur="3000"/>
                                        <p:tgtEl>
                                          <p:spTgt spid="6"/>
                                        </p:tgtEl>
                                        <p:attrNameLst>
                                          <p:attrName>ppt_w</p:attrName>
                                        </p:attrNameLst>
                                      </p:cBhvr>
                                      <p:tavLst>
                                        <p:tav tm="0">
                                          <p:val>
                                            <p:strVal val="ppt_w"/>
                                          </p:val>
                                        </p:tav>
                                        <p:tav tm="100000">
                                          <p:val>
                                            <p:fltVal val="0"/>
                                          </p:val>
                                        </p:tav>
                                      </p:tavLst>
                                    </p:anim>
                                    <p:anim calcmode="lin" valueType="num">
                                      <p:cBhvr>
                                        <p:cTn id="113" dur="3000"/>
                                        <p:tgtEl>
                                          <p:spTgt spid="6"/>
                                        </p:tgtEl>
                                        <p:attrNameLst>
                                          <p:attrName>ppt_h</p:attrName>
                                        </p:attrNameLst>
                                      </p:cBhvr>
                                      <p:tavLst>
                                        <p:tav tm="0">
                                          <p:val>
                                            <p:strVal val="ppt_h"/>
                                          </p:val>
                                        </p:tav>
                                        <p:tav tm="100000">
                                          <p:val>
                                            <p:fltVal val="0"/>
                                          </p:val>
                                        </p:tav>
                                      </p:tavLst>
                                    </p:anim>
                                    <p:anim calcmode="lin" valueType="num">
                                      <p:cBhvr>
                                        <p:cTn id="114" dur="3000"/>
                                        <p:tgtEl>
                                          <p:spTgt spid="6"/>
                                        </p:tgtEl>
                                        <p:attrNameLst>
                                          <p:attrName>ppt_x</p:attrName>
                                        </p:attrNameLst>
                                      </p:cBhvr>
                                      <p:tavLst>
                                        <p:tav tm="0">
                                          <p:val>
                                            <p:strVal val="ppt_x"/>
                                          </p:val>
                                        </p:tav>
                                        <p:tav tm="100000">
                                          <p:val>
                                            <p:fltVal val="0.5"/>
                                          </p:val>
                                        </p:tav>
                                      </p:tavLst>
                                    </p:anim>
                                    <p:anim calcmode="lin" valueType="num">
                                      <p:cBhvr>
                                        <p:cTn id="115" dur="3000"/>
                                        <p:tgtEl>
                                          <p:spTgt spid="6"/>
                                        </p:tgtEl>
                                        <p:attrNameLst>
                                          <p:attrName>ppt_y</p:attrName>
                                        </p:attrNameLst>
                                      </p:cBhvr>
                                      <p:tavLst>
                                        <p:tav tm="0">
                                          <p:val>
                                            <p:strVal val="ppt_y"/>
                                          </p:val>
                                        </p:tav>
                                        <p:tav tm="100000">
                                          <p:val>
                                            <p:fltVal val="0.5"/>
                                          </p:val>
                                        </p:tav>
                                      </p:tavLst>
                                    </p:anim>
                                    <p:set>
                                      <p:cBhvr>
                                        <p:cTn id="116" dur="1" fill="hold">
                                          <p:stCondLst>
                                            <p:cond delay="2999"/>
                                          </p:stCondLst>
                                        </p:cTn>
                                        <p:tgtEl>
                                          <p:spTgt spid="6"/>
                                        </p:tgtEl>
                                        <p:attrNameLst>
                                          <p:attrName>style.visibility</p:attrName>
                                        </p:attrNameLst>
                                      </p:cBhvr>
                                      <p:to>
                                        <p:strVal val="hidden"/>
                                      </p:to>
                                    </p:set>
                                  </p:childTnLst>
                                </p:cTn>
                              </p:par>
                              <p:par>
                                <p:cTn id="117" presetID="23" presetClass="exit" presetSubtype="544" fill="hold" nodeType="withEffect">
                                  <p:stCondLst>
                                    <p:cond delay="0"/>
                                  </p:stCondLst>
                                  <p:childTnLst>
                                    <p:anim calcmode="lin" valueType="num">
                                      <p:cBhvr>
                                        <p:cTn id="118" dur="3000"/>
                                        <p:tgtEl>
                                          <p:spTgt spid="7"/>
                                        </p:tgtEl>
                                        <p:attrNameLst>
                                          <p:attrName>ppt_w</p:attrName>
                                        </p:attrNameLst>
                                      </p:cBhvr>
                                      <p:tavLst>
                                        <p:tav tm="0">
                                          <p:val>
                                            <p:strVal val="ppt_w"/>
                                          </p:val>
                                        </p:tav>
                                        <p:tav tm="100000">
                                          <p:val>
                                            <p:fltVal val="0"/>
                                          </p:val>
                                        </p:tav>
                                      </p:tavLst>
                                    </p:anim>
                                    <p:anim calcmode="lin" valueType="num">
                                      <p:cBhvr>
                                        <p:cTn id="119" dur="3000"/>
                                        <p:tgtEl>
                                          <p:spTgt spid="7"/>
                                        </p:tgtEl>
                                        <p:attrNameLst>
                                          <p:attrName>ppt_h</p:attrName>
                                        </p:attrNameLst>
                                      </p:cBhvr>
                                      <p:tavLst>
                                        <p:tav tm="0">
                                          <p:val>
                                            <p:strVal val="ppt_h"/>
                                          </p:val>
                                        </p:tav>
                                        <p:tav tm="100000">
                                          <p:val>
                                            <p:fltVal val="0"/>
                                          </p:val>
                                        </p:tav>
                                      </p:tavLst>
                                    </p:anim>
                                    <p:anim calcmode="lin" valueType="num">
                                      <p:cBhvr>
                                        <p:cTn id="120" dur="3000"/>
                                        <p:tgtEl>
                                          <p:spTgt spid="7"/>
                                        </p:tgtEl>
                                        <p:attrNameLst>
                                          <p:attrName>ppt_x</p:attrName>
                                        </p:attrNameLst>
                                      </p:cBhvr>
                                      <p:tavLst>
                                        <p:tav tm="0">
                                          <p:val>
                                            <p:strVal val="ppt_x"/>
                                          </p:val>
                                        </p:tav>
                                        <p:tav tm="100000">
                                          <p:val>
                                            <p:fltVal val="0.5"/>
                                          </p:val>
                                        </p:tav>
                                      </p:tavLst>
                                    </p:anim>
                                    <p:anim calcmode="lin" valueType="num">
                                      <p:cBhvr>
                                        <p:cTn id="121" dur="3000"/>
                                        <p:tgtEl>
                                          <p:spTgt spid="7"/>
                                        </p:tgtEl>
                                        <p:attrNameLst>
                                          <p:attrName>ppt_y</p:attrName>
                                        </p:attrNameLst>
                                      </p:cBhvr>
                                      <p:tavLst>
                                        <p:tav tm="0">
                                          <p:val>
                                            <p:strVal val="ppt_y"/>
                                          </p:val>
                                        </p:tav>
                                        <p:tav tm="100000">
                                          <p:val>
                                            <p:fltVal val="0.5"/>
                                          </p:val>
                                        </p:tav>
                                      </p:tavLst>
                                    </p:anim>
                                    <p:set>
                                      <p:cBhvr>
                                        <p:cTn id="122" dur="1" fill="hold">
                                          <p:stCondLst>
                                            <p:cond delay="2999"/>
                                          </p:stCondLst>
                                        </p:cTn>
                                        <p:tgtEl>
                                          <p:spTgt spid="7"/>
                                        </p:tgtEl>
                                        <p:attrNameLst>
                                          <p:attrName>style.visibility</p:attrName>
                                        </p:attrNameLst>
                                      </p:cBhvr>
                                      <p:to>
                                        <p:strVal val="hidden"/>
                                      </p:to>
                                    </p:set>
                                  </p:childTnLst>
                                </p:cTn>
                              </p:par>
                              <p:par>
                                <p:cTn id="123" presetID="23" presetClass="exit" presetSubtype="544" fill="hold" nodeType="withEffect">
                                  <p:stCondLst>
                                    <p:cond delay="0"/>
                                  </p:stCondLst>
                                  <p:childTnLst>
                                    <p:anim calcmode="lin" valueType="num">
                                      <p:cBhvr>
                                        <p:cTn id="124" dur="3000"/>
                                        <p:tgtEl>
                                          <p:spTgt spid="8"/>
                                        </p:tgtEl>
                                        <p:attrNameLst>
                                          <p:attrName>ppt_w</p:attrName>
                                        </p:attrNameLst>
                                      </p:cBhvr>
                                      <p:tavLst>
                                        <p:tav tm="0">
                                          <p:val>
                                            <p:strVal val="ppt_w"/>
                                          </p:val>
                                        </p:tav>
                                        <p:tav tm="100000">
                                          <p:val>
                                            <p:fltVal val="0"/>
                                          </p:val>
                                        </p:tav>
                                      </p:tavLst>
                                    </p:anim>
                                    <p:anim calcmode="lin" valueType="num">
                                      <p:cBhvr>
                                        <p:cTn id="125" dur="3000"/>
                                        <p:tgtEl>
                                          <p:spTgt spid="8"/>
                                        </p:tgtEl>
                                        <p:attrNameLst>
                                          <p:attrName>ppt_h</p:attrName>
                                        </p:attrNameLst>
                                      </p:cBhvr>
                                      <p:tavLst>
                                        <p:tav tm="0">
                                          <p:val>
                                            <p:strVal val="ppt_h"/>
                                          </p:val>
                                        </p:tav>
                                        <p:tav tm="100000">
                                          <p:val>
                                            <p:fltVal val="0"/>
                                          </p:val>
                                        </p:tav>
                                      </p:tavLst>
                                    </p:anim>
                                    <p:anim calcmode="lin" valueType="num">
                                      <p:cBhvr>
                                        <p:cTn id="126" dur="3000"/>
                                        <p:tgtEl>
                                          <p:spTgt spid="8"/>
                                        </p:tgtEl>
                                        <p:attrNameLst>
                                          <p:attrName>ppt_x</p:attrName>
                                        </p:attrNameLst>
                                      </p:cBhvr>
                                      <p:tavLst>
                                        <p:tav tm="0">
                                          <p:val>
                                            <p:strVal val="ppt_x"/>
                                          </p:val>
                                        </p:tav>
                                        <p:tav tm="100000">
                                          <p:val>
                                            <p:fltVal val="0.5"/>
                                          </p:val>
                                        </p:tav>
                                      </p:tavLst>
                                    </p:anim>
                                    <p:anim calcmode="lin" valueType="num">
                                      <p:cBhvr>
                                        <p:cTn id="127" dur="3000"/>
                                        <p:tgtEl>
                                          <p:spTgt spid="8"/>
                                        </p:tgtEl>
                                        <p:attrNameLst>
                                          <p:attrName>ppt_y</p:attrName>
                                        </p:attrNameLst>
                                      </p:cBhvr>
                                      <p:tavLst>
                                        <p:tav tm="0">
                                          <p:val>
                                            <p:strVal val="ppt_y"/>
                                          </p:val>
                                        </p:tav>
                                        <p:tav tm="100000">
                                          <p:val>
                                            <p:fltVal val="0.5"/>
                                          </p:val>
                                        </p:tav>
                                      </p:tavLst>
                                    </p:anim>
                                    <p:set>
                                      <p:cBhvr>
                                        <p:cTn id="128" dur="1" fill="hold">
                                          <p:stCondLst>
                                            <p:cond delay="2999"/>
                                          </p:stCondLst>
                                        </p:cTn>
                                        <p:tgtEl>
                                          <p:spTgt spid="8"/>
                                        </p:tgtEl>
                                        <p:attrNameLst>
                                          <p:attrName>style.visibility</p:attrName>
                                        </p:attrNameLst>
                                      </p:cBhvr>
                                      <p:to>
                                        <p:strVal val="hidden"/>
                                      </p:to>
                                    </p:set>
                                  </p:childTnLst>
                                </p:cTn>
                              </p:par>
                              <p:par>
                                <p:cTn id="129" presetID="23" presetClass="exit" presetSubtype="544" fill="hold" nodeType="withEffect">
                                  <p:stCondLst>
                                    <p:cond delay="0"/>
                                  </p:stCondLst>
                                  <p:childTnLst>
                                    <p:anim calcmode="lin" valueType="num">
                                      <p:cBhvr>
                                        <p:cTn id="130" dur="3000"/>
                                        <p:tgtEl>
                                          <p:spTgt spid="9"/>
                                        </p:tgtEl>
                                        <p:attrNameLst>
                                          <p:attrName>ppt_w</p:attrName>
                                        </p:attrNameLst>
                                      </p:cBhvr>
                                      <p:tavLst>
                                        <p:tav tm="0">
                                          <p:val>
                                            <p:strVal val="ppt_w"/>
                                          </p:val>
                                        </p:tav>
                                        <p:tav tm="100000">
                                          <p:val>
                                            <p:fltVal val="0"/>
                                          </p:val>
                                        </p:tav>
                                      </p:tavLst>
                                    </p:anim>
                                    <p:anim calcmode="lin" valueType="num">
                                      <p:cBhvr>
                                        <p:cTn id="131" dur="3000"/>
                                        <p:tgtEl>
                                          <p:spTgt spid="9"/>
                                        </p:tgtEl>
                                        <p:attrNameLst>
                                          <p:attrName>ppt_h</p:attrName>
                                        </p:attrNameLst>
                                      </p:cBhvr>
                                      <p:tavLst>
                                        <p:tav tm="0">
                                          <p:val>
                                            <p:strVal val="ppt_h"/>
                                          </p:val>
                                        </p:tav>
                                        <p:tav tm="100000">
                                          <p:val>
                                            <p:fltVal val="0"/>
                                          </p:val>
                                        </p:tav>
                                      </p:tavLst>
                                    </p:anim>
                                    <p:anim calcmode="lin" valueType="num">
                                      <p:cBhvr>
                                        <p:cTn id="132" dur="3000"/>
                                        <p:tgtEl>
                                          <p:spTgt spid="9"/>
                                        </p:tgtEl>
                                        <p:attrNameLst>
                                          <p:attrName>ppt_x</p:attrName>
                                        </p:attrNameLst>
                                      </p:cBhvr>
                                      <p:tavLst>
                                        <p:tav tm="0">
                                          <p:val>
                                            <p:strVal val="ppt_x"/>
                                          </p:val>
                                        </p:tav>
                                        <p:tav tm="100000">
                                          <p:val>
                                            <p:fltVal val="0.5"/>
                                          </p:val>
                                        </p:tav>
                                      </p:tavLst>
                                    </p:anim>
                                    <p:anim calcmode="lin" valueType="num">
                                      <p:cBhvr>
                                        <p:cTn id="133" dur="3000"/>
                                        <p:tgtEl>
                                          <p:spTgt spid="9"/>
                                        </p:tgtEl>
                                        <p:attrNameLst>
                                          <p:attrName>ppt_y</p:attrName>
                                        </p:attrNameLst>
                                      </p:cBhvr>
                                      <p:tavLst>
                                        <p:tav tm="0">
                                          <p:val>
                                            <p:strVal val="ppt_y"/>
                                          </p:val>
                                        </p:tav>
                                        <p:tav tm="100000">
                                          <p:val>
                                            <p:fltVal val="0.5"/>
                                          </p:val>
                                        </p:tav>
                                      </p:tavLst>
                                    </p:anim>
                                    <p:set>
                                      <p:cBhvr>
                                        <p:cTn id="134" dur="1" fill="hold">
                                          <p:stCondLst>
                                            <p:cond delay="2999"/>
                                          </p:stCondLst>
                                        </p:cTn>
                                        <p:tgtEl>
                                          <p:spTgt spid="9"/>
                                        </p:tgtEl>
                                        <p:attrNameLst>
                                          <p:attrName>style.visibility</p:attrName>
                                        </p:attrNameLst>
                                      </p:cBhvr>
                                      <p:to>
                                        <p:strVal val="hidden"/>
                                      </p:to>
                                    </p:set>
                                  </p:childTnLst>
                                </p:cTn>
                              </p:par>
                              <p:par>
                                <p:cTn id="135" presetID="23" presetClass="exit" presetSubtype="544" fill="hold" nodeType="withEffect">
                                  <p:stCondLst>
                                    <p:cond delay="0"/>
                                  </p:stCondLst>
                                  <p:childTnLst>
                                    <p:anim calcmode="lin" valueType="num">
                                      <p:cBhvr>
                                        <p:cTn id="136" dur="3000"/>
                                        <p:tgtEl>
                                          <p:spTgt spid="10"/>
                                        </p:tgtEl>
                                        <p:attrNameLst>
                                          <p:attrName>ppt_w</p:attrName>
                                        </p:attrNameLst>
                                      </p:cBhvr>
                                      <p:tavLst>
                                        <p:tav tm="0">
                                          <p:val>
                                            <p:strVal val="ppt_w"/>
                                          </p:val>
                                        </p:tav>
                                        <p:tav tm="100000">
                                          <p:val>
                                            <p:fltVal val="0"/>
                                          </p:val>
                                        </p:tav>
                                      </p:tavLst>
                                    </p:anim>
                                    <p:anim calcmode="lin" valueType="num">
                                      <p:cBhvr>
                                        <p:cTn id="137" dur="3000"/>
                                        <p:tgtEl>
                                          <p:spTgt spid="10"/>
                                        </p:tgtEl>
                                        <p:attrNameLst>
                                          <p:attrName>ppt_h</p:attrName>
                                        </p:attrNameLst>
                                      </p:cBhvr>
                                      <p:tavLst>
                                        <p:tav tm="0">
                                          <p:val>
                                            <p:strVal val="ppt_h"/>
                                          </p:val>
                                        </p:tav>
                                        <p:tav tm="100000">
                                          <p:val>
                                            <p:fltVal val="0"/>
                                          </p:val>
                                        </p:tav>
                                      </p:tavLst>
                                    </p:anim>
                                    <p:anim calcmode="lin" valueType="num">
                                      <p:cBhvr>
                                        <p:cTn id="138" dur="3000"/>
                                        <p:tgtEl>
                                          <p:spTgt spid="10"/>
                                        </p:tgtEl>
                                        <p:attrNameLst>
                                          <p:attrName>ppt_x</p:attrName>
                                        </p:attrNameLst>
                                      </p:cBhvr>
                                      <p:tavLst>
                                        <p:tav tm="0">
                                          <p:val>
                                            <p:strVal val="ppt_x"/>
                                          </p:val>
                                        </p:tav>
                                        <p:tav tm="100000">
                                          <p:val>
                                            <p:fltVal val="0.5"/>
                                          </p:val>
                                        </p:tav>
                                      </p:tavLst>
                                    </p:anim>
                                    <p:anim calcmode="lin" valueType="num">
                                      <p:cBhvr>
                                        <p:cTn id="139" dur="3000"/>
                                        <p:tgtEl>
                                          <p:spTgt spid="10"/>
                                        </p:tgtEl>
                                        <p:attrNameLst>
                                          <p:attrName>ppt_y</p:attrName>
                                        </p:attrNameLst>
                                      </p:cBhvr>
                                      <p:tavLst>
                                        <p:tav tm="0">
                                          <p:val>
                                            <p:strVal val="ppt_y"/>
                                          </p:val>
                                        </p:tav>
                                        <p:tav tm="100000">
                                          <p:val>
                                            <p:fltVal val="0.5"/>
                                          </p:val>
                                        </p:tav>
                                      </p:tavLst>
                                    </p:anim>
                                    <p:set>
                                      <p:cBhvr>
                                        <p:cTn id="140" dur="1" fill="hold">
                                          <p:stCondLst>
                                            <p:cond delay="2999"/>
                                          </p:stCondLst>
                                        </p:cTn>
                                        <p:tgtEl>
                                          <p:spTgt spid="10"/>
                                        </p:tgtEl>
                                        <p:attrNameLst>
                                          <p:attrName>style.visibility</p:attrName>
                                        </p:attrNameLst>
                                      </p:cBhvr>
                                      <p:to>
                                        <p:strVal val="hidden"/>
                                      </p:to>
                                    </p:set>
                                  </p:childTnLst>
                                </p:cTn>
                              </p:par>
                              <p:par>
                                <p:cTn id="141" presetID="23" presetClass="exit" presetSubtype="544" fill="hold" nodeType="withEffect">
                                  <p:stCondLst>
                                    <p:cond delay="0"/>
                                  </p:stCondLst>
                                  <p:childTnLst>
                                    <p:anim calcmode="lin" valueType="num">
                                      <p:cBhvr>
                                        <p:cTn id="142" dur="3000"/>
                                        <p:tgtEl>
                                          <p:spTgt spid="11"/>
                                        </p:tgtEl>
                                        <p:attrNameLst>
                                          <p:attrName>ppt_w</p:attrName>
                                        </p:attrNameLst>
                                      </p:cBhvr>
                                      <p:tavLst>
                                        <p:tav tm="0">
                                          <p:val>
                                            <p:strVal val="ppt_w"/>
                                          </p:val>
                                        </p:tav>
                                        <p:tav tm="100000">
                                          <p:val>
                                            <p:fltVal val="0"/>
                                          </p:val>
                                        </p:tav>
                                      </p:tavLst>
                                    </p:anim>
                                    <p:anim calcmode="lin" valueType="num">
                                      <p:cBhvr>
                                        <p:cTn id="143" dur="3000"/>
                                        <p:tgtEl>
                                          <p:spTgt spid="11"/>
                                        </p:tgtEl>
                                        <p:attrNameLst>
                                          <p:attrName>ppt_h</p:attrName>
                                        </p:attrNameLst>
                                      </p:cBhvr>
                                      <p:tavLst>
                                        <p:tav tm="0">
                                          <p:val>
                                            <p:strVal val="ppt_h"/>
                                          </p:val>
                                        </p:tav>
                                        <p:tav tm="100000">
                                          <p:val>
                                            <p:fltVal val="0"/>
                                          </p:val>
                                        </p:tav>
                                      </p:tavLst>
                                    </p:anim>
                                    <p:anim calcmode="lin" valueType="num">
                                      <p:cBhvr>
                                        <p:cTn id="144" dur="3000"/>
                                        <p:tgtEl>
                                          <p:spTgt spid="11"/>
                                        </p:tgtEl>
                                        <p:attrNameLst>
                                          <p:attrName>ppt_x</p:attrName>
                                        </p:attrNameLst>
                                      </p:cBhvr>
                                      <p:tavLst>
                                        <p:tav tm="0">
                                          <p:val>
                                            <p:strVal val="ppt_x"/>
                                          </p:val>
                                        </p:tav>
                                        <p:tav tm="100000">
                                          <p:val>
                                            <p:fltVal val="0.5"/>
                                          </p:val>
                                        </p:tav>
                                      </p:tavLst>
                                    </p:anim>
                                    <p:anim calcmode="lin" valueType="num">
                                      <p:cBhvr>
                                        <p:cTn id="145" dur="3000"/>
                                        <p:tgtEl>
                                          <p:spTgt spid="11"/>
                                        </p:tgtEl>
                                        <p:attrNameLst>
                                          <p:attrName>ppt_y</p:attrName>
                                        </p:attrNameLst>
                                      </p:cBhvr>
                                      <p:tavLst>
                                        <p:tav tm="0">
                                          <p:val>
                                            <p:strVal val="ppt_y"/>
                                          </p:val>
                                        </p:tav>
                                        <p:tav tm="100000">
                                          <p:val>
                                            <p:fltVal val="0.5"/>
                                          </p:val>
                                        </p:tav>
                                      </p:tavLst>
                                    </p:anim>
                                    <p:set>
                                      <p:cBhvr>
                                        <p:cTn id="146" dur="1" fill="hold">
                                          <p:stCondLst>
                                            <p:cond delay="2999"/>
                                          </p:stCondLst>
                                        </p:cTn>
                                        <p:tgtEl>
                                          <p:spTgt spid="11"/>
                                        </p:tgtEl>
                                        <p:attrNameLst>
                                          <p:attrName>style.visibility</p:attrName>
                                        </p:attrNameLst>
                                      </p:cBhvr>
                                      <p:to>
                                        <p:strVal val="hidden"/>
                                      </p:to>
                                    </p:set>
                                  </p:childTnLst>
                                </p:cTn>
                              </p:par>
                              <p:par>
                                <p:cTn id="147" presetID="23" presetClass="exit" presetSubtype="544" fill="hold" nodeType="withEffect">
                                  <p:stCondLst>
                                    <p:cond delay="0"/>
                                  </p:stCondLst>
                                  <p:childTnLst>
                                    <p:anim calcmode="lin" valueType="num">
                                      <p:cBhvr>
                                        <p:cTn id="148" dur="3000"/>
                                        <p:tgtEl>
                                          <p:spTgt spid="12"/>
                                        </p:tgtEl>
                                        <p:attrNameLst>
                                          <p:attrName>ppt_w</p:attrName>
                                        </p:attrNameLst>
                                      </p:cBhvr>
                                      <p:tavLst>
                                        <p:tav tm="0">
                                          <p:val>
                                            <p:strVal val="ppt_w"/>
                                          </p:val>
                                        </p:tav>
                                        <p:tav tm="100000">
                                          <p:val>
                                            <p:fltVal val="0"/>
                                          </p:val>
                                        </p:tav>
                                      </p:tavLst>
                                    </p:anim>
                                    <p:anim calcmode="lin" valueType="num">
                                      <p:cBhvr>
                                        <p:cTn id="149" dur="3000"/>
                                        <p:tgtEl>
                                          <p:spTgt spid="12"/>
                                        </p:tgtEl>
                                        <p:attrNameLst>
                                          <p:attrName>ppt_h</p:attrName>
                                        </p:attrNameLst>
                                      </p:cBhvr>
                                      <p:tavLst>
                                        <p:tav tm="0">
                                          <p:val>
                                            <p:strVal val="ppt_h"/>
                                          </p:val>
                                        </p:tav>
                                        <p:tav tm="100000">
                                          <p:val>
                                            <p:fltVal val="0"/>
                                          </p:val>
                                        </p:tav>
                                      </p:tavLst>
                                    </p:anim>
                                    <p:anim calcmode="lin" valueType="num">
                                      <p:cBhvr>
                                        <p:cTn id="150" dur="3000"/>
                                        <p:tgtEl>
                                          <p:spTgt spid="12"/>
                                        </p:tgtEl>
                                        <p:attrNameLst>
                                          <p:attrName>ppt_x</p:attrName>
                                        </p:attrNameLst>
                                      </p:cBhvr>
                                      <p:tavLst>
                                        <p:tav tm="0">
                                          <p:val>
                                            <p:strVal val="ppt_x"/>
                                          </p:val>
                                        </p:tav>
                                        <p:tav tm="100000">
                                          <p:val>
                                            <p:fltVal val="0.5"/>
                                          </p:val>
                                        </p:tav>
                                      </p:tavLst>
                                    </p:anim>
                                    <p:anim calcmode="lin" valueType="num">
                                      <p:cBhvr>
                                        <p:cTn id="151" dur="3000"/>
                                        <p:tgtEl>
                                          <p:spTgt spid="12"/>
                                        </p:tgtEl>
                                        <p:attrNameLst>
                                          <p:attrName>ppt_y</p:attrName>
                                        </p:attrNameLst>
                                      </p:cBhvr>
                                      <p:tavLst>
                                        <p:tav tm="0">
                                          <p:val>
                                            <p:strVal val="ppt_y"/>
                                          </p:val>
                                        </p:tav>
                                        <p:tav tm="100000">
                                          <p:val>
                                            <p:fltVal val="0.5"/>
                                          </p:val>
                                        </p:tav>
                                      </p:tavLst>
                                    </p:anim>
                                    <p:set>
                                      <p:cBhvr>
                                        <p:cTn id="152" dur="1" fill="hold">
                                          <p:stCondLst>
                                            <p:cond delay="2999"/>
                                          </p:stCondLst>
                                        </p:cTn>
                                        <p:tgtEl>
                                          <p:spTgt spid="12"/>
                                        </p:tgtEl>
                                        <p:attrNameLst>
                                          <p:attrName>style.visibility</p:attrName>
                                        </p:attrNameLst>
                                      </p:cBhvr>
                                      <p:to>
                                        <p:strVal val="hidden"/>
                                      </p:to>
                                    </p:set>
                                  </p:childTnLst>
                                </p:cTn>
                              </p:par>
                              <p:par>
                                <p:cTn id="153" presetID="23" presetClass="exit" presetSubtype="544" fill="hold" nodeType="withEffect">
                                  <p:stCondLst>
                                    <p:cond delay="0"/>
                                  </p:stCondLst>
                                  <p:childTnLst>
                                    <p:anim calcmode="lin" valueType="num">
                                      <p:cBhvr>
                                        <p:cTn id="154" dur="3000"/>
                                        <p:tgtEl>
                                          <p:spTgt spid="13"/>
                                        </p:tgtEl>
                                        <p:attrNameLst>
                                          <p:attrName>ppt_w</p:attrName>
                                        </p:attrNameLst>
                                      </p:cBhvr>
                                      <p:tavLst>
                                        <p:tav tm="0">
                                          <p:val>
                                            <p:strVal val="ppt_w"/>
                                          </p:val>
                                        </p:tav>
                                        <p:tav tm="100000">
                                          <p:val>
                                            <p:fltVal val="0"/>
                                          </p:val>
                                        </p:tav>
                                      </p:tavLst>
                                    </p:anim>
                                    <p:anim calcmode="lin" valueType="num">
                                      <p:cBhvr>
                                        <p:cTn id="155" dur="3000"/>
                                        <p:tgtEl>
                                          <p:spTgt spid="13"/>
                                        </p:tgtEl>
                                        <p:attrNameLst>
                                          <p:attrName>ppt_h</p:attrName>
                                        </p:attrNameLst>
                                      </p:cBhvr>
                                      <p:tavLst>
                                        <p:tav tm="0">
                                          <p:val>
                                            <p:strVal val="ppt_h"/>
                                          </p:val>
                                        </p:tav>
                                        <p:tav tm="100000">
                                          <p:val>
                                            <p:fltVal val="0"/>
                                          </p:val>
                                        </p:tav>
                                      </p:tavLst>
                                    </p:anim>
                                    <p:anim calcmode="lin" valueType="num">
                                      <p:cBhvr>
                                        <p:cTn id="156" dur="3000"/>
                                        <p:tgtEl>
                                          <p:spTgt spid="13"/>
                                        </p:tgtEl>
                                        <p:attrNameLst>
                                          <p:attrName>ppt_x</p:attrName>
                                        </p:attrNameLst>
                                      </p:cBhvr>
                                      <p:tavLst>
                                        <p:tav tm="0">
                                          <p:val>
                                            <p:strVal val="ppt_x"/>
                                          </p:val>
                                        </p:tav>
                                        <p:tav tm="100000">
                                          <p:val>
                                            <p:fltVal val="0.5"/>
                                          </p:val>
                                        </p:tav>
                                      </p:tavLst>
                                    </p:anim>
                                    <p:anim calcmode="lin" valueType="num">
                                      <p:cBhvr>
                                        <p:cTn id="157" dur="3000"/>
                                        <p:tgtEl>
                                          <p:spTgt spid="13"/>
                                        </p:tgtEl>
                                        <p:attrNameLst>
                                          <p:attrName>ppt_y</p:attrName>
                                        </p:attrNameLst>
                                      </p:cBhvr>
                                      <p:tavLst>
                                        <p:tav tm="0">
                                          <p:val>
                                            <p:strVal val="ppt_y"/>
                                          </p:val>
                                        </p:tav>
                                        <p:tav tm="100000">
                                          <p:val>
                                            <p:fltVal val="0.5"/>
                                          </p:val>
                                        </p:tav>
                                      </p:tavLst>
                                    </p:anim>
                                    <p:set>
                                      <p:cBhvr>
                                        <p:cTn id="158" dur="1" fill="hold">
                                          <p:stCondLst>
                                            <p:cond delay="2999"/>
                                          </p:stCondLst>
                                        </p:cTn>
                                        <p:tgtEl>
                                          <p:spTgt spid="13"/>
                                        </p:tgtEl>
                                        <p:attrNameLst>
                                          <p:attrName>style.visibility</p:attrName>
                                        </p:attrNameLst>
                                      </p:cBhvr>
                                      <p:to>
                                        <p:strVal val="hidden"/>
                                      </p:to>
                                    </p:set>
                                  </p:childTnLst>
                                </p:cTn>
                              </p:par>
                              <p:par>
                                <p:cTn id="159" presetID="23" presetClass="exit" presetSubtype="544" fill="hold" nodeType="withEffect">
                                  <p:stCondLst>
                                    <p:cond delay="0"/>
                                  </p:stCondLst>
                                  <p:childTnLst>
                                    <p:anim calcmode="lin" valueType="num">
                                      <p:cBhvr>
                                        <p:cTn id="160" dur="3000"/>
                                        <p:tgtEl>
                                          <p:spTgt spid="14"/>
                                        </p:tgtEl>
                                        <p:attrNameLst>
                                          <p:attrName>ppt_w</p:attrName>
                                        </p:attrNameLst>
                                      </p:cBhvr>
                                      <p:tavLst>
                                        <p:tav tm="0">
                                          <p:val>
                                            <p:strVal val="ppt_w"/>
                                          </p:val>
                                        </p:tav>
                                        <p:tav tm="100000">
                                          <p:val>
                                            <p:fltVal val="0"/>
                                          </p:val>
                                        </p:tav>
                                      </p:tavLst>
                                    </p:anim>
                                    <p:anim calcmode="lin" valueType="num">
                                      <p:cBhvr>
                                        <p:cTn id="161" dur="3000"/>
                                        <p:tgtEl>
                                          <p:spTgt spid="14"/>
                                        </p:tgtEl>
                                        <p:attrNameLst>
                                          <p:attrName>ppt_h</p:attrName>
                                        </p:attrNameLst>
                                      </p:cBhvr>
                                      <p:tavLst>
                                        <p:tav tm="0">
                                          <p:val>
                                            <p:strVal val="ppt_h"/>
                                          </p:val>
                                        </p:tav>
                                        <p:tav tm="100000">
                                          <p:val>
                                            <p:fltVal val="0"/>
                                          </p:val>
                                        </p:tav>
                                      </p:tavLst>
                                    </p:anim>
                                    <p:anim calcmode="lin" valueType="num">
                                      <p:cBhvr>
                                        <p:cTn id="162" dur="3000"/>
                                        <p:tgtEl>
                                          <p:spTgt spid="14"/>
                                        </p:tgtEl>
                                        <p:attrNameLst>
                                          <p:attrName>ppt_x</p:attrName>
                                        </p:attrNameLst>
                                      </p:cBhvr>
                                      <p:tavLst>
                                        <p:tav tm="0">
                                          <p:val>
                                            <p:strVal val="ppt_x"/>
                                          </p:val>
                                        </p:tav>
                                        <p:tav tm="100000">
                                          <p:val>
                                            <p:fltVal val="0.5"/>
                                          </p:val>
                                        </p:tav>
                                      </p:tavLst>
                                    </p:anim>
                                    <p:anim calcmode="lin" valueType="num">
                                      <p:cBhvr>
                                        <p:cTn id="163" dur="3000"/>
                                        <p:tgtEl>
                                          <p:spTgt spid="14"/>
                                        </p:tgtEl>
                                        <p:attrNameLst>
                                          <p:attrName>ppt_y</p:attrName>
                                        </p:attrNameLst>
                                      </p:cBhvr>
                                      <p:tavLst>
                                        <p:tav tm="0">
                                          <p:val>
                                            <p:strVal val="ppt_y"/>
                                          </p:val>
                                        </p:tav>
                                        <p:tav tm="100000">
                                          <p:val>
                                            <p:fltVal val="0.5"/>
                                          </p:val>
                                        </p:tav>
                                      </p:tavLst>
                                    </p:anim>
                                    <p:set>
                                      <p:cBhvr>
                                        <p:cTn id="164" dur="1" fill="hold">
                                          <p:stCondLst>
                                            <p:cond delay="2999"/>
                                          </p:stCondLst>
                                        </p:cTn>
                                        <p:tgtEl>
                                          <p:spTgt spid="14"/>
                                        </p:tgtEl>
                                        <p:attrNameLst>
                                          <p:attrName>style.visibility</p:attrName>
                                        </p:attrNameLst>
                                      </p:cBhvr>
                                      <p:to>
                                        <p:strVal val="hidden"/>
                                      </p:to>
                                    </p:set>
                                  </p:childTnLst>
                                </p:cTn>
                              </p:par>
                              <p:par>
                                <p:cTn id="165" presetID="23" presetClass="exit" presetSubtype="544" fill="hold" nodeType="withEffect">
                                  <p:stCondLst>
                                    <p:cond delay="0"/>
                                  </p:stCondLst>
                                  <p:childTnLst>
                                    <p:anim calcmode="lin" valueType="num">
                                      <p:cBhvr>
                                        <p:cTn id="166" dur="3000"/>
                                        <p:tgtEl>
                                          <p:spTgt spid="15"/>
                                        </p:tgtEl>
                                        <p:attrNameLst>
                                          <p:attrName>ppt_w</p:attrName>
                                        </p:attrNameLst>
                                      </p:cBhvr>
                                      <p:tavLst>
                                        <p:tav tm="0">
                                          <p:val>
                                            <p:strVal val="ppt_w"/>
                                          </p:val>
                                        </p:tav>
                                        <p:tav tm="100000">
                                          <p:val>
                                            <p:fltVal val="0"/>
                                          </p:val>
                                        </p:tav>
                                      </p:tavLst>
                                    </p:anim>
                                    <p:anim calcmode="lin" valueType="num">
                                      <p:cBhvr>
                                        <p:cTn id="167" dur="3000"/>
                                        <p:tgtEl>
                                          <p:spTgt spid="15"/>
                                        </p:tgtEl>
                                        <p:attrNameLst>
                                          <p:attrName>ppt_h</p:attrName>
                                        </p:attrNameLst>
                                      </p:cBhvr>
                                      <p:tavLst>
                                        <p:tav tm="0">
                                          <p:val>
                                            <p:strVal val="ppt_h"/>
                                          </p:val>
                                        </p:tav>
                                        <p:tav tm="100000">
                                          <p:val>
                                            <p:fltVal val="0"/>
                                          </p:val>
                                        </p:tav>
                                      </p:tavLst>
                                    </p:anim>
                                    <p:anim calcmode="lin" valueType="num">
                                      <p:cBhvr>
                                        <p:cTn id="168" dur="3000"/>
                                        <p:tgtEl>
                                          <p:spTgt spid="15"/>
                                        </p:tgtEl>
                                        <p:attrNameLst>
                                          <p:attrName>ppt_x</p:attrName>
                                        </p:attrNameLst>
                                      </p:cBhvr>
                                      <p:tavLst>
                                        <p:tav tm="0">
                                          <p:val>
                                            <p:strVal val="ppt_x"/>
                                          </p:val>
                                        </p:tav>
                                        <p:tav tm="100000">
                                          <p:val>
                                            <p:fltVal val="0.5"/>
                                          </p:val>
                                        </p:tav>
                                      </p:tavLst>
                                    </p:anim>
                                    <p:anim calcmode="lin" valueType="num">
                                      <p:cBhvr>
                                        <p:cTn id="169" dur="3000"/>
                                        <p:tgtEl>
                                          <p:spTgt spid="15"/>
                                        </p:tgtEl>
                                        <p:attrNameLst>
                                          <p:attrName>ppt_y</p:attrName>
                                        </p:attrNameLst>
                                      </p:cBhvr>
                                      <p:tavLst>
                                        <p:tav tm="0">
                                          <p:val>
                                            <p:strVal val="ppt_y"/>
                                          </p:val>
                                        </p:tav>
                                        <p:tav tm="100000">
                                          <p:val>
                                            <p:fltVal val="0.5"/>
                                          </p:val>
                                        </p:tav>
                                      </p:tavLst>
                                    </p:anim>
                                    <p:set>
                                      <p:cBhvr>
                                        <p:cTn id="170" dur="1" fill="hold">
                                          <p:stCondLst>
                                            <p:cond delay="2999"/>
                                          </p:stCondLst>
                                        </p:cTn>
                                        <p:tgtEl>
                                          <p:spTgt spid="15"/>
                                        </p:tgtEl>
                                        <p:attrNameLst>
                                          <p:attrName>style.visibility</p:attrName>
                                        </p:attrNameLst>
                                      </p:cBhvr>
                                      <p:to>
                                        <p:strVal val="hidden"/>
                                      </p:to>
                                    </p:set>
                                  </p:childTnLst>
                                </p:cTn>
                              </p:par>
                              <p:par>
                                <p:cTn id="171" presetID="23" presetClass="exit" presetSubtype="544" fill="hold" nodeType="withEffect">
                                  <p:stCondLst>
                                    <p:cond delay="0"/>
                                  </p:stCondLst>
                                  <p:childTnLst>
                                    <p:anim calcmode="lin" valueType="num">
                                      <p:cBhvr>
                                        <p:cTn id="172" dur="3000"/>
                                        <p:tgtEl>
                                          <p:spTgt spid="16"/>
                                        </p:tgtEl>
                                        <p:attrNameLst>
                                          <p:attrName>ppt_w</p:attrName>
                                        </p:attrNameLst>
                                      </p:cBhvr>
                                      <p:tavLst>
                                        <p:tav tm="0">
                                          <p:val>
                                            <p:strVal val="ppt_w"/>
                                          </p:val>
                                        </p:tav>
                                        <p:tav tm="100000">
                                          <p:val>
                                            <p:fltVal val="0"/>
                                          </p:val>
                                        </p:tav>
                                      </p:tavLst>
                                    </p:anim>
                                    <p:anim calcmode="lin" valueType="num">
                                      <p:cBhvr>
                                        <p:cTn id="173" dur="3000"/>
                                        <p:tgtEl>
                                          <p:spTgt spid="16"/>
                                        </p:tgtEl>
                                        <p:attrNameLst>
                                          <p:attrName>ppt_h</p:attrName>
                                        </p:attrNameLst>
                                      </p:cBhvr>
                                      <p:tavLst>
                                        <p:tav tm="0">
                                          <p:val>
                                            <p:strVal val="ppt_h"/>
                                          </p:val>
                                        </p:tav>
                                        <p:tav tm="100000">
                                          <p:val>
                                            <p:fltVal val="0"/>
                                          </p:val>
                                        </p:tav>
                                      </p:tavLst>
                                    </p:anim>
                                    <p:anim calcmode="lin" valueType="num">
                                      <p:cBhvr>
                                        <p:cTn id="174" dur="3000"/>
                                        <p:tgtEl>
                                          <p:spTgt spid="16"/>
                                        </p:tgtEl>
                                        <p:attrNameLst>
                                          <p:attrName>ppt_x</p:attrName>
                                        </p:attrNameLst>
                                      </p:cBhvr>
                                      <p:tavLst>
                                        <p:tav tm="0">
                                          <p:val>
                                            <p:strVal val="ppt_x"/>
                                          </p:val>
                                        </p:tav>
                                        <p:tav tm="100000">
                                          <p:val>
                                            <p:fltVal val="0.5"/>
                                          </p:val>
                                        </p:tav>
                                      </p:tavLst>
                                    </p:anim>
                                    <p:anim calcmode="lin" valueType="num">
                                      <p:cBhvr>
                                        <p:cTn id="175" dur="3000"/>
                                        <p:tgtEl>
                                          <p:spTgt spid="16"/>
                                        </p:tgtEl>
                                        <p:attrNameLst>
                                          <p:attrName>ppt_y</p:attrName>
                                        </p:attrNameLst>
                                      </p:cBhvr>
                                      <p:tavLst>
                                        <p:tav tm="0">
                                          <p:val>
                                            <p:strVal val="ppt_y"/>
                                          </p:val>
                                        </p:tav>
                                        <p:tav tm="100000">
                                          <p:val>
                                            <p:fltVal val="0.5"/>
                                          </p:val>
                                        </p:tav>
                                      </p:tavLst>
                                    </p:anim>
                                    <p:set>
                                      <p:cBhvr>
                                        <p:cTn id="176" dur="1" fill="hold">
                                          <p:stCondLst>
                                            <p:cond delay="2999"/>
                                          </p:stCondLst>
                                        </p:cTn>
                                        <p:tgtEl>
                                          <p:spTgt spid="16"/>
                                        </p:tgtEl>
                                        <p:attrNameLst>
                                          <p:attrName>style.visibility</p:attrName>
                                        </p:attrNameLst>
                                      </p:cBhvr>
                                      <p:to>
                                        <p:strVal val="hidden"/>
                                      </p:to>
                                    </p:set>
                                  </p:childTnLst>
                                </p:cTn>
                              </p:par>
                              <p:par>
                                <p:cTn id="177" presetID="8" presetClass="emph" presetSubtype="0" fill="hold" nodeType="withEffect">
                                  <p:stCondLst>
                                    <p:cond delay="0"/>
                                  </p:stCondLst>
                                  <p:childTnLst>
                                    <p:animRot by="-21600000">
                                      <p:cBhvr>
                                        <p:cTn id="178" dur="3000" fill="hold"/>
                                        <p:tgtEl>
                                          <p:spTgt spid="5"/>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6"/>
                                        </p:tgtEl>
                                        <p:attrNameLst>
                                          <p:attrName>r</p:attrName>
                                        </p:attrNameLst>
                                      </p:cBhvr>
                                    </p:animRot>
                                  </p:childTnLst>
                                </p:cTn>
                              </p:par>
                              <p:par>
                                <p:cTn id="181" presetID="8" presetClass="emph" presetSubtype="0" fill="hold" nodeType="withEffect">
                                  <p:stCondLst>
                                    <p:cond delay="0"/>
                                  </p:stCondLst>
                                  <p:childTnLst>
                                    <p:animRot by="-21600000">
                                      <p:cBhvr>
                                        <p:cTn id="182" dur="3000" fill="hold"/>
                                        <p:tgtEl>
                                          <p:spTgt spid="7"/>
                                        </p:tgtEl>
                                        <p:attrNameLst>
                                          <p:attrName>r</p:attrName>
                                        </p:attrNameLst>
                                      </p:cBhvr>
                                    </p:animRot>
                                  </p:childTnLst>
                                </p:cTn>
                              </p:par>
                              <p:par>
                                <p:cTn id="183" presetID="8" presetClass="emph" presetSubtype="0" fill="hold" nodeType="withEffect">
                                  <p:stCondLst>
                                    <p:cond delay="0"/>
                                  </p:stCondLst>
                                  <p:childTnLst>
                                    <p:animRot by="-21600000">
                                      <p:cBhvr>
                                        <p:cTn id="184" dur="3000" fill="hold"/>
                                        <p:tgtEl>
                                          <p:spTgt spid="8"/>
                                        </p:tgtEl>
                                        <p:attrNameLst>
                                          <p:attrName>r</p:attrName>
                                        </p:attrNameLst>
                                      </p:cBhvr>
                                    </p:animRot>
                                  </p:childTnLst>
                                </p:cTn>
                              </p:par>
                              <p:par>
                                <p:cTn id="185" presetID="8" presetClass="emph" presetSubtype="0" fill="hold" nodeType="withEffect">
                                  <p:stCondLst>
                                    <p:cond delay="0"/>
                                  </p:stCondLst>
                                  <p:childTnLst>
                                    <p:animRot by="-21600000">
                                      <p:cBhvr>
                                        <p:cTn id="186" dur="3000" fill="hold"/>
                                        <p:tgtEl>
                                          <p:spTgt spid="9"/>
                                        </p:tgtEl>
                                        <p:attrNameLst>
                                          <p:attrName>r</p:attrName>
                                        </p:attrNameLst>
                                      </p:cBhvr>
                                    </p:animRot>
                                  </p:childTnLst>
                                </p:cTn>
                              </p:par>
                              <p:par>
                                <p:cTn id="187" presetID="8" presetClass="emph" presetSubtype="0" fill="hold" nodeType="withEffect">
                                  <p:stCondLst>
                                    <p:cond delay="0"/>
                                  </p:stCondLst>
                                  <p:childTnLst>
                                    <p:animRot by="-21600000">
                                      <p:cBhvr>
                                        <p:cTn id="188" dur="3000" fill="hold"/>
                                        <p:tgtEl>
                                          <p:spTgt spid="10"/>
                                        </p:tgtEl>
                                        <p:attrNameLst>
                                          <p:attrName>r</p:attrName>
                                        </p:attrNameLst>
                                      </p:cBhvr>
                                    </p:animRot>
                                  </p:childTnLst>
                                </p:cTn>
                              </p:par>
                              <p:par>
                                <p:cTn id="189" presetID="8" presetClass="emph" presetSubtype="0" fill="hold" nodeType="withEffect">
                                  <p:stCondLst>
                                    <p:cond delay="0"/>
                                  </p:stCondLst>
                                  <p:childTnLst>
                                    <p:animRot by="-21600000">
                                      <p:cBhvr>
                                        <p:cTn id="190" dur="3000" fill="hold"/>
                                        <p:tgtEl>
                                          <p:spTgt spid="11"/>
                                        </p:tgtEl>
                                        <p:attrNameLst>
                                          <p:attrName>r</p:attrName>
                                        </p:attrNameLst>
                                      </p:cBhvr>
                                    </p:animRot>
                                  </p:childTnLst>
                                </p:cTn>
                              </p:par>
                              <p:par>
                                <p:cTn id="191" presetID="8" presetClass="emph" presetSubtype="0" fill="hold" nodeType="withEffect">
                                  <p:stCondLst>
                                    <p:cond delay="0"/>
                                  </p:stCondLst>
                                  <p:childTnLst>
                                    <p:animRot by="-21600000">
                                      <p:cBhvr>
                                        <p:cTn id="192" dur="3000" fill="hold"/>
                                        <p:tgtEl>
                                          <p:spTgt spid="12"/>
                                        </p:tgtEl>
                                        <p:attrNameLst>
                                          <p:attrName>r</p:attrName>
                                        </p:attrNameLst>
                                      </p:cBhvr>
                                    </p:animRot>
                                  </p:childTnLst>
                                </p:cTn>
                              </p:par>
                              <p:par>
                                <p:cTn id="193" presetID="8" presetClass="emph" presetSubtype="0" fill="hold" nodeType="withEffect">
                                  <p:stCondLst>
                                    <p:cond delay="0"/>
                                  </p:stCondLst>
                                  <p:childTnLst>
                                    <p:animRot by="-21600000">
                                      <p:cBhvr>
                                        <p:cTn id="194" dur="3000" fill="hold"/>
                                        <p:tgtEl>
                                          <p:spTgt spid="13"/>
                                        </p:tgtEl>
                                        <p:attrNameLst>
                                          <p:attrName>r</p:attrName>
                                        </p:attrNameLst>
                                      </p:cBhvr>
                                    </p:animRot>
                                  </p:childTnLst>
                                </p:cTn>
                              </p:par>
                              <p:par>
                                <p:cTn id="195" presetID="8" presetClass="emph" presetSubtype="0" fill="hold" nodeType="withEffect">
                                  <p:stCondLst>
                                    <p:cond delay="0"/>
                                  </p:stCondLst>
                                  <p:childTnLst>
                                    <p:animRot by="-21600000">
                                      <p:cBhvr>
                                        <p:cTn id="196" dur="3000" fill="hold"/>
                                        <p:tgtEl>
                                          <p:spTgt spid="14"/>
                                        </p:tgtEl>
                                        <p:attrNameLst>
                                          <p:attrName>r</p:attrName>
                                        </p:attrNameLst>
                                      </p:cBhvr>
                                    </p:animRot>
                                  </p:childTnLst>
                                </p:cTn>
                              </p:par>
                              <p:par>
                                <p:cTn id="197" presetID="8" presetClass="emph" presetSubtype="0" fill="hold" nodeType="withEffect">
                                  <p:stCondLst>
                                    <p:cond delay="0"/>
                                  </p:stCondLst>
                                  <p:childTnLst>
                                    <p:animRot by="-21600000">
                                      <p:cBhvr>
                                        <p:cTn id="198" dur="3000" fill="hold"/>
                                        <p:tgtEl>
                                          <p:spTgt spid="15"/>
                                        </p:tgtEl>
                                        <p:attrNameLst>
                                          <p:attrName>r</p:attrName>
                                        </p:attrNameLst>
                                      </p:cBhvr>
                                    </p:animRot>
                                  </p:childTnLst>
                                </p:cTn>
                              </p:par>
                              <p:par>
                                <p:cTn id="199" presetID="8" presetClass="emph" presetSubtype="0" fill="hold" nodeType="withEffect">
                                  <p:stCondLst>
                                    <p:cond delay="0"/>
                                  </p:stCondLst>
                                  <p:childTnLst>
                                    <p:animRot by="-21600000">
                                      <p:cBhvr>
                                        <p:cTn id="200" dur="3000" fill="hold"/>
                                        <p:tgtEl>
                                          <p:spTgt spid="16"/>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10" presetClass="entr" presetSubtype="0"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fade">
                                      <p:cBhvr>
                                        <p:cTn id="207" dur="3000"/>
                                        <p:tgtEl>
                                          <p:spTgt spid="4"/>
                                        </p:tgtEl>
                                      </p:cBhvr>
                                    </p:animEffect>
                                  </p:childTnLst>
                                </p:cTn>
                              </p:par>
                            </p:childTnLst>
                          </p:cTn>
                        </p:par>
                        <p:par>
                          <p:cTn id="208" fill="hold">
                            <p:stCondLst>
                              <p:cond delay="6000"/>
                            </p:stCondLst>
                            <p:childTnLst>
                              <p:par>
                                <p:cTn id="209" presetID="2" presetClass="entr" presetSubtype="9" fill="hold" nodeType="afterEffect">
                                  <p:stCondLst>
                                    <p:cond delay="0"/>
                                  </p:stCondLst>
                                  <p:childTnLst>
                                    <p:set>
                                      <p:cBhvr>
                                        <p:cTn id="210" dur="1" fill="hold">
                                          <p:stCondLst>
                                            <p:cond delay="0"/>
                                          </p:stCondLst>
                                        </p:cTn>
                                        <p:tgtEl>
                                          <p:spTgt spid="89092"/>
                                        </p:tgtEl>
                                        <p:attrNameLst>
                                          <p:attrName>style.visibility</p:attrName>
                                        </p:attrNameLst>
                                      </p:cBhvr>
                                      <p:to>
                                        <p:strVal val="visible"/>
                                      </p:to>
                                    </p:set>
                                    <p:anim calcmode="lin" valueType="num">
                                      <p:cBhvr additive="base">
                                        <p:cTn id="211" dur="2000" fill="hold"/>
                                        <p:tgtEl>
                                          <p:spTgt spid="89092"/>
                                        </p:tgtEl>
                                        <p:attrNameLst>
                                          <p:attrName>ppt_x</p:attrName>
                                        </p:attrNameLst>
                                      </p:cBhvr>
                                      <p:tavLst>
                                        <p:tav tm="0">
                                          <p:val>
                                            <p:strVal val="0-#ppt_w/2"/>
                                          </p:val>
                                        </p:tav>
                                        <p:tav tm="100000">
                                          <p:val>
                                            <p:strVal val="#ppt_x"/>
                                          </p:val>
                                        </p:tav>
                                      </p:tavLst>
                                    </p:anim>
                                    <p:anim calcmode="lin" valueType="num">
                                      <p:cBhvr additive="base">
                                        <p:cTn id="212" dur="2000" fill="hold"/>
                                        <p:tgtEl>
                                          <p:spTgt spid="89092"/>
                                        </p:tgtEl>
                                        <p:attrNameLst>
                                          <p:attrName>ppt_y</p:attrName>
                                        </p:attrNameLst>
                                      </p:cBhvr>
                                      <p:tavLst>
                                        <p:tav tm="0">
                                          <p:val>
                                            <p:strVal val="0-#ppt_h/2"/>
                                          </p:val>
                                        </p:tav>
                                        <p:tav tm="100000">
                                          <p:val>
                                            <p:strVal val="#ppt_y"/>
                                          </p:val>
                                        </p:tav>
                                      </p:tavLst>
                                    </p:anim>
                                  </p:childTnLst>
                                </p:cTn>
                              </p:par>
                              <p:par>
                                <p:cTn id="213" presetID="2" presetClass="entr" presetSubtype="9" fill="hold" nodeType="withEffect">
                                  <p:stCondLst>
                                    <p:cond delay="0"/>
                                  </p:stCondLst>
                                  <p:childTnLst>
                                    <p:set>
                                      <p:cBhvr>
                                        <p:cTn id="214" dur="1" fill="hold">
                                          <p:stCondLst>
                                            <p:cond delay="0"/>
                                          </p:stCondLst>
                                        </p:cTn>
                                        <p:tgtEl>
                                          <p:spTgt spid="89094"/>
                                        </p:tgtEl>
                                        <p:attrNameLst>
                                          <p:attrName>style.visibility</p:attrName>
                                        </p:attrNameLst>
                                      </p:cBhvr>
                                      <p:to>
                                        <p:strVal val="visible"/>
                                      </p:to>
                                    </p:set>
                                    <p:anim calcmode="lin" valueType="num">
                                      <p:cBhvr additive="base">
                                        <p:cTn id="215" dur="2000" fill="hold"/>
                                        <p:tgtEl>
                                          <p:spTgt spid="89094"/>
                                        </p:tgtEl>
                                        <p:attrNameLst>
                                          <p:attrName>ppt_x</p:attrName>
                                        </p:attrNameLst>
                                      </p:cBhvr>
                                      <p:tavLst>
                                        <p:tav tm="0">
                                          <p:val>
                                            <p:strVal val="0-#ppt_w/2"/>
                                          </p:val>
                                        </p:tav>
                                        <p:tav tm="100000">
                                          <p:val>
                                            <p:strVal val="#ppt_x"/>
                                          </p:val>
                                        </p:tav>
                                      </p:tavLst>
                                    </p:anim>
                                    <p:anim calcmode="lin" valueType="num">
                                      <p:cBhvr additive="base">
                                        <p:cTn id="216" dur="2000" fill="hold"/>
                                        <p:tgtEl>
                                          <p:spTgt spid="89094"/>
                                        </p:tgtEl>
                                        <p:attrNameLst>
                                          <p:attrName>ppt_y</p:attrName>
                                        </p:attrNameLst>
                                      </p:cBhvr>
                                      <p:tavLst>
                                        <p:tav tm="0">
                                          <p:val>
                                            <p:strVal val="0-#ppt_h/2"/>
                                          </p:val>
                                        </p:tav>
                                        <p:tav tm="100000">
                                          <p:val>
                                            <p:strVal val="#ppt_y"/>
                                          </p:val>
                                        </p:tav>
                                      </p:tavLst>
                                    </p:anim>
                                  </p:childTnLst>
                                </p:cTn>
                              </p:par>
                              <p:par>
                                <p:cTn id="217" presetID="2" presetClass="entr" presetSubtype="9" fill="hold" nodeType="withEffect">
                                  <p:stCondLst>
                                    <p:cond delay="0"/>
                                  </p:stCondLst>
                                  <p:childTnLst>
                                    <p:set>
                                      <p:cBhvr>
                                        <p:cTn id="218" dur="1" fill="hold">
                                          <p:stCondLst>
                                            <p:cond delay="0"/>
                                          </p:stCondLst>
                                        </p:cTn>
                                        <p:tgtEl>
                                          <p:spTgt spid="89096"/>
                                        </p:tgtEl>
                                        <p:attrNameLst>
                                          <p:attrName>style.visibility</p:attrName>
                                        </p:attrNameLst>
                                      </p:cBhvr>
                                      <p:to>
                                        <p:strVal val="visible"/>
                                      </p:to>
                                    </p:set>
                                    <p:anim calcmode="lin" valueType="num">
                                      <p:cBhvr additive="base">
                                        <p:cTn id="219" dur="2000" fill="hold"/>
                                        <p:tgtEl>
                                          <p:spTgt spid="89096"/>
                                        </p:tgtEl>
                                        <p:attrNameLst>
                                          <p:attrName>ppt_x</p:attrName>
                                        </p:attrNameLst>
                                      </p:cBhvr>
                                      <p:tavLst>
                                        <p:tav tm="0">
                                          <p:val>
                                            <p:strVal val="0-#ppt_w/2"/>
                                          </p:val>
                                        </p:tav>
                                        <p:tav tm="100000">
                                          <p:val>
                                            <p:strVal val="#ppt_x"/>
                                          </p:val>
                                        </p:tav>
                                      </p:tavLst>
                                    </p:anim>
                                    <p:anim calcmode="lin" valueType="num">
                                      <p:cBhvr additive="base">
                                        <p:cTn id="220" dur="2000" fill="hold"/>
                                        <p:tgtEl>
                                          <p:spTgt spid="89096"/>
                                        </p:tgtEl>
                                        <p:attrNameLst>
                                          <p:attrName>ppt_y</p:attrName>
                                        </p:attrNameLst>
                                      </p:cBhvr>
                                      <p:tavLst>
                                        <p:tav tm="0">
                                          <p:val>
                                            <p:strVal val="0-#ppt_h/2"/>
                                          </p:val>
                                        </p:tav>
                                        <p:tav tm="100000">
                                          <p:val>
                                            <p:strVal val="#ppt_y"/>
                                          </p:val>
                                        </p:tav>
                                      </p:tavLst>
                                    </p:anim>
                                  </p:childTnLst>
                                </p:cTn>
                              </p:par>
                              <p:par>
                                <p:cTn id="221" presetID="2" presetClass="entr" presetSubtype="9" fill="hold" nodeType="withEffect">
                                  <p:stCondLst>
                                    <p:cond delay="0"/>
                                  </p:stCondLst>
                                  <p:childTnLst>
                                    <p:set>
                                      <p:cBhvr>
                                        <p:cTn id="222" dur="1" fill="hold">
                                          <p:stCondLst>
                                            <p:cond delay="0"/>
                                          </p:stCondLst>
                                        </p:cTn>
                                        <p:tgtEl>
                                          <p:spTgt spid="89098"/>
                                        </p:tgtEl>
                                        <p:attrNameLst>
                                          <p:attrName>style.visibility</p:attrName>
                                        </p:attrNameLst>
                                      </p:cBhvr>
                                      <p:to>
                                        <p:strVal val="visible"/>
                                      </p:to>
                                    </p:set>
                                    <p:anim calcmode="lin" valueType="num">
                                      <p:cBhvr additive="base">
                                        <p:cTn id="223" dur="2000" fill="hold"/>
                                        <p:tgtEl>
                                          <p:spTgt spid="89098"/>
                                        </p:tgtEl>
                                        <p:attrNameLst>
                                          <p:attrName>ppt_x</p:attrName>
                                        </p:attrNameLst>
                                      </p:cBhvr>
                                      <p:tavLst>
                                        <p:tav tm="0">
                                          <p:val>
                                            <p:strVal val="0-#ppt_w/2"/>
                                          </p:val>
                                        </p:tav>
                                        <p:tav tm="100000">
                                          <p:val>
                                            <p:strVal val="#ppt_x"/>
                                          </p:val>
                                        </p:tav>
                                      </p:tavLst>
                                    </p:anim>
                                    <p:anim calcmode="lin" valueType="num">
                                      <p:cBhvr additive="base">
                                        <p:cTn id="224" dur="2000" fill="hold"/>
                                        <p:tgtEl>
                                          <p:spTgt spid="89098"/>
                                        </p:tgtEl>
                                        <p:attrNameLst>
                                          <p:attrName>ppt_y</p:attrName>
                                        </p:attrNameLst>
                                      </p:cBhvr>
                                      <p:tavLst>
                                        <p:tav tm="0">
                                          <p:val>
                                            <p:strVal val="0-#ppt_h/2"/>
                                          </p:val>
                                        </p:tav>
                                        <p:tav tm="100000">
                                          <p:val>
                                            <p:strVal val="#ppt_y"/>
                                          </p:val>
                                        </p:tav>
                                      </p:tavLst>
                                    </p:anim>
                                  </p:childTnLst>
                                </p:cTn>
                              </p:par>
                              <p:par>
                                <p:cTn id="225" presetID="2" presetClass="entr" presetSubtype="9" fill="hold" nodeType="withEffect">
                                  <p:stCondLst>
                                    <p:cond delay="0"/>
                                  </p:stCondLst>
                                  <p:childTnLst>
                                    <p:set>
                                      <p:cBhvr>
                                        <p:cTn id="226" dur="1" fill="hold">
                                          <p:stCondLst>
                                            <p:cond delay="0"/>
                                          </p:stCondLst>
                                        </p:cTn>
                                        <p:tgtEl>
                                          <p:spTgt spid="89100"/>
                                        </p:tgtEl>
                                        <p:attrNameLst>
                                          <p:attrName>style.visibility</p:attrName>
                                        </p:attrNameLst>
                                      </p:cBhvr>
                                      <p:to>
                                        <p:strVal val="visible"/>
                                      </p:to>
                                    </p:set>
                                    <p:anim calcmode="lin" valueType="num">
                                      <p:cBhvr additive="base">
                                        <p:cTn id="227" dur="2000" fill="hold"/>
                                        <p:tgtEl>
                                          <p:spTgt spid="89100"/>
                                        </p:tgtEl>
                                        <p:attrNameLst>
                                          <p:attrName>ppt_x</p:attrName>
                                        </p:attrNameLst>
                                      </p:cBhvr>
                                      <p:tavLst>
                                        <p:tav tm="0">
                                          <p:val>
                                            <p:strVal val="0-#ppt_w/2"/>
                                          </p:val>
                                        </p:tav>
                                        <p:tav tm="100000">
                                          <p:val>
                                            <p:strVal val="#ppt_x"/>
                                          </p:val>
                                        </p:tav>
                                      </p:tavLst>
                                    </p:anim>
                                    <p:anim calcmode="lin" valueType="num">
                                      <p:cBhvr additive="base">
                                        <p:cTn id="228" dur="2000" fill="hold"/>
                                        <p:tgtEl>
                                          <p:spTgt spid="89100"/>
                                        </p:tgtEl>
                                        <p:attrNameLst>
                                          <p:attrName>ppt_y</p:attrName>
                                        </p:attrNameLst>
                                      </p:cBhvr>
                                      <p:tavLst>
                                        <p:tav tm="0">
                                          <p:val>
                                            <p:strVal val="0-#ppt_h/2"/>
                                          </p:val>
                                        </p:tav>
                                        <p:tav tm="100000">
                                          <p:val>
                                            <p:strVal val="#ppt_y"/>
                                          </p:val>
                                        </p:tav>
                                      </p:tavLst>
                                    </p:anim>
                                  </p:childTnLst>
                                </p:cTn>
                              </p:par>
                              <p:par>
                                <p:cTn id="229" presetID="2" presetClass="entr" presetSubtype="9" fill="hold" nodeType="withEffect">
                                  <p:stCondLst>
                                    <p:cond delay="0"/>
                                  </p:stCondLst>
                                  <p:childTnLst>
                                    <p:set>
                                      <p:cBhvr>
                                        <p:cTn id="230" dur="1" fill="hold">
                                          <p:stCondLst>
                                            <p:cond delay="0"/>
                                          </p:stCondLst>
                                        </p:cTn>
                                        <p:tgtEl>
                                          <p:spTgt spid="89102"/>
                                        </p:tgtEl>
                                        <p:attrNameLst>
                                          <p:attrName>style.visibility</p:attrName>
                                        </p:attrNameLst>
                                      </p:cBhvr>
                                      <p:to>
                                        <p:strVal val="visible"/>
                                      </p:to>
                                    </p:set>
                                    <p:anim calcmode="lin" valueType="num">
                                      <p:cBhvr additive="base">
                                        <p:cTn id="231" dur="2000" fill="hold"/>
                                        <p:tgtEl>
                                          <p:spTgt spid="89102"/>
                                        </p:tgtEl>
                                        <p:attrNameLst>
                                          <p:attrName>ppt_x</p:attrName>
                                        </p:attrNameLst>
                                      </p:cBhvr>
                                      <p:tavLst>
                                        <p:tav tm="0">
                                          <p:val>
                                            <p:strVal val="0-#ppt_w/2"/>
                                          </p:val>
                                        </p:tav>
                                        <p:tav tm="100000">
                                          <p:val>
                                            <p:strVal val="#ppt_x"/>
                                          </p:val>
                                        </p:tav>
                                      </p:tavLst>
                                    </p:anim>
                                    <p:anim calcmode="lin" valueType="num">
                                      <p:cBhvr additive="base">
                                        <p:cTn id="232" dur="2000" fill="hold"/>
                                        <p:tgtEl>
                                          <p:spTgt spid="89102"/>
                                        </p:tgtEl>
                                        <p:attrNameLst>
                                          <p:attrName>ppt_y</p:attrName>
                                        </p:attrNameLst>
                                      </p:cBhvr>
                                      <p:tavLst>
                                        <p:tav tm="0">
                                          <p:val>
                                            <p:strVal val="0-#ppt_h/2"/>
                                          </p:val>
                                        </p:tav>
                                        <p:tav tm="100000">
                                          <p:val>
                                            <p:strVal val="#ppt_y"/>
                                          </p:val>
                                        </p:tav>
                                      </p:tavLst>
                                    </p:anim>
                                  </p:childTnLst>
                                </p:cTn>
                              </p:par>
                              <p:par>
                                <p:cTn id="233" presetID="2" presetClass="entr" presetSubtype="9" fill="hold" nodeType="withEffect">
                                  <p:stCondLst>
                                    <p:cond delay="0"/>
                                  </p:stCondLst>
                                  <p:childTnLst>
                                    <p:set>
                                      <p:cBhvr>
                                        <p:cTn id="234" dur="1" fill="hold">
                                          <p:stCondLst>
                                            <p:cond delay="0"/>
                                          </p:stCondLst>
                                        </p:cTn>
                                        <p:tgtEl>
                                          <p:spTgt spid="24"/>
                                        </p:tgtEl>
                                        <p:attrNameLst>
                                          <p:attrName>style.visibility</p:attrName>
                                        </p:attrNameLst>
                                      </p:cBhvr>
                                      <p:to>
                                        <p:strVal val="visible"/>
                                      </p:to>
                                    </p:set>
                                    <p:anim calcmode="lin" valueType="num">
                                      <p:cBhvr additive="base">
                                        <p:cTn id="235" dur="2000" fill="hold"/>
                                        <p:tgtEl>
                                          <p:spTgt spid="24"/>
                                        </p:tgtEl>
                                        <p:attrNameLst>
                                          <p:attrName>ppt_x</p:attrName>
                                        </p:attrNameLst>
                                      </p:cBhvr>
                                      <p:tavLst>
                                        <p:tav tm="0">
                                          <p:val>
                                            <p:strVal val="0-#ppt_w/2"/>
                                          </p:val>
                                        </p:tav>
                                        <p:tav tm="100000">
                                          <p:val>
                                            <p:strVal val="#ppt_x"/>
                                          </p:val>
                                        </p:tav>
                                      </p:tavLst>
                                    </p:anim>
                                    <p:anim calcmode="lin" valueType="num">
                                      <p:cBhvr additive="base">
                                        <p:cTn id="236" dur="2000" fill="hold"/>
                                        <p:tgtEl>
                                          <p:spTgt spid="24"/>
                                        </p:tgtEl>
                                        <p:attrNameLst>
                                          <p:attrName>ppt_y</p:attrName>
                                        </p:attrNameLst>
                                      </p:cBhvr>
                                      <p:tavLst>
                                        <p:tav tm="0">
                                          <p:val>
                                            <p:strVal val="0-#ppt_h/2"/>
                                          </p:val>
                                        </p:tav>
                                        <p:tav tm="100000">
                                          <p:val>
                                            <p:strVal val="#ppt_y"/>
                                          </p:val>
                                        </p:tav>
                                      </p:tavLst>
                                    </p:anim>
                                  </p:childTnLst>
                                </p:cTn>
                              </p:par>
                              <p:par>
                                <p:cTn id="237" presetID="8" presetClass="emph" presetSubtype="0" fill="hold" nodeType="withEffect">
                                  <p:stCondLst>
                                    <p:cond delay="0"/>
                                  </p:stCondLst>
                                  <p:childTnLst>
                                    <p:animRot by="21600000">
                                      <p:cBhvr>
                                        <p:cTn id="238" dur="2000" fill="hold"/>
                                        <p:tgtEl>
                                          <p:spTgt spid="89092"/>
                                        </p:tgtEl>
                                        <p:attrNameLst>
                                          <p:attrName>r</p:attrName>
                                        </p:attrNameLst>
                                      </p:cBhvr>
                                    </p:animRot>
                                  </p:childTnLst>
                                </p:cTn>
                              </p:par>
                              <p:par>
                                <p:cTn id="239" presetID="8" presetClass="emph" presetSubtype="0" fill="hold" nodeType="withEffect">
                                  <p:stCondLst>
                                    <p:cond delay="0"/>
                                  </p:stCondLst>
                                  <p:childTnLst>
                                    <p:animRot by="21600000">
                                      <p:cBhvr>
                                        <p:cTn id="240" dur="2000" fill="hold"/>
                                        <p:tgtEl>
                                          <p:spTgt spid="89094"/>
                                        </p:tgtEl>
                                        <p:attrNameLst>
                                          <p:attrName>r</p:attrName>
                                        </p:attrNameLst>
                                      </p:cBhvr>
                                    </p:animRot>
                                  </p:childTnLst>
                                </p:cTn>
                              </p:par>
                              <p:par>
                                <p:cTn id="241" presetID="8" presetClass="emph" presetSubtype="0" fill="hold" nodeType="withEffect">
                                  <p:stCondLst>
                                    <p:cond delay="0"/>
                                  </p:stCondLst>
                                  <p:childTnLst>
                                    <p:animRot by="21600000">
                                      <p:cBhvr>
                                        <p:cTn id="242" dur="2000" fill="hold"/>
                                        <p:tgtEl>
                                          <p:spTgt spid="89096"/>
                                        </p:tgtEl>
                                        <p:attrNameLst>
                                          <p:attrName>r</p:attrName>
                                        </p:attrNameLst>
                                      </p:cBhvr>
                                    </p:animRot>
                                  </p:childTnLst>
                                </p:cTn>
                              </p:par>
                              <p:par>
                                <p:cTn id="243" presetID="8" presetClass="emph" presetSubtype="0" fill="hold" nodeType="withEffect">
                                  <p:stCondLst>
                                    <p:cond delay="0"/>
                                  </p:stCondLst>
                                  <p:childTnLst>
                                    <p:animRot by="21600000">
                                      <p:cBhvr>
                                        <p:cTn id="244" dur="2000" fill="hold"/>
                                        <p:tgtEl>
                                          <p:spTgt spid="89098"/>
                                        </p:tgtEl>
                                        <p:attrNameLst>
                                          <p:attrName>r</p:attrName>
                                        </p:attrNameLst>
                                      </p:cBhvr>
                                    </p:animRot>
                                  </p:childTnLst>
                                </p:cTn>
                              </p:par>
                              <p:par>
                                <p:cTn id="245" presetID="8" presetClass="emph" presetSubtype="0" fill="hold" nodeType="withEffect">
                                  <p:stCondLst>
                                    <p:cond delay="0"/>
                                  </p:stCondLst>
                                  <p:childTnLst>
                                    <p:animRot by="21600000">
                                      <p:cBhvr>
                                        <p:cTn id="246" dur="2000" fill="hold"/>
                                        <p:tgtEl>
                                          <p:spTgt spid="89100"/>
                                        </p:tgtEl>
                                        <p:attrNameLst>
                                          <p:attrName>r</p:attrName>
                                        </p:attrNameLst>
                                      </p:cBhvr>
                                    </p:animRot>
                                  </p:childTnLst>
                                </p:cTn>
                              </p:par>
                              <p:par>
                                <p:cTn id="247" presetID="8" presetClass="emph" presetSubtype="0" fill="hold" nodeType="withEffect">
                                  <p:stCondLst>
                                    <p:cond delay="0"/>
                                  </p:stCondLst>
                                  <p:childTnLst>
                                    <p:animRot by="21600000">
                                      <p:cBhvr>
                                        <p:cTn id="248" dur="2000" fill="hold"/>
                                        <p:tgtEl>
                                          <p:spTgt spid="89102"/>
                                        </p:tgtEl>
                                        <p:attrNameLst>
                                          <p:attrName>r</p:attrName>
                                        </p:attrNameLst>
                                      </p:cBhvr>
                                    </p:animRot>
                                  </p:childTnLst>
                                </p:cTn>
                              </p:par>
                              <p:par>
                                <p:cTn id="249" presetID="8" presetClass="emph" presetSubtype="0" fill="hold" nodeType="withEffect">
                                  <p:stCondLst>
                                    <p:cond delay="0"/>
                                  </p:stCondLst>
                                  <p:childTnLst>
                                    <p:animRot by="21600000">
                                      <p:cBhvr>
                                        <p:cTn id="250" dur="2000" fill="hold"/>
                                        <p:tgtEl>
                                          <p:spTgt spid="24"/>
                                        </p:tgtEl>
                                        <p:attrNameLst>
                                          <p:attrName>r</p:attrName>
                                        </p:attrNameLst>
                                      </p:cBhvr>
                                    </p:animRot>
                                  </p:childTnLst>
                                </p:cTn>
                              </p:par>
                            </p:childTnLst>
                          </p:cTn>
                        </p:par>
                        <p:par>
                          <p:cTn id="251" fill="hold">
                            <p:stCondLst>
                              <p:cond delay="8000"/>
                            </p:stCondLst>
                            <p:childTnLst>
                              <p:par>
                                <p:cTn id="252" presetID="29" presetClass="entr" presetSubtype="0" fill="hold" grpId="0" nodeType="afterEffect">
                                  <p:stCondLst>
                                    <p:cond delay="0"/>
                                  </p:stCondLst>
                                  <p:childTnLst>
                                    <p:set>
                                      <p:cBhvr>
                                        <p:cTn id="253" dur="1" fill="hold">
                                          <p:stCondLst>
                                            <p:cond delay="0"/>
                                          </p:stCondLst>
                                        </p:cTn>
                                        <p:tgtEl>
                                          <p:spTgt spid="26"/>
                                        </p:tgtEl>
                                        <p:attrNameLst>
                                          <p:attrName>style.visibility</p:attrName>
                                        </p:attrNameLst>
                                      </p:cBhvr>
                                      <p:to>
                                        <p:strVal val="visible"/>
                                      </p:to>
                                    </p:set>
                                    <p:anim calcmode="lin" valueType="num">
                                      <p:cBhvr>
                                        <p:cTn id="254" dur="2000" fill="hold"/>
                                        <p:tgtEl>
                                          <p:spTgt spid="26"/>
                                        </p:tgtEl>
                                        <p:attrNameLst>
                                          <p:attrName>ppt_x</p:attrName>
                                        </p:attrNameLst>
                                      </p:cBhvr>
                                      <p:tavLst>
                                        <p:tav tm="0">
                                          <p:val>
                                            <p:strVal val="#ppt_x-.2"/>
                                          </p:val>
                                        </p:tav>
                                        <p:tav tm="100000">
                                          <p:val>
                                            <p:strVal val="#ppt_x"/>
                                          </p:val>
                                        </p:tav>
                                      </p:tavLst>
                                    </p:anim>
                                    <p:anim calcmode="lin" valueType="num">
                                      <p:cBhvr>
                                        <p:cTn id="255" dur="2000" fill="hold"/>
                                        <p:tgtEl>
                                          <p:spTgt spid="26"/>
                                        </p:tgtEl>
                                        <p:attrNameLst>
                                          <p:attrName>ppt_y</p:attrName>
                                        </p:attrNameLst>
                                      </p:cBhvr>
                                      <p:tavLst>
                                        <p:tav tm="0">
                                          <p:val>
                                            <p:strVal val="#ppt_y"/>
                                          </p:val>
                                        </p:tav>
                                        <p:tav tm="100000">
                                          <p:val>
                                            <p:strVal val="#ppt_y"/>
                                          </p:val>
                                        </p:tav>
                                      </p:tavLst>
                                    </p:anim>
                                    <p:animEffect transition="in" filter="wipe(right)" prLst="gradientSize: 0.1">
                                      <p:cBhvr>
                                        <p:cTn id="256" dur="2000"/>
                                        <p:tgtEl>
                                          <p:spTgt spid="26"/>
                                        </p:tgtEl>
                                      </p:cBhvr>
                                    </p:animEffect>
                                  </p:childTnLst>
                                </p:cTn>
                              </p:par>
                            </p:childTnLst>
                          </p:cTn>
                        </p:par>
                        <p:par>
                          <p:cTn id="257" fill="hold">
                            <p:stCondLst>
                              <p:cond delay="10000"/>
                            </p:stCondLst>
                            <p:childTnLst>
                              <p:par>
                                <p:cTn id="258" presetID="17" presetClass="entr" presetSubtype="10" fill="hold" nodeType="afterEffect">
                                  <p:stCondLst>
                                    <p:cond delay="0"/>
                                  </p:stCondLst>
                                  <p:childTnLst>
                                    <p:set>
                                      <p:cBhvr>
                                        <p:cTn id="259" dur="1" fill="hold">
                                          <p:stCondLst>
                                            <p:cond delay="0"/>
                                          </p:stCondLst>
                                        </p:cTn>
                                        <p:tgtEl>
                                          <p:spTgt spid="89104"/>
                                        </p:tgtEl>
                                        <p:attrNameLst>
                                          <p:attrName>style.visibility</p:attrName>
                                        </p:attrNameLst>
                                      </p:cBhvr>
                                      <p:to>
                                        <p:strVal val="visible"/>
                                      </p:to>
                                    </p:set>
                                    <p:anim calcmode="lin" valueType="num">
                                      <p:cBhvr>
                                        <p:cTn id="260" dur="2000" fill="hold"/>
                                        <p:tgtEl>
                                          <p:spTgt spid="89104"/>
                                        </p:tgtEl>
                                        <p:attrNameLst>
                                          <p:attrName>ppt_w</p:attrName>
                                        </p:attrNameLst>
                                      </p:cBhvr>
                                      <p:tavLst>
                                        <p:tav tm="0">
                                          <p:val>
                                            <p:fltVal val="0"/>
                                          </p:val>
                                        </p:tav>
                                        <p:tav tm="100000">
                                          <p:val>
                                            <p:strVal val="#ppt_w"/>
                                          </p:val>
                                        </p:tav>
                                      </p:tavLst>
                                    </p:anim>
                                    <p:anim calcmode="lin" valueType="num">
                                      <p:cBhvr>
                                        <p:cTn id="261" dur="2000" fill="hold"/>
                                        <p:tgtEl>
                                          <p:spTgt spid="8910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ln>
            <a:noFill/>
          </a:ln>
        </p:spPr>
        <p:txBody>
          <a:bodyPr/>
          <a:lstStyle/>
          <a:p>
            <a:endParaRPr lang="es-ES" dirty="0"/>
          </a:p>
        </p:txBody>
      </p:sp>
      <p:sp>
        <p:nvSpPr>
          <p:cNvPr id="5" name="4 Rectángulo"/>
          <p:cNvSpPr/>
          <p:nvPr/>
        </p:nvSpPr>
        <p:spPr>
          <a:xfrm>
            <a:off x="571472" y="571480"/>
            <a:ext cx="8001056" cy="5715040"/>
          </a:xfrm>
          <a:prstGeom prst="rect">
            <a:avLst/>
          </a:prstGeom>
          <a:solidFill>
            <a:srgbClr val="001F8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arco"/>
          <p:cNvSpPr/>
          <p:nvPr/>
        </p:nvSpPr>
        <p:spPr>
          <a:xfrm>
            <a:off x="0" y="0"/>
            <a:ext cx="9144000" cy="6858000"/>
          </a:xfrm>
          <a:prstGeom prst="frame">
            <a:avLst>
              <a:gd name="adj1" fmla="val 8056"/>
            </a:avLst>
          </a:prstGeom>
          <a:blipFill dpi="0" rotWithShape="1">
            <a:blip r:embed="rId3">
              <a:lum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uadroTexto"/>
          <p:cNvSpPr txBox="1"/>
          <p:nvPr/>
        </p:nvSpPr>
        <p:spPr>
          <a:xfrm>
            <a:off x="1000100" y="1857364"/>
            <a:ext cx="7215238" cy="3046988"/>
          </a:xfrm>
          <a:prstGeom prst="rect">
            <a:avLst/>
          </a:prstGeom>
          <a:noFill/>
        </p:spPr>
        <p:txBody>
          <a:bodyPr wrap="square" rtlCol="0">
            <a:spAutoFit/>
          </a:bodyPr>
          <a:lstStyle/>
          <a:p>
            <a:pPr algn="ctr"/>
            <a:r>
              <a:rPr lang="es-ES" sz="2400" dirty="0" smtClean="0">
                <a:latin typeface="Broadway" pitchFamily="82" charset="0"/>
              </a:rPr>
              <a:t>Características  e  información de la  Medusa</a:t>
            </a:r>
          </a:p>
          <a:p>
            <a:endParaRPr lang="es-ES" sz="2400" dirty="0" smtClean="0"/>
          </a:p>
          <a:p>
            <a:r>
              <a:rPr lang="es-ES" sz="2400" dirty="0" smtClean="0">
                <a:effectLst>
                  <a:outerShdw blurRad="38100" dist="38100" dir="2700000" algn="tl">
                    <a:srgbClr val="000000">
                      <a:alpha val="43137"/>
                    </a:srgbClr>
                  </a:outerShdw>
                </a:effectLst>
              </a:rPr>
              <a:t>Las medusas pertenecen al filo </a:t>
            </a:r>
            <a:r>
              <a:rPr lang="es-ES" sz="2400" dirty="0" err="1" smtClean="0">
                <a:effectLst>
                  <a:outerShdw blurRad="38100" dist="38100" dir="2700000" algn="tl">
                    <a:srgbClr val="000000">
                      <a:alpha val="43137"/>
                    </a:srgbClr>
                  </a:outerShdw>
                </a:effectLst>
              </a:rPr>
              <a:t>Cnidaria</a:t>
            </a:r>
            <a:r>
              <a:rPr lang="es-ES" sz="2400" dirty="0" smtClean="0">
                <a:effectLst>
                  <a:outerShdw blurRad="38100" dist="38100" dir="2700000" algn="tl">
                    <a:srgbClr val="000000">
                      <a:alpha val="43137"/>
                    </a:srgbClr>
                  </a:outerShdw>
                </a:effectLst>
              </a:rPr>
              <a:t>, formado por un grupo de más de 10,000 especies de animales marinos. Tienen cuerpo gelatinoso (en inglés es llamado </a:t>
            </a:r>
            <a:r>
              <a:rPr lang="es-ES" sz="2400" dirty="0" err="1" smtClean="0">
                <a:effectLst>
                  <a:outerShdw blurRad="38100" dist="38100" dir="2700000" algn="tl">
                    <a:srgbClr val="000000">
                      <a:alpha val="43137"/>
                    </a:srgbClr>
                  </a:outerShdw>
                </a:effectLst>
              </a:rPr>
              <a:t>Jellyfish</a:t>
            </a:r>
            <a:r>
              <a:rPr lang="es-ES" sz="2400" dirty="0" smtClean="0">
                <a:effectLst>
                  <a:outerShdw blurRad="38100" dist="38100" dir="2700000" algn="tl">
                    <a:srgbClr val="000000">
                      <a:alpha val="43137"/>
                    </a:srgbClr>
                  </a:outerShdw>
                </a:effectLst>
              </a:rPr>
              <a:t>) y es conocido por varios nombres en diversas culturas: </a:t>
            </a:r>
            <a:r>
              <a:rPr lang="es-ES" sz="2400" dirty="0" err="1" smtClean="0">
                <a:effectLst>
                  <a:outerShdw blurRad="38100" dist="38100" dir="2700000" algn="tl">
                    <a:srgbClr val="000000">
                      <a:alpha val="43137"/>
                    </a:srgbClr>
                  </a:outerShdw>
                </a:effectLst>
              </a:rPr>
              <a:t>aguamala</a:t>
            </a:r>
            <a:r>
              <a:rPr lang="es-ES" sz="2400" dirty="0" smtClean="0">
                <a:effectLst>
                  <a:outerShdw blurRad="38100" dist="38100" dir="2700000" algn="tl">
                    <a:srgbClr val="000000">
                      <a:alpha val="43137"/>
                    </a:srgbClr>
                  </a:outerShdw>
                </a:effectLst>
              </a:rPr>
              <a:t>, </a:t>
            </a:r>
            <a:r>
              <a:rPr lang="es-ES" sz="2400" dirty="0" err="1" smtClean="0">
                <a:effectLst>
                  <a:outerShdw blurRad="38100" dist="38100" dir="2700000" algn="tl">
                    <a:srgbClr val="000000">
                      <a:alpha val="43137"/>
                    </a:srgbClr>
                  </a:outerShdw>
                </a:effectLst>
              </a:rPr>
              <a:t>malaguas</a:t>
            </a:r>
            <a:r>
              <a:rPr lang="es-ES" sz="2400" dirty="0" smtClean="0">
                <a:effectLst>
                  <a:outerShdw blurRad="38100" dist="38100" dir="2700000" algn="tl">
                    <a:srgbClr val="000000">
                      <a:alpha val="43137"/>
                    </a:srgbClr>
                  </a:outerShdw>
                </a:effectLst>
              </a:rPr>
              <a:t>, aguavivas o lágrimas de mar.</a:t>
            </a:r>
            <a:endParaRPr lang="es-ES" sz="2400" dirty="0">
              <a:effectLst>
                <a:outerShdw blurRad="38100" dist="38100" dir="2700000" algn="tl">
                  <a:srgbClr val="000000">
                    <a:alpha val="43137"/>
                  </a:srgbClr>
                </a:outerShdw>
              </a:effectLst>
            </a:endParaRPr>
          </a:p>
        </p:txBody>
      </p:sp>
      <p:sp>
        <p:nvSpPr>
          <p:cNvPr id="8" name="7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3366FF"/>
              </a:gs>
              <a:gs pos="50000">
                <a:srgbClr val="001F82">
                  <a:shade val="67500"/>
                  <a:satMod val="115000"/>
                </a:srgbClr>
              </a:gs>
              <a:gs pos="100000">
                <a:srgbClr val="001F82">
                  <a:shade val="100000"/>
                  <a:satMod val="115000"/>
                </a:srgbClr>
              </a:gs>
            </a:gsLst>
            <a:lin ang="16200000" scaled="1"/>
            <a:tileRect/>
          </a:gradFill>
        </p:spPr>
        <p:txBody>
          <a:bodyPr/>
          <a:lstStyle/>
          <a:p>
            <a:endParaRPr lang="es-ES" dirty="0"/>
          </a:p>
        </p:txBody>
      </p:sp>
      <p:pic>
        <p:nvPicPr>
          <p:cNvPr id="4" name="3 Imagen" descr="0(62).jpg"/>
          <p:cNvPicPr>
            <a:picLocks noChangeAspect="1"/>
          </p:cNvPicPr>
          <p:nvPr/>
        </p:nvPicPr>
        <p:blipFill>
          <a:blip r:embed="rId2"/>
          <a:stretch>
            <a:fillRect/>
          </a:stretch>
        </p:blipFill>
        <p:spPr>
          <a:xfrm>
            <a:off x="0" y="0"/>
            <a:ext cx="9144001" cy="6858000"/>
          </a:xfrm>
          <a:prstGeom prst="rect">
            <a:avLst/>
          </a:prstGeom>
        </p:spPr>
      </p:pic>
      <p:sp>
        <p:nvSpPr>
          <p:cNvPr id="5" name="4 Paralelogramo"/>
          <p:cNvSpPr/>
          <p:nvPr/>
        </p:nvSpPr>
        <p:spPr>
          <a:xfrm rot="1475709">
            <a:off x="3618684" y="8301"/>
            <a:ext cx="486199" cy="2047372"/>
          </a:xfrm>
          <a:prstGeom prst="parallelogram">
            <a:avLst/>
          </a:prstGeom>
          <a:gradFill flip="none" rotWithShape="1">
            <a:gsLst>
              <a:gs pos="0">
                <a:schemeClr val="tx1"/>
              </a:gs>
              <a:gs pos="50000">
                <a:srgbClr val="3366FF">
                  <a:shade val="67500"/>
                  <a:satMod val="115000"/>
                </a:srgbClr>
              </a:gs>
              <a:gs pos="100000">
                <a:srgbClr val="3366FF">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20581984" flipH="1">
            <a:off x="5029535" y="62931"/>
            <a:ext cx="467947" cy="2050206"/>
          </a:xfrm>
          <a:prstGeom prst="parallelogram">
            <a:avLst/>
          </a:prstGeom>
          <a:gradFill flip="none" rotWithShape="1">
            <a:gsLst>
              <a:gs pos="0">
                <a:schemeClr val="tx1"/>
              </a:gs>
              <a:gs pos="50000">
                <a:srgbClr val="3366FF">
                  <a:shade val="67500"/>
                  <a:satMod val="115000"/>
                </a:srgbClr>
              </a:gs>
              <a:gs pos="100000">
                <a:srgbClr val="3366FF">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1475709">
            <a:off x="3404371" y="1079847"/>
            <a:ext cx="486199" cy="2047372"/>
          </a:xfrm>
          <a:prstGeom prst="parallelogram">
            <a:avLst/>
          </a:prstGeom>
          <a:gradFill flip="none" rotWithShape="1">
            <a:gsLst>
              <a:gs pos="0">
                <a:schemeClr val="tx1"/>
              </a:gs>
              <a:gs pos="50000">
                <a:srgbClr val="3366FF">
                  <a:shade val="67500"/>
                  <a:satMod val="115000"/>
                </a:srgbClr>
              </a:gs>
              <a:gs pos="100000">
                <a:srgbClr val="3366FF">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20581984" flipH="1">
            <a:off x="5146711" y="1166642"/>
            <a:ext cx="467947" cy="2050206"/>
          </a:xfrm>
          <a:prstGeom prst="parallelogram">
            <a:avLst/>
          </a:prstGeom>
          <a:gradFill flip="none" rotWithShape="1">
            <a:gsLst>
              <a:gs pos="0">
                <a:schemeClr val="tx1"/>
              </a:gs>
              <a:gs pos="50000">
                <a:srgbClr val="3366FF">
                  <a:shade val="67500"/>
                  <a:satMod val="115000"/>
                </a:srgbClr>
              </a:gs>
              <a:gs pos="100000">
                <a:srgbClr val="3366FF">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1475709">
            <a:off x="3332932" y="1937103"/>
            <a:ext cx="486199" cy="2047372"/>
          </a:xfrm>
          <a:prstGeom prst="parallelogram">
            <a:avLst/>
          </a:prstGeom>
          <a:gradFill flip="none" rotWithShape="1">
            <a:gsLst>
              <a:gs pos="0">
                <a:schemeClr val="tx1"/>
              </a:gs>
              <a:gs pos="50000">
                <a:srgbClr val="3366FF">
                  <a:shade val="67500"/>
                  <a:satMod val="115000"/>
                </a:srgbClr>
              </a:gs>
              <a:gs pos="100000">
                <a:srgbClr val="3366FF">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20581984" flipH="1">
            <a:off x="5146711" y="2023898"/>
            <a:ext cx="467947" cy="2050206"/>
          </a:xfrm>
          <a:prstGeom prst="parallelogram">
            <a:avLst/>
          </a:prstGeom>
          <a:gradFill flip="none" rotWithShape="1">
            <a:gsLst>
              <a:gs pos="0">
                <a:schemeClr val="tx1"/>
              </a:gs>
              <a:gs pos="50000">
                <a:srgbClr val="3366FF">
                  <a:shade val="67500"/>
                  <a:satMod val="115000"/>
                </a:srgbClr>
              </a:gs>
              <a:gs pos="100000">
                <a:srgbClr val="3366FF">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20581984" flipH="1">
            <a:off x="5146711" y="3024031"/>
            <a:ext cx="467947" cy="2050206"/>
          </a:xfrm>
          <a:prstGeom prst="parallelogram">
            <a:avLst/>
          </a:prstGeom>
          <a:gradFill flip="none" rotWithShape="1">
            <a:gsLst>
              <a:gs pos="0">
                <a:schemeClr val="tx1"/>
              </a:gs>
              <a:gs pos="50000">
                <a:srgbClr val="3366FF">
                  <a:shade val="67500"/>
                  <a:satMod val="115000"/>
                </a:srgbClr>
              </a:gs>
              <a:gs pos="100000">
                <a:srgbClr val="3366FF">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475709">
            <a:off x="3118618" y="3008674"/>
            <a:ext cx="486199" cy="2047372"/>
          </a:xfrm>
          <a:prstGeom prst="parallelogram">
            <a:avLst/>
          </a:prstGeom>
          <a:gradFill flip="none" rotWithShape="1">
            <a:gsLst>
              <a:gs pos="0">
                <a:schemeClr val="tx1"/>
              </a:gs>
              <a:gs pos="50000">
                <a:srgbClr val="3366FF">
                  <a:shade val="67500"/>
                  <a:satMod val="115000"/>
                </a:srgbClr>
              </a:gs>
              <a:gs pos="100000">
                <a:srgbClr val="3366FF">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20581984" flipH="1">
            <a:off x="5146711" y="3952724"/>
            <a:ext cx="467947" cy="2050206"/>
          </a:xfrm>
          <a:prstGeom prst="parallelogram">
            <a:avLst/>
          </a:prstGeom>
          <a:gradFill flip="none" rotWithShape="1">
            <a:gsLst>
              <a:gs pos="0">
                <a:schemeClr val="tx1"/>
              </a:gs>
              <a:gs pos="50000">
                <a:srgbClr val="3366FF">
                  <a:shade val="67500"/>
                  <a:satMod val="115000"/>
                </a:srgbClr>
              </a:gs>
              <a:gs pos="100000">
                <a:srgbClr val="3366FF">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1475709">
            <a:off x="3047180" y="3865928"/>
            <a:ext cx="486199" cy="2047372"/>
          </a:xfrm>
          <a:prstGeom prst="parallelogram">
            <a:avLst/>
          </a:prstGeom>
          <a:gradFill flip="none" rotWithShape="1">
            <a:gsLst>
              <a:gs pos="0">
                <a:schemeClr val="tx1"/>
              </a:gs>
              <a:gs pos="50000">
                <a:srgbClr val="3366FF">
                  <a:shade val="67500"/>
                  <a:satMod val="115000"/>
                </a:srgbClr>
              </a:gs>
              <a:gs pos="100000">
                <a:srgbClr val="3366FF">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1475709">
            <a:off x="2904304" y="4802327"/>
            <a:ext cx="486199" cy="2047372"/>
          </a:xfrm>
          <a:prstGeom prst="parallelogram">
            <a:avLst/>
          </a:prstGeom>
          <a:gradFill flip="none" rotWithShape="1">
            <a:gsLst>
              <a:gs pos="0">
                <a:schemeClr val="tx1"/>
              </a:gs>
              <a:gs pos="50000">
                <a:srgbClr val="3366FF">
                  <a:shade val="67500"/>
                  <a:satMod val="115000"/>
                </a:srgbClr>
              </a:gs>
              <a:gs pos="100000">
                <a:srgbClr val="3366FF">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20581984" flipH="1">
            <a:off x="5075274" y="4784135"/>
            <a:ext cx="467947" cy="2050206"/>
          </a:xfrm>
          <a:prstGeom prst="parallelogram">
            <a:avLst/>
          </a:prstGeom>
          <a:gradFill flip="none" rotWithShape="1">
            <a:gsLst>
              <a:gs pos="0">
                <a:schemeClr val="tx1"/>
              </a:gs>
              <a:gs pos="50000">
                <a:srgbClr val="3366FF">
                  <a:shade val="67500"/>
                  <a:satMod val="115000"/>
                </a:srgbClr>
              </a:gs>
              <a:gs pos="100000">
                <a:srgbClr val="3366FF">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0-#ppt_w/2"/>
                                          </p:val>
                                        </p:tav>
                                        <p:tav tm="100000">
                                          <p:val>
                                            <p:strVal val="#ppt_x"/>
                                          </p:val>
                                        </p:tav>
                                      </p:tavLst>
                                    </p:anim>
                                    <p:anim calcmode="lin" valueType="num">
                                      <p:cBhvr additive="base">
                                        <p:cTn id="47" dur="3000" fill="hold"/>
                                        <p:tgtEl>
                                          <p:spTgt spid="11"/>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6"/>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8"/>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0"/>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1"/>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6"/>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5"/>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7"/>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9"/>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2"/>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4"/>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5"/>
                                        </p:tgtEl>
                                        <p:attrNameLst>
                                          <p:attrName>r</p:attrName>
                                        </p:attrNameLst>
                                      </p:cBhvr>
                                    </p:animRot>
                                  </p:childTnLst>
                                </p:cTn>
                              </p:par>
                              <p:par>
                                <p:cTn id="80" presetID="13" presetClass="entr" presetSubtype="16" fill="hold" grpId="2" nodeType="withEffect">
                                  <p:stCondLst>
                                    <p:cond delay="0"/>
                                  </p:stCondLst>
                                  <p:childTnLst>
                                    <p:set>
                                      <p:cBhvr>
                                        <p:cTn id="81" dur="1" fill="hold">
                                          <p:stCondLst>
                                            <p:cond delay="0"/>
                                          </p:stCondLst>
                                        </p:cTn>
                                        <p:tgtEl>
                                          <p:spTgt spid="5"/>
                                        </p:tgtEl>
                                        <p:attrNameLst>
                                          <p:attrName>style.visibility</p:attrName>
                                        </p:attrNameLst>
                                      </p:cBhvr>
                                      <p:to>
                                        <p:strVal val="visible"/>
                                      </p:to>
                                    </p:set>
                                    <p:animEffect transition="in" filter="plus(in)">
                                      <p:cBhvr>
                                        <p:cTn id="82" dur="3000"/>
                                        <p:tgtEl>
                                          <p:spTgt spid="5"/>
                                        </p:tgtEl>
                                      </p:cBhvr>
                                    </p:animEffect>
                                  </p:childTnLst>
                                </p:cTn>
                              </p:par>
                              <p:par>
                                <p:cTn id="83" presetID="13" presetClass="entr" presetSubtype="16" fill="hold" grpId="2" nodeType="withEffect">
                                  <p:stCondLst>
                                    <p:cond delay="0"/>
                                  </p:stCondLst>
                                  <p:childTnLst>
                                    <p:set>
                                      <p:cBhvr>
                                        <p:cTn id="84" dur="1" fill="hold">
                                          <p:stCondLst>
                                            <p:cond delay="0"/>
                                          </p:stCondLst>
                                        </p:cTn>
                                        <p:tgtEl>
                                          <p:spTgt spid="6"/>
                                        </p:tgtEl>
                                        <p:attrNameLst>
                                          <p:attrName>style.visibility</p:attrName>
                                        </p:attrNameLst>
                                      </p:cBhvr>
                                      <p:to>
                                        <p:strVal val="visible"/>
                                      </p:to>
                                    </p:set>
                                    <p:animEffect transition="in" filter="plus(in)">
                                      <p:cBhvr>
                                        <p:cTn id="85" dur="3000"/>
                                        <p:tgtEl>
                                          <p:spTgt spid="6"/>
                                        </p:tgtEl>
                                      </p:cBhvr>
                                    </p:animEffect>
                                  </p:childTnLst>
                                </p:cTn>
                              </p:par>
                              <p:par>
                                <p:cTn id="86" presetID="13" presetClass="entr" presetSubtype="16" fill="hold" grpId="2" nodeType="withEffect">
                                  <p:stCondLst>
                                    <p:cond delay="0"/>
                                  </p:stCondLst>
                                  <p:childTnLst>
                                    <p:set>
                                      <p:cBhvr>
                                        <p:cTn id="87" dur="1" fill="hold">
                                          <p:stCondLst>
                                            <p:cond delay="0"/>
                                          </p:stCondLst>
                                        </p:cTn>
                                        <p:tgtEl>
                                          <p:spTgt spid="7"/>
                                        </p:tgtEl>
                                        <p:attrNameLst>
                                          <p:attrName>style.visibility</p:attrName>
                                        </p:attrNameLst>
                                      </p:cBhvr>
                                      <p:to>
                                        <p:strVal val="visible"/>
                                      </p:to>
                                    </p:set>
                                    <p:animEffect transition="in" filter="plus(in)">
                                      <p:cBhvr>
                                        <p:cTn id="88" dur="3000"/>
                                        <p:tgtEl>
                                          <p:spTgt spid="7"/>
                                        </p:tgtEl>
                                      </p:cBhvr>
                                    </p:animEffect>
                                  </p:childTnLst>
                                </p:cTn>
                              </p:par>
                              <p:par>
                                <p:cTn id="89" presetID="13" presetClass="entr" presetSubtype="16" fill="hold" grpId="2" nodeType="withEffect">
                                  <p:stCondLst>
                                    <p:cond delay="0"/>
                                  </p:stCondLst>
                                  <p:childTnLst>
                                    <p:set>
                                      <p:cBhvr>
                                        <p:cTn id="90" dur="1" fill="hold">
                                          <p:stCondLst>
                                            <p:cond delay="0"/>
                                          </p:stCondLst>
                                        </p:cTn>
                                        <p:tgtEl>
                                          <p:spTgt spid="8"/>
                                        </p:tgtEl>
                                        <p:attrNameLst>
                                          <p:attrName>style.visibility</p:attrName>
                                        </p:attrNameLst>
                                      </p:cBhvr>
                                      <p:to>
                                        <p:strVal val="visible"/>
                                      </p:to>
                                    </p:set>
                                    <p:animEffect transition="in" filter="plus(in)">
                                      <p:cBhvr>
                                        <p:cTn id="91" dur="3000"/>
                                        <p:tgtEl>
                                          <p:spTgt spid="8"/>
                                        </p:tgtEl>
                                      </p:cBhvr>
                                    </p:animEffect>
                                  </p:childTnLst>
                                </p:cTn>
                              </p:par>
                              <p:par>
                                <p:cTn id="92" presetID="13" presetClass="entr" presetSubtype="16" fill="hold" grpId="2" nodeType="withEffect">
                                  <p:stCondLst>
                                    <p:cond delay="0"/>
                                  </p:stCondLst>
                                  <p:childTnLst>
                                    <p:set>
                                      <p:cBhvr>
                                        <p:cTn id="93" dur="1" fill="hold">
                                          <p:stCondLst>
                                            <p:cond delay="0"/>
                                          </p:stCondLst>
                                        </p:cTn>
                                        <p:tgtEl>
                                          <p:spTgt spid="9"/>
                                        </p:tgtEl>
                                        <p:attrNameLst>
                                          <p:attrName>style.visibility</p:attrName>
                                        </p:attrNameLst>
                                      </p:cBhvr>
                                      <p:to>
                                        <p:strVal val="visible"/>
                                      </p:to>
                                    </p:set>
                                    <p:animEffect transition="in" filter="plus(in)">
                                      <p:cBhvr>
                                        <p:cTn id="94" dur="3000"/>
                                        <p:tgtEl>
                                          <p:spTgt spid="9"/>
                                        </p:tgtEl>
                                      </p:cBhvr>
                                    </p:animEffect>
                                  </p:childTnLst>
                                </p:cTn>
                              </p:par>
                              <p:par>
                                <p:cTn id="95" presetID="13" presetClass="entr" presetSubtype="16" fill="hold" grpId="2" nodeType="withEffect">
                                  <p:stCondLst>
                                    <p:cond delay="0"/>
                                  </p:stCondLst>
                                  <p:childTnLst>
                                    <p:set>
                                      <p:cBhvr>
                                        <p:cTn id="96" dur="1" fill="hold">
                                          <p:stCondLst>
                                            <p:cond delay="0"/>
                                          </p:stCondLst>
                                        </p:cTn>
                                        <p:tgtEl>
                                          <p:spTgt spid="10"/>
                                        </p:tgtEl>
                                        <p:attrNameLst>
                                          <p:attrName>style.visibility</p:attrName>
                                        </p:attrNameLst>
                                      </p:cBhvr>
                                      <p:to>
                                        <p:strVal val="visible"/>
                                      </p:to>
                                    </p:set>
                                    <p:animEffect transition="in" filter="plus(in)">
                                      <p:cBhvr>
                                        <p:cTn id="97" dur="3000"/>
                                        <p:tgtEl>
                                          <p:spTgt spid="10"/>
                                        </p:tgtEl>
                                      </p:cBhvr>
                                    </p:animEffect>
                                  </p:childTnLst>
                                </p:cTn>
                              </p:par>
                              <p:par>
                                <p:cTn id="98" presetID="13" presetClass="entr" presetSubtype="16" fill="hold" grpId="2" nodeType="withEffect">
                                  <p:stCondLst>
                                    <p:cond delay="0"/>
                                  </p:stCondLst>
                                  <p:childTnLst>
                                    <p:set>
                                      <p:cBhvr>
                                        <p:cTn id="99" dur="1" fill="hold">
                                          <p:stCondLst>
                                            <p:cond delay="0"/>
                                          </p:stCondLst>
                                        </p:cTn>
                                        <p:tgtEl>
                                          <p:spTgt spid="11"/>
                                        </p:tgtEl>
                                        <p:attrNameLst>
                                          <p:attrName>style.visibility</p:attrName>
                                        </p:attrNameLst>
                                      </p:cBhvr>
                                      <p:to>
                                        <p:strVal val="visible"/>
                                      </p:to>
                                    </p:set>
                                    <p:animEffect transition="in" filter="plus(in)">
                                      <p:cBhvr>
                                        <p:cTn id="100" dur="3000"/>
                                        <p:tgtEl>
                                          <p:spTgt spid="11"/>
                                        </p:tgtEl>
                                      </p:cBhvr>
                                    </p:animEffect>
                                  </p:childTnLst>
                                </p:cTn>
                              </p:par>
                              <p:par>
                                <p:cTn id="101" presetID="13" presetClass="entr" presetSubtype="16" fill="hold" grpId="2" nodeType="withEffect">
                                  <p:stCondLst>
                                    <p:cond delay="0"/>
                                  </p:stCondLst>
                                  <p:childTnLst>
                                    <p:set>
                                      <p:cBhvr>
                                        <p:cTn id="102" dur="1" fill="hold">
                                          <p:stCondLst>
                                            <p:cond delay="0"/>
                                          </p:stCondLst>
                                        </p:cTn>
                                        <p:tgtEl>
                                          <p:spTgt spid="12"/>
                                        </p:tgtEl>
                                        <p:attrNameLst>
                                          <p:attrName>style.visibility</p:attrName>
                                        </p:attrNameLst>
                                      </p:cBhvr>
                                      <p:to>
                                        <p:strVal val="visible"/>
                                      </p:to>
                                    </p:set>
                                    <p:animEffect transition="in" filter="plus(in)">
                                      <p:cBhvr>
                                        <p:cTn id="103" dur="3000"/>
                                        <p:tgtEl>
                                          <p:spTgt spid="12"/>
                                        </p:tgtEl>
                                      </p:cBhvr>
                                    </p:animEffect>
                                  </p:childTnLst>
                                </p:cTn>
                              </p:par>
                              <p:par>
                                <p:cTn id="104" presetID="13" presetClass="entr" presetSubtype="16" fill="hold" grpId="2" nodeType="withEffect">
                                  <p:stCondLst>
                                    <p:cond delay="0"/>
                                  </p:stCondLst>
                                  <p:childTnLst>
                                    <p:set>
                                      <p:cBhvr>
                                        <p:cTn id="105" dur="1" fill="hold">
                                          <p:stCondLst>
                                            <p:cond delay="0"/>
                                          </p:stCondLst>
                                        </p:cTn>
                                        <p:tgtEl>
                                          <p:spTgt spid="13"/>
                                        </p:tgtEl>
                                        <p:attrNameLst>
                                          <p:attrName>style.visibility</p:attrName>
                                        </p:attrNameLst>
                                      </p:cBhvr>
                                      <p:to>
                                        <p:strVal val="visible"/>
                                      </p:to>
                                    </p:set>
                                    <p:animEffect transition="in" filter="plus(in)">
                                      <p:cBhvr>
                                        <p:cTn id="106" dur="3000"/>
                                        <p:tgtEl>
                                          <p:spTgt spid="13"/>
                                        </p:tgtEl>
                                      </p:cBhvr>
                                    </p:animEffect>
                                  </p:childTnLst>
                                </p:cTn>
                              </p:par>
                              <p:par>
                                <p:cTn id="107" presetID="13" presetClass="entr" presetSubtype="16" fill="hold" grpId="2"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plus(in)">
                                      <p:cBhvr>
                                        <p:cTn id="109" dur="3000"/>
                                        <p:tgtEl>
                                          <p:spTgt spid="14"/>
                                        </p:tgtEl>
                                      </p:cBhvr>
                                    </p:animEffect>
                                  </p:childTnLst>
                                </p:cTn>
                              </p:par>
                              <p:par>
                                <p:cTn id="110" presetID="13" presetClass="entr" presetSubtype="16" fill="hold" grpId="2" nodeType="withEffect">
                                  <p:stCondLst>
                                    <p:cond delay="0"/>
                                  </p:stCondLst>
                                  <p:childTnLst>
                                    <p:set>
                                      <p:cBhvr>
                                        <p:cTn id="111" dur="1" fill="hold">
                                          <p:stCondLst>
                                            <p:cond delay="0"/>
                                          </p:stCondLst>
                                        </p:cTn>
                                        <p:tgtEl>
                                          <p:spTgt spid="15"/>
                                        </p:tgtEl>
                                        <p:attrNameLst>
                                          <p:attrName>style.visibility</p:attrName>
                                        </p:attrNameLst>
                                      </p:cBhvr>
                                      <p:to>
                                        <p:strVal val="visible"/>
                                      </p:to>
                                    </p:set>
                                    <p:animEffect transition="in" filter="plus(in)">
                                      <p:cBhvr>
                                        <p:cTn id="112" dur="3000"/>
                                        <p:tgtEl>
                                          <p:spTgt spid="15"/>
                                        </p:tgtEl>
                                      </p:cBhvr>
                                    </p:animEffect>
                                  </p:childTnLst>
                                </p:cTn>
                              </p:par>
                              <p:par>
                                <p:cTn id="113" presetID="13" presetClass="entr" presetSubtype="16" fill="hold" grpId="2" nodeType="withEffect">
                                  <p:stCondLst>
                                    <p:cond delay="0"/>
                                  </p:stCondLst>
                                  <p:childTnLst>
                                    <p:set>
                                      <p:cBhvr>
                                        <p:cTn id="114" dur="1" fill="hold">
                                          <p:stCondLst>
                                            <p:cond delay="0"/>
                                          </p:stCondLst>
                                        </p:cTn>
                                        <p:tgtEl>
                                          <p:spTgt spid="16"/>
                                        </p:tgtEl>
                                        <p:attrNameLst>
                                          <p:attrName>style.visibility</p:attrName>
                                        </p:attrNameLst>
                                      </p:cBhvr>
                                      <p:to>
                                        <p:strVal val="visible"/>
                                      </p:to>
                                    </p:set>
                                    <p:animEffect transition="in" filter="plus(in)">
                                      <p:cBhvr>
                                        <p:cTn id="115" dur="3000"/>
                                        <p:tgtEl>
                                          <p:spTgt spid="16"/>
                                        </p:tgtEl>
                                      </p:cBhvr>
                                    </p:animEffect>
                                  </p:childTnLst>
                                </p:cTn>
                              </p:par>
                            </p:childTnLst>
                          </p:cTn>
                        </p:par>
                        <p:par>
                          <p:cTn id="116" fill="hold">
                            <p:stCondLst>
                              <p:cond delay="3000"/>
                            </p:stCondLst>
                            <p:childTnLst>
                              <p:par>
                                <p:cTn id="117" presetID="2" presetClass="exit" presetSubtype="2" fill="hold" grpId="3" nodeType="afterEffect">
                                  <p:stCondLst>
                                    <p:cond delay="0"/>
                                  </p:stCondLst>
                                  <p:childTnLst>
                                    <p:anim calcmode="lin" valueType="num">
                                      <p:cBhvr additive="base">
                                        <p:cTn id="118" dur="3000"/>
                                        <p:tgtEl>
                                          <p:spTgt spid="5"/>
                                        </p:tgtEl>
                                        <p:attrNameLst>
                                          <p:attrName>ppt_x</p:attrName>
                                        </p:attrNameLst>
                                      </p:cBhvr>
                                      <p:tavLst>
                                        <p:tav tm="0">
                                          <p:val>
                                            <p:strVal val="ppt_x"/>
                                          </p:val>
                                        </p:tav>
                                        <p:tav tm="100000">
                                          <p:val>
                                            <p:strVal val="1+ppt_w/2"/>
                                          </p:val>
                                        </p:tav>
                                      </p:tavLst>
                                    </p:anim>
                                    <p:anim calcmode="lin" valueType="num">
                                      <p:cBhvr additive="base">
                                        <p:cTn id="119" dur="3000"/>
                                        <p:tgtEl>
                                          <p:spTgt spid="5"/>
                                        </p:tgtEl>
                                        <p:attrNameLst>
                                          <p:attrName>ppt_y</p:attrName>
                                        </p:attrNameLst>
                                      </p:cBhvr>
                                      <p:tavLst>
                                        <p:tav tm="0">
                                          <p:val>
                                            <p:strVal val="ppt_y"/>
                                          </p:val>
                                        </p:tav>
                                        <p:tav tm="100000">
                                          <p:val>
                                            <p:strVal val="ppt_y"/>
                                          </p:val>
                                        </p:tav>
                                      </p:tavLst>
                                    </p:anim>
                                    <p:set>
                                      <p:cBhvr>
                                        <p:cTn id="120" dur="1" fill="hold">
                                          <p:stCondLst>
                                            <p:cond delay="2999"/>
                                          </p:stCondLst>
                                        </p:cTn>
                                        <p:tgtEl>
                                          <p:spTgt spid="5"/>
                                        </p:tgtEl>
                                        <p:attrNameLst>
                                          <p:attrName>style.visibility</p:attrName>
                                        </p:attrNameLst>
                                      </p:cBhvr>
                                      <p:to>
                                        <p:strVal val="hidden"/>
                                      </p:to>
                                    </p:set>
                                  </p:childTnLst>
                                </p:cTn>
                              </p:par>
                              <p:par>
                                <p:cTn id="121" presetID="2" presetClass="exit" presetSubtype="2" fill="hold" grpId="3"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1+ppt_w/2"/>
                                          </p:val>
                                        </p:tav>
                                      </p:tavLst>
                                    </p:anim>
                                    <p:anim calcmode="lin" valueType="num">
                                      <p:cBhvr additive="base">
                                        <p:cTn id="123" dur="3000"/>
                                        <p:tgtEl>
                                          <p:spTgt spid="7"/>
                                        </p:tgtEl>
                                        <p:attrNameLst>
                                          <p:attrName>ppt_y</p:attrName>
                                        </p:attrNameLst>
                                      </p:cBhvr>
                                      <p:tavLst>
                                        <p:tav tm="0">
                                          <p:val>
                                            <p:strVal val="ppt_y"/>
                                          </p:val>
                                        </p:tav>
                                        <p:tav tm="100000">
                                          <p:val>
                                            <p:strVal val="ppt_y"/>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2" fill="hold" grpId="3"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1+ppt_w/2"/>
                                          </p:val>
                                        </p:tav>
                                      </p:tavLst>
                                    </p:anim>
                                    <p:anim calcmode="lin" valueType="num">
                                      <p:cBhvr additive="base">
                                        <p:cTn id="127" dur="3000"/>
                                        <p:tgtEl>
                                          <p:spTgt spid="9"/>
                                        </p:tgtEl>
                                        <p:attrNameLst>
                                          <p:attrName>ppt_y</p:attrName>
                                        </p:attrNameLst>
                                      </p:cBhvr>
                                      <p:tavLst>
                                        <p:tav tm="0">
                                          <p:val>
                                            <p:strVal val="ppt_y"/>
                                          </p:val>
                                        </p:tav>
                                        <p:tav tm="100000">
                                          <p:val>
                                            <p:strVal val="ppt_y"/>
                                          </p:val>
                                        </p:tav>
                                      </p:tavLst>
                                    </p:anim>
                                    <p:set>
                                      <p:cBhvr>
                                        <p:cTn id="128" dur="1" fill="hold">
                                          <p:stCondLst>
                                            <p:cond delay="2999"/>
                                          </p:stCondLst>
                                        </p:cTn>
                                        <p:tgtEl>
                                          <p:spTgt spid="9"/>
                                        </p:tgtEl>
                                        <p:attrNameLst>
                                          <p:attrName>style.visibility</p:attrName>
                                        </p:attrNameLst>
                                      </p:cBhvr>
                                      <p:to>
                                        <p:strVal val="hidden"/>
                                      </p:to>
                                    </p:set>
                                  </p:childTnLst>
                                </p:cTn>
                              </p:par>
                              <p:par>
                                <p:cTn id="129" presetID="2" presetClass="exit" presetSubtype="2" fill="hold" grpId="3" nodeType="withEffect">
                                  <p:stCondLst>
                                    <p:cond delay="0"/>
                                  </p:stCondLst>
                                  <p:childTnLst>
                                    <p:anim calcmode="lin" valueType="num">
                                      <p:cBhvr additive="base">
                                        <p:cTn id="130" dur="3000"/>
                                        <p:tgtEl>
                                          <p:spTgt spid="12"/>
                                        </p:tgtEl>
                                        <p:attrNameLst>
                                          <p:attrName>ppt_x</p:attrName>
                                        </p:attrNameLst>
                                      </p:cBhvr>
                                      <p:tavLst>
                                        <p:tav tm="0">
                                          <p:val>
                                            <p:strVal val="ppt_x"/>
                                          </p:val>
                                        </p:tav>
                                        <p:tav tm="100000">
                                          <p:val>
                                            <p:strVal val="1+ppt_w/2"/>
                                          </p:val>
                                        </p:tav>
                                      </p:tavLst>
                                    </p:anim>
                                    <p:anim calcmode="lin" valueType="num">
                                      <p:cBhvr additive="base">
                                        <p:cTn id="131" dur="3000"/>
                                        <p:tgtEl>
                                          <p:spTgt spid="12"/>
                                        </p:tgtEl>
                                        <p:attrNameLst>
                                          <p:attrName>ppt_y</p:attrName>
                                        </p:attrNameLst>
                                      </p:cBhvr>
                                      <p:tavLst>
                                        <p:tav tm="0">
                                          <p:val>
                                            <p:strVal val="ppt_y"/>
                                          </p:val>
                                        </p:tav>
                                        <p:tav tm="100000">
                                          <p:val>
                                            <p:strVal val="ppt_y"/>
                                          </p:val>
                                        </p:tav>
                                      </p:tavLst>
                                    </p:anim>
                                    <p:set>
                                      <p:cBhvr>
                                        <p:cTn id="132" dur="1" fill="hold">
                                          <p:stCondLst>
                                            <p:cond delay="2999"/>
                                          </p:stCondLst>
                                        </p:cTn>
                                        <p:tgtEl>
                                          <p:spTgt spid="12"/>
                                        </p:tgtEl>
                                        <p:attrNameLst>
                                          <p:attrName>style.visibility</p:attrName>
                                        </p:attrNameLst>
                                      </p:cBhvr>
                                      <p:to>
                                        <p:strVal val="hidden"/>
                                      </p:to>
                                    </p:set>
                                  </p:childTnLst>
                                </p:cTn>
                              </p:par>
                              <p:par>
                                <p:cTn id="133" presetID="2" presetClass="exit" presetSubtype="2" fill="hold" grpId="3" nodeType="withEffect">
                                  <p:stCondLst>
                                    <p:cond delay="0"/>
                                  </p:stCondLst>
                                  <p:childTnLst>
                                    <p:anim calcmode="lin" valueType="num">
                                      <p:cBhvr additive="base">
                                        <p:cTn id="134" dur="3000"/>
                                        <p:tgtEl>
                                          <p:spTgt spid="14"/>
                                        </p:tgtEl>
                                        <p:attrNameLst>
                                          <p:attrName>ppt_x</p:attrName>
                                        </p:attrNameLst>
                                      </p:cBhvr>
                                      <p:tavLst>
                                        <p:tav tm="0">
                                          <p:val>
                                            <p:strVal val="ppt_x"/>
                                          </p:val>
                                        </p:tav>
                                        <p:tav tm="100000">
                                          <p:val>
                                            <p:strVal val="1+ppt_w/2"/>
                                          </p:val>
                                        </p:tav>
                                      </p:tavLst>
                                    </p:anim>
                                    <p:anim calcmode="lin" valueType="num">
                                      <p:cBhvr additive="base">
                                        <p:cTn id="135" dur="3000"/>
                                        <p:tgtEl>
                                          <p:spTgt spid="14"/>
                                        </p:tgtEl>
                                        <p:attrNameLst>
                                          <p:attrName>ppt_y</p:attrName>
                                        </p:attrNameLst>
                                      </p:cBhvr>
                                      <p:tavLst>
                                        <p:tav tm="0">
                                          <p:val>
                                            <p:strVal val="ppt_y"/>
                                          </p:val>
                                        </p:tav>
                                        <p:tav tm="100000">
                                          <p:val>
                                            <p:strVal val="ppt_y"/>
                                          </p:val>
                                        </p:tav>
                                      </p:tavLst>
                                    </p:anim>
                                    <p:set>
                                      <p:cBhvr>
                                        <p:cTn id="136" dur="1" fill="hold">
                                          <p:stCondLst>
                                            <p:cond delay="2999"/>
                                          </p:stCondLst>
                                        </p:cTn>
                                        <p:tgtEl>
                                          <p:spTgt spid="14"/>
                                        </p:tgtEl>
                                        <p:attrNameLst>
                                          <p:attrName>style.visibility</p:attrName>
                                        </p:attrNameLst>
                                      </p:cBhvr>
                                      <p:to>
                                        <p:strVal val="hidden"/>
                                      </p:to>
                                    </p:set>
                                  </p:childTnLst>
                                </p:cTn>
                              </p:par>
                              <p:par>
                                <p:cTn id="137" presetID="2" presetClass="exit" presetSubtype="2" fill="hold" grpId="3"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ppt_y"/>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8" fill="hold" grpId="3" nodeType="withEffect">
                                  <p:stCondLst>
                                    <p:cond delay="0"/>
                                  </p:stCondLst>
                                  <p:childTnLst>
                                    <p:anim calcmode="lin" valueType="num">
                                      <p:cBhvr additive="base">
                                        <p:cTn id="142" dur="3000"/>
                                        <p:tgtEl>
                                          <p:spTgt spid="6"/>
                                        </p:tgtEl>
                                        <p:attrNameLst>
                                          <p:attrName>ppt_x</p:attrName>
                                        </p:attrNameLst>
                                      </p:cBhvr>
                                      <p:tavLst>
                                        <p:tav tm="0">
                                          <p:val>
                                            <p:strVal val="ppt_x"/>
                                          </p:val>
                                        </p:tav>
                                        <p:tav tm="100000">
                                          <p:val>
                                            <p:strVal val="0-ppt_w/2"/>
                                          </p:val>
                                        </p:tav>
                                      </p:tavLst>
                                    </p:anim>
                                    <p:anim calcmode="lin" valueType="num">
                                      <p:cBhvr additive="base">
                                        <p:cTn id="143" dur="3000"/>
                                        <p:tgtEl>
                                          <p:spTgt spid="6"/>
                                        </p:tgtEl>
                                        <p:attrNameLst>
                                          <p:attrName>ppt_y</p:attrName>
                                        </p:attrNameLst>
                                      </p:cBhvr>
                                      <p:tavLst>
                                        <p:tav tm="0">
                                          <p:val>
                                            <p:strVal val="ppt_y"/>
                                          </p:val>
                                        </p:tav>
                                        <p:tav tm="100000">
                                          <p:val>
                                            <p:strVal val="ppt_y"/>
                                          </p:val>
                                        </p:tav>
                                      </p:tavLst>
                                    </p:anim>
                                    <p:set>
                                      <p:cBhvr>
                                        <p:cTn id="144" dur="1" fill="hold">
                                          <p:stCondLst>
                                            <p:cond delay="2999"/>
                                          </p:stCondLst>
                                        </p:cTn>
                                        <p:tgtEl>
                                          <p:spTgt spid="6"/>
                                        </p:tgtEl>
                                        <p:attrNameLst>
                                          <p:attrName>style.visibility</p:attrName>
                                        </p:attrNameLst>
                                      </p:cBhvr>
                                      <p:to>
                                        <p:strVal val="hidden"/>
                                      </p:to>
                                    </p:set>
                                  </p:childTnLst>
                                </p:cTn>
                              </p:par>
                              <p:par>
                                <p:cTn id="145" presetID="2" presetClass="exit" presetSubtype="8" fill="hold" grpId="3" nodeType="withEffect">
                                  <p:stCondLst>
                                    <p:cond delay="0"/>
                                  </p:stCondLst>
                                  <p:childTnLst>
                                    <p:anim calcmode="lin" valueType="num">
                                      <p:cBhvr additive="base">
                                        <p:cTn id="146" dur="3000"/>
                                        <p:tgtEl>
                                          <p:spTgt spid="8"/>
                                        </p:tgtEl>
                                        <p:attrNameLst>
                                          <p:attrName>ppt_x</p:attrName>
                                        </p:attrNameLst>
                                      </p:cBhvr>
                                      <p:tavLst>
                                        <p:tav tm="0">
                                          <p:val>
                                            <p:strVal val="ppt_x"/>
                                          </p:val>
                                        </p:tav>
                                        <p:tav tm="100000">
                                          <p:val>
                                            <p:strVal val="0-ppt_w/2"/>
                                          </p:val>
                                        </p:tav>
                                      </p:tavLst>
                                    </p:anim>
                                    <p:anim calcmode="lin" valueType="num">
                                      <p:cBhvr additive="base">
                                        <p:cTn id="147" dur="3000"/>
                                        <p:tgtEl>
                                          <p:spTgt spid="8"/>
                                        </p:tgtEl>
                                        <p:attrNameLst>
                                          <p:attrName>ppt_y</p:attrName>
                                        </p:attrNameLst>
                                      </p:cBhvr>
                                      <p:tavLst>
                                        <p:tav tm="0">
                                          <p:val>
                                            <p:strVal val="ppt_y"/>
                                          </p:val>
                                        </p:tav>
                                        <p:tav tm="100000">
                                          <p:val>
                                            <p:strVal val="ppt_y"/>
                                          </p:val>
                                        </p:tav>
                                      </p:tavLst>
                                    </p:anim>
                                    <p:set>
                                      <p:cBhvr>
                                        <p:cTn id="148" dur="1" fill="hold">
                                          <p:stCondLst>
                                            <p:cond delay="2999"/>
                                          </p:stCondLst>
                                        </p:cTn>
                                        <p:tgtEl>
                                          <p:spTgt spid="8"/>
                                        </p:tgtEl>
                                        <p:attrNameLst>
                                          <p:attrName>style.visibility</p:attrName>
                                        </p:attrNameLst>
                                      </p:cBhvr>
                                      <p:to>
                                        <p:strVal val="hidden"/>
                                      </p:to>
                                    </p:set>
                                  </p:childTnLst>
                                </p:cTn>
                              </p:par>
                              <p:par>
                                <p:cTn id="149" presetID="2" presetClass="exit" presetSubtype="8" fill="hold" grpId="3" nodeType="withEffect">
                                  <p:stCondLst>
                                    <p:cond delay="0"/>
                                  </p:stCondLst>
                                  <p:childTnLst>
                                    <p:anim calcmode="lin" valueType="num">
                                      <p:cBhvr additive="base">
                                        <p:cTn id="150" dur="3000"/>
                                        <p:tgtEl>
                                          <p:spTgt spid="10"/>
                                        </p:tgtEl>
                                        <p:attrNameLst>
                                          <p:attrName>ppt_x</p:attrName>
                                        </p:attrNameLst>
                                      </p:cBhvr>
                                      <p:tavLst>
                                        <p:tav tm="0">
                                          <p:val>
                                            <p:strVal val="ppt_x"/>
                                          </p:val>
                                        </p:tav>
                                        <p:tav tm="100000">
                                          <p:val>
                                            <p:strVal val="0-ppt_w/2"/>
                                          </p:val>
                                        </p:tav>
                                      </p:tavLst>
                                    </p:anim>
                                    <p:anim calcmode="lin" valueType="num">
                                      <p:cBhvr additive="base">
                                        <p:cTn id="151" dur="3000"/>
                                        <p:tgtEl>
                                          <p:spTgt spid="10"/>
                                        </p:tgtEl>
                                        <p:attrNameLst>
                                          <p:attrName>ppt_y</p:attrName>
                                        </p:attrNameLst>
                                      </p:cBhvr>
                                      <p:tavLst>
                                        <p:tav tm="0">
                                          <p:val>
                                            <p:strVal val="ppt_y"/>
                                          </p:val>
                                        </p:tav>
                                        <p:tav tm="100000">
                                          <p:val>
                                            <p:strVal val="ppt_y"/>
                                          </p:val>
                                        </p:tav>
                                      </p:tavLst>
                                    </p:anim>
                                    <p:set>
                                      <p:cBhvr>
                                        <p:cTn id="152" dur="1" fill="hold">
                                          <p:stCondLst>
                                            <p:cond delay="2999"/>
                                          </p:stCondLst>
                                        </p:cTn>
                                        <p:tgtEl>
                                          <p:spTgt spid="10"/>
                                        </p:tgtEl>
                                        <p:attrNameLst>
                                          <p:attrName>style.visibility</p:attrName>
                                        </p:attrNameLst>
                                      </p:cBhvr>
                                      <p:to>
                                        <p:strVal val="hidden"/>
                                      </p:to>
                                    </p:set>
                                  </p:childTnLst>
                                </p:cTn>
                              </p:par>
                              <p:par>
                                <p:cTn id="153" presetID="2" presetClass="exit" presetSubtype="8" fill="hold" grpId="3" nodeType="withEffect">
                                  <p:stCondLst>
                                    <p:cond delay="0"/>
                                  </p:stCondLst>
                                  <p:childTnLst>
                                    <p:anim calcmode="lin" valueType="num">
                                      <p:cBhvr additive="base">
                                        <p:cTn id="154" dur="3000"/>
                                        <p:tgtEl>
                                          <p:spTgt spid="11"/>
                                        </p:tgtEl>
                                        <p:attrNameLst>
                                          <p:attrName>ppt_x</p:attrName>
                                        </p:attrNameLst>
                                      </p:cBhvr>
                                      <p:tavLst>
                                        <p:tav tm="0">
                                          <p:val>
                                            <p:strVal val="ppt_x"/>
                                          </p:val>
                                        </p:tav>
                                        <p:tav tm="100000">
                                          <p:val>
                                            <p:strVal val="0-ppt_w/2"/>
                                          </p:val>
                                        </p:tav>
                                      </p:tavLst>
                                    </p:anim>
                                    <p:anim calcmode="lin" valueType="num">
                                      <p:cBhvr additive="base">
                                        <p:cTn id="155" dur="3000"/>
                                        <p:tgtEl>
                                          <p:spTgt spid="11"/>
                                        </p:tgtEl>
                                        <p:attrNameLst>
                                          <p:attrName>ppt_y</p:attrName>
                                        </p:attrNameLst>
                                      </p:cBhvr>
                                      <p:tavLst>
                                        <p:tav tm="0">
                                          <p:val>
                                            <p:strVal val="ppt_y"/>
                                          </p:val>
                                        </p:tav>
                                        <p:tav tm="100000">
                                          <p:val>
                                            <p:strVal val="ppt_y"/>
                                          </p:val>
                                        </p:tav>
                                      </p:tavLst>
                                    </p:anim>
                                    <p:set>
                                      <p:cBhvr>
                                        <p:cTn id="156" dur="1" fill="hold">
                                          <p:stCondLst>
                                            <p:cond delay="2999"/>
                                          </p:stCondLst>
                                        </p:cTn>
                                        <p:tgtEl>
                                          <p:spTgt spid="11"/>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3000"/>
                                        <p:tgtEl>
                                          <p:spTgt spid="13"/>
                                        </p:tgtEl>
                                        <p:attrNameLst>
                                          <p:attrName>ppt_x</p:attrName>
                                        </p:attrNameLst>
                                      </p:cBhvr>
                                      <p:tavLst>
                                        <p:tav tm="0">
                                          <p:val>
                                            <p:strVal val="ppt_x"/>
                                          </p:val>
                                        </p:tav>
                                        <p:tav tm="100000">
                                          <p:val>
                                            <p:strVal val="0-ppt_w/2"/>
                                          </p:val>
                                        </p:tav>
                                      </p:tavLst>
                                    </p:anim>
                                    <p:anim calcmode="lin" valueType="num">
                                      <p:cBhvr additive="base">
                                        <p:cTn id="159" dur="3000"/>
                                        <p:tgtEl>
                                          <p:spTgt spid="13"/>
                                        </p:tgtEl>
                                        <p:attrNameLst>
                                          <p:attrName>ppt_y</p:attrName>
                                        </p:attrNameLst>
                                      </p:cBhvr>
                                      <p:tavLst>
                                        <p:tav tm="0">
                                          <p:val>
                                            <p:strVal val="ppt_y"/>
                                          </p:val>
                                        </p:tav>
                                        <p:tav tm="100000">
                                          <p:val>
                                            <p:strVal val="ppt_y"/>
                                          </p:val>
                                        </p:tav>
                                      </p:tavLst>
                                    </p:anim>
                                    <p:set>
                                      <p:cBhvr>
                                        <p:cTn id="160" dur="1" fill="hold">
                                          <p:stCondLst>
                                            <p:cond delay="2999"/>
                                          </p:stCondLst>
                                        </p:cTn>
                                        <p:tgtEl>
                                          <p:spTgt spid="13"/>
                                        </p:tgtEl>
                                        <p:attrNameLst>
                                          <p:attrName>style.visibility</p:attrName>
                                        </p:attrNameLst>
                                      </p:cBhvr>
                                      <p:to>
                                        <p:strVal val="hidden"/>
                                      </p:to>
                                    </p:set>
                                  </p:childTnLst>
                                </p:cTn>
                              </p:par>
                              <p:par>
                                <p:cTn id="161" presetID="2" presetClass="exit" presetSubtype="8" fill="hold" grpId="3"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ppt_y"/>
                                          </p:val>
                                        </p:tav>
                                      </p:tavLst>
                                    </p:anim>
                                    <p:set>
                                      <p:cBhvr>
                                        <p:cTn id="164" dur="1" fill="hold">
                                          <p:stCondLst>
                                            <p:cond delay="2999"/>
                                          </p:stCondLst>
                                        </p:cTn>
                                        <p:tgtEl>
                                          <p:spTgt spid="16"/>
                                        </p:tgtEl>
                                        <p:attrNameLst>
                                          <p:attrName>style.visibility</p:attrName>
                                        </p:attrNameLst>
                                      </p:cBhvr>
                                      <p:to>
                                        <p:strVal val="hidden"/>
                                      </p:to>
                                    </p:set>
                                  </p:childTnLst>
                                </p:cTn>
                              </p:par>
                              <p:par>
                                <p:cTn id="165" presetID="13" presetClass="exit" presetSubtype="32" fill="hold" grpId="4" nodeType="withEffect">
                                  <p:stCondLst>
                                    <p:cond delay="0"/>
                                  </p:stCondLst>
                                  <p:childTnLst>
                                    <p:animEffect transition="out" filter="plus(out)">
                                      <p:cBhvr>
                                        <p:cTn id="166" dur="3000"/>
                                        <p:tgtEl>
                                          <p:spTgt spid="5"/>
                                        </p:tgtEl>
                                      </p:cBhvr>
                                    </p:animEffect>
                                    <p:set>
                                      <p:cBhvr>
                                        <p:cTn id="167" dur="1" fill="hold">
                                          <p:stCondLst>
                                            <p:cond delay="2999"/>
                                          </p:stCondLst>
                                        </p:cTn>
                                        <p:tgtEl>
                                          <p:spTgt spid="5"/>
                                        </p:tgtEl>
                                        <p:attrNameLst>
                                          <p:attrName>style.visibility</p:attrName>
                                        </p:attrNameLst>
                                      </p:cBhvr>
                                      <p:to>
                                        <p:strVal val="hidden"/>
                                      </p:to>
                                    </p:set>
                                  </p:childTnLst>
                                </p:cTn>
                              </p:par>
                              <p:par>
                                <p:cTn id="168" presetID="13" presetClass="exit" presetSubtype="32" fill="hold" grpId="4" nodeType="withEffect">
                                  <p:stCondLst>
                                    <p:cond delay="0"/>
                                  </p:stCondLst>
                                  <p:childTnLst>
                                    <p:animEffect transition="out" filter="plus(out)">
                                      <p:cBhvr>
                                        <p:cTn id="169" dur="3000"/>
                                        <p:tgtEl>
                                          <p:spTgt spid="6"/>
                                        </p:tgtEl>
                                      </p:cBhvr>
                                    </p:animEffect>
                                    <p:set>
                                      <p:cBhvr>
                                        <p:cTn id="170" dur="1" fill="hold">
                                          <p:stCondLst>
                                            <p:cond delay="2999"/>
                                          </p:stCondLst>
                                        </p:cTn>
                                        <p:tgtEl>
                                          <p:spTgt spid="6"/>
                                        </p:tgtEl>
                                        <p:attrNameLst>
                                          <p:attrName>style.visibility</p:attrName>
                                        </p:attrNameLst>
                                      </p:cBhvr>
                                      <p:to>
                                        <p:strVal val="hidden"/>
                                      </p:to>
                                    </p:set>
                                  </p:childTnLst>
                                </p:cTn>
                              </p:par>
                              <p:par>
                                <p:cTn id="171" presetID="13" presetClass="exit" presetSubtype="32" fill="hold" grpId="4" nodeType="withEffect">
                                  <p:stCondLst>
                                    <p:cond delay="0"/>
                                  </p:stCondLst>
                                  <p:childTnLst>
                                    <p:animEffect transition="out" filter="plus(out)">
                                      <p:cBhvr>
                                        <p:cTn id="172" dur="3000"/>
                                        <p:tgtEl>
                                          <p:spTgt spid="7"/>
                                        </p:tgtEl>
                                      </p:cBhvr>
                                    </p:animEffect>
                                    <p:set>
                                      <p:cBhvr>
                                        <p:cTn id="173" dur="1" fill="hold">
                                          <p:stCondLst>
                                            <p:cond delay="2999"/>
                                          </p:stCondLst>
                                        </p:cTn>
                                        <p:tgtEl>
                                          <p:spTgt spid="7"/>
                                        </p:tgtEl>
                                        <p:attrNameLst>
                                          <p:attrName>style.visibility</p:attrName>
                                        </p:attrNameLst>
                                      </p:cBhvr>
                                      <p:to>
                                        <p:strVal val="hidden"/>
                                      </p:to>
                                    </p:set>
                                  </p:childTnLst>
                                </p:cTn>
                              </p:par>
                              <p:par>
                                <p:cTn id="174" presetID="13" presetClass="exit" presetSubtype="32" fill="hold" grpId="4" nodeType="withEffect">
                                  <p:stCondLst>
                                    <p:cond delay="0"/>
                                  </p:stCondLst>
                                  <p:childTnLst>
                                    <p:animEffect transition="out" filter="plus(out)">
                                      <p:cBhvr>
                                        <p:cTn id="175" dur="3000"/>
                                        <p:tgtEl>
                                          <p:spTgt spid="8"/>
                                        </p:tgtEl>
                                      </p:cBhvr>
                                    </p:animEffect>
                                    <p:set>
                                      <p:cBhvr>
                                        <p:cTn id="176" dur="1" fill="hold">
                                          <p:stCondLst>
                                            <p:cond delay="2999"/>
                                          </p:stCondLst>
                                        </p:cTn>
                                        <p:tgtEl>
                                          <p:spTgt spid="8"/>
                                        </p:tgtEl>
                                        <p:attrNameLst>
                                          <p:attrName>style.visibility</p:attrName>
                                        </p:attrNameLst>
                                      </p:cBhvr>
                                      <p:to>
                                        <p:strVal val="hidden"/>
                                      </p:to>
                                    </p:set>
                                  </p:childTnLst>
                                </p:cTn>
                              </p:par>
                              <p:par>
                                <p:cTn id="177" presetID="13" presetClass="exit" presetSubtype="32" fill="hold" grpId="4" nodeType="withEffect">
                                  <p:stCondLst>
                                    <p:cond delay="0"/>
                                  </p:stCondLst>
                                  <p:childTnLst>
                                    <p:animEffect transition="out" filter="plus(out)">
                                      <p:cBhvr>
                                        <p:cTn id="178" dur="3000"/>
                                        <p:tgtEl>
                                          <p:spTgt spid="9"/>
                                        </p:tgtEl>
                                      </p:cBhvr>
                                    </p:animEffect>
                                    <p:set>
                                      <p:cBhvr>
                                        <p:cTn id="179" dur="1" fill="hold">
                                          <p:stCondLst>
                                            <p:cond delay="2999"/>
                                          </p:stCondLst>
                                        </p:cTn>
                                        <p:tgtEl>
                                          <p:spTgt spid="9"/>
                                        </p:tgtEl>
                                        <p:attrNameLst>
                                          <p:attrName>style.visibility</p:attrName>
                                        </p:attrNameLst>
                                      </p:cBhvr>
                                      <p:to>
                                        <p:strVal val="hidden"/>
                                      </p:to>
                                    </p:set>
                                  </p:childTnLst>
                                </p:cTn>
                              </p:par>
                              <p:par>
                                <p:cTn id="180" presetID="13" presetClass="exit" presetSubtype="32" fill="hold" grpId="4" nodeType="withEffect">
                                  <p:stCondLst>
                                    <p:cond delay="0"/>
                                  </p:stCondLst>
                                  <p:childTnLst>
                                    <p:animEffect transition="out" filter="plus(out)">
                                      <p:cBhvr>
                                        <p:cTn id="181" dur="3000"/>
                                        <p:tgtEl>
                                          <p:spTgt spid="10"/>
                                        </p:tgtEl>
                                      </p:cBhvr>
                                    </p:animEffect>
                                    <p:set>
                                      <p:cBhvr>
                                        <p:cTn id="182" dur="1" fill="hold">
                                          <p:stCondLst>
                                            <p:cond delay="2999"/>
                                          </p:stCondLst>
                                        </p:cTn>
                                        <p:tgtEl>
                                          <p:spTgt spid="10"/>
                                        </p:tgtEl>
                                        <p:attrNameLst>
                                          <p:attrName>style.visibility</p:attrName>
                                        </p:attrNameLst>
                                      </p:cBhvr>
                                      <p:to>
                                        <p:strVal val="hidden"/>
                                      </p:to>
                                    </p:set>
                                  </p:childTnLst>
                                </p:cTn>
                              </p:par>
                              <p:par>
                                <p:cTn id="183" presetID="13" presetClass="exit" presetSubtype="32" fill="hold" grpId="4" nodeType="withEffect">
                                  <p:stCondLst>
                                    <p:cond delay="0"/>
                                  </p:stCondLst>
                                  <p:childTnLst>
                                    <p:animEffect transition="out" filter="plus(out)">
                                      <p:cBhvr>
                                        <p:cTn id="184" dur="3000"/>
                                        <p:tgtEl>
                                          <p:spTgt spid="11"/>
                                        </p:tgtEl>
                                      </p:cBhvr>
                                    </p:animEffect>
                                    <p:set>
                                      <p:cBhvr>
                                        <p:cTn id="185" dur="1" fill="hold">
                                          <p:stCondLst>
                                            <p:cond delay="2999"/>
                                          </p:stCondLst>
                                        </p:cTn>
                                        <p:tgtEl>
                                          <p:spTgt spid="11"/>
                                        </p:tgtEl>
                                        <p:attrNameLst>
                                          <p:attrName>style.visibility</p:attrName>
                                        </p:attrNameLst>
                                      </p:cBhvr>
                                      <p:to>
                                        <p:strVal val="hidden"/>
                                      </p:to>
                                    </p:set>
                                  </p:childTnLst>
                                </p:cTn>
                              </p:par>
                              <p:par>
                                <p:cTn id="186" presetID="13" presetClass="exit" presetSubtype="32" fill="hold" grpId="4" nodeType="withEffect">
                                  <p:stCondLst>
                                    <p:cond delay="0"/>
                                  </p:stCondLst>
                                  <p:childTnLst>
                                    <p:animEffect transition="out" filter="plus(out)">
                                      <p:cBhvr>
                                        <p:cTn id="187" dur="3000"/>
                                        <p:tgtEl>
                                          <p:spTgt spid="12"/>
                                        </p:tgtEl>
                                      </p:cBhvr>
                                    </p:animEffect>
                                    <p:set>
                                      <p:cBhvr>
                                        <p:cTn id="188" dur="1" fill="hold">
                                          <p:stCondLst>
                                            <p:cond delay="2999"/>
                                          </p:stCondLst>
                                        </p:cTn>
                                        <p:tgtEl>
                                          <p:spTgt spid="12"/>
                                        </p:tgtEl>
                                        <p:attrNameLst>
                                          <p:attrName>style.visibility</p:attrName>
                                        </p:attrNameLst>
                                      </p:cBhvr>
                                      <p:to>
                                        <p:strVal val="hidden"/>
                                      </p:to>
                                    </p:set>
                                  </p:childTnLst>
                                </p:cTn>
                              </p:par>
                              <p:par>
                                <p:cTn id="189" presetID="13" presetClass="exit" presetSubtype="32" fill="hold" grpId="4" nodeType="withEffect">
                                  <p:stCondLst>
                                    <p:cond delay="0"/>
                                  </p:stCondLst>
                                  <p:childTnLst>
                                    <p:animEffect transition="out" filter="plus(out)">
                                      <p:cBhvr>
                                        <p:cTn id="190" dur="3000"/>
                                        <p:tgtEl>
                                          <p:spTgt spid="13"/>
                                        </p:tgtEl>
                                      </p:cBhvr>
                                    </p:animEffect>
                                    <p:set>
                                      <p:cBhvr>
                                        <p:cTn id="191" dur="1" fill="hold">
                                          <p:stCondLst>
                                            <p:cond delay="2999"/>
                                          </p:stCondLst>
                                        </p:cTn>
                                        <p:tgtEl>
                                          <p:spTgt spid="13"/>
                                        </p:tgtEl>
                                        <p:attrNameLst>
                                          <p:attrName>style.visibility</p:attrName>
                                        </p:attrNameLst>
                                      </p:cBhvr>
                                      <p:to>
                                        <p:strVal val="hidden"/>
                                      </p:to>
                                    </p:set>
                                  </p:childTnLst>
                                </p:cTn>
                              </p:par>
                              <p:par>
                                <p:cTn id="192" presetID="13" presetClass="exit" presetSubtype="32" fill="hold" grpId="4" nodeType="withEffect">
                                  <p:stCondLst>
                                    <p:cond delay="0"/>
                                  </p:stCondLst>
                                  <p:childTnLst>
                                    <p:animEffect transition="out" filter="plus(out)">
                                      <p:cBhvr>
                                        <p:cTn id="193" dur="3000"/>
                                        <p:tgtEl>
                                          <p:spTgt spid="14"/>
                                        </p:tgtEl>
                                      </p:cBhvr>
                                    </p:animEffect>
                                    <p:set>
                                      <p:cBhvr>
                                        <p:cTn id="194" dur="1" fill="hold">
                                          <p:stCondLst>
                                            <p:cond delay="2999"/>
                                          </p:stCondLst>
                                        </p:cTn>
                                        <p:tgtEl>
                                          <p:spTgt spid="14"/>
                                        </p:tgtEl>
                                        <p:attrNameLst>
                                          <p:attrName>style.visibility</p:attrName>
                                        </p:attrNameLst>
                                      </p:cBhvr>
                                      <p:to>
                                        <p:strVal val="hidden"/>
                                      </p:to>
                                    </p:set>
                                  </p:childTnLst>
                                </p:cTn>
                              </p:par>
                              <p:par>
                                <p:cTn id="195" presetID="13" presetClass="exit" presetSubtype="32" fill="hold" grpId="4" nodeType="withEffect">
                                  <p:stCondLst>
                                    <p:cond delay="0"/>
                                  </p:stCondLst>
                                  <p:childTnLst>
                                    <p:animEffect transition="out" filter="plus(out)">
                                      <p:cBhvr>
                                        <p:cTn id="196" dur="3000"/>
                                        <p:tgtEl>
                                          <p:spTgt spid="15"/>
                                        </p:tgtEl>
                                      </p:cBhvr>
                                    </p:animEffect>
                                    <p:set>
                                      <p:cBhvr>
                                        <p:cTn id="197" dur="1" fill="hold">
                                          <p:stCondLst>
                                            <p:cond delay="2999"/>
                                          </p:stCondLst>
                                        </p:cTn>
                                        <p:tgtEl>
                                          <p:spTgt spid="15"/>
                                        </p:tgtEl>
                                        <p:attrNameLst>
                                          <p:attrName>style.visibility</p:attrName>
                                        </p:attrNameLst>
                                      </p:cBhvr>
                                      <p:to>
                                        <p:strVal val="hidden"/>
                                      </p:to>
                                    </p:set>
                                  </p:childTnLst>
                                </p:cTn>
                              </p:par>
                              <p:par>
                                <p:cTn id="198" presetID="13" presetClass="exit" presetSubtype="32" fill="hold" grpId="4" nodeType="withEffect">
                                  <p:stCondLst>
                                    <p:cond delay="0"/>
                                  </p:stCondLst>
                                  <p:childTnLst>
                                    <p:animEffect transition="out" filter="plus(out)">
                                      <p:cBhvr>
                                        <p:cTn id="199" dur="3000"/>
                                        <p:tgtEl>
                                          <p:spTgt spid="16"/>
                                        </p:tgtEl>
                                      </p:cBhvr>
                                    </p:animEffect>
                                    <p:set>
                                      <p:cBhvr>
                                        <p:cTn id="200" dur="1" fill="hold">
                                          <p:stCondLst>
                                            <p:cond delay="2999"/>
                                          </p:stCondLst>
                                        </p:cTn>
                                        <p:tgtEl>
                                          <p:spTgt spid="16"/>
                                        </p:tgtEl>
                                        <p:attrNameLst>
                                          <p:attrName>style.visibility</p:attrName>
                                        </p:attrNameLst>
                                      </p:cBhvr>
                                      <p:to>
                                        <p:strVal val="hidden"/>
                                      </p:to>
                                    </p:set>
                                  </p:childTnLst>
                                </p:cTn>
                              </p:par>
                              <p:par>
                                <p:cTn id="201" presetID="8" presetClass="emph" presetSubtype="0" fill="hold" grpId="5" nodeType="withEffect">
                                  <p:stCondLst>
                                    <p:cond delay="0"/>
                                  </p:stCondLst>
                                  <p:childTnLst>
                                    <p:animRot by="21600000">
                                      <p:cBhvr>
                                        <p:cTn id="202" dur="3000" fill="hold"/>
                                        <p:tgtEl>
                                          <p:spTgt spid="5"/>
                                        </p:tgtEl>
                                        <p:attrNameLst>
                                          <p:attrName>r</p:attrName>
                                        </p:attrNameLst>
                                      </p:cBhvr>
                                    </p:animRot>
                                  </p:childTnLst>
                                </p:cTn>
                              </p:par>
                              <p:par>
                                <p:cTn id="203" presetID="8" presetClass="emph" presetSubtype="0" fill="hold" grpId="5" nodeType="withEffect">
                                  <p:stCondLst>
                                    <p:cond delay="0"/>
                                  </p:stCondLst>
                                  <p:childTnLst>
                                    <p:animRot by="21600000">
                                      <p:cBhvr>
                                        <p:cTn id="204" dur="3000" fill="hold"/>
                                        <p:tgtEl>
                                          <p:spTgt spid="7"/>
                                        </p:tgtEl>
                                        <p:attrNameLst>
                                          <p:attrName>r</p:attrName>
                                        </p:attrNameLst>
                                      </p:cBhvr>
                                    </p:animRot>
                                  </p:childTnLst>
                                </p:cTn>
                              </p:par>
                              <p:par>
                                <p:cTn id="205" presetID="8" presetClass="emph" presetSubtype="0" fill="hold" grpId="5" nodeType="withEffect">
                                  <p:stCondLst>
                                    <p:cond delay="0"/>
                                  </p:stCondLst>
                                  <p:childTnLst>
                                    <p:animRot by="21600000">
                                      <p:cBhvr>
                                        <p:cTn id="206" dur="3000" fill="hold"/>
                                        <p:tgtEl>
                                          <p:spTgt spid="9"/>
                                        </p:tgtEl>
                                        <p:attrNameLst>
                                          <p:attrName>r</p:attrName>
                                        </p:attrNameLst>
                                      </p:cBhvr>
                                    </p:animRot>
                                  </p:childTnLst>
                                </p:cTn>
                              </p:par>
                              <p:par>
                                <p:cTn id="207" presetID="8" presetClass="emph" presetSubtype="0" fill="hold" grpId="5" nodeType="withEffect">
                                  <p:stCondLst>
                                    <p:cond delay="0"/>
                                  </p:stCondLst>
                                  <p:childTnLst>
                                    <p:animRot by="21600000">
                                      <p:cBhvr>
                                        <p:cTn id="208" dur="3000" fill="hold"/>
                                        <p:tgtEl>
                                          <p:spTgt spid="12"/>
                                        </p:tgtEl>
                                        <p:attrNameLst>
                                          <p:attrName>r</p:attrName>
                                        </p:attrNameLst>
                                      </p:cBhvr>
                                    </p:animRot>
                                  </p:childTnLst>
                                </p:cTn>
                              </p:par>
                              <p:par>
                                <p:cTn id="209" presetID="8" presetClass="emph" presetSubtype="0" fill="hold" grpId="5" nodeType="withEffect">
                                  <p:stCondLst>
                                    <p:cond delay="0"/>
                                  </p:stCondLst>
                                  <p:childTnLst>
                                    <p:animRot by="21600000">
                                      <p:cBhvr>
                                        <p:cTn id="210" dur="3000" fill="hold"/>
                                        <p:tgtEl>
                                          <p:spTgt spid="14"/>
                                        </p:tgtEl>
                                        <p:attrNameLst>
                                          <p:attrName>r</p:attrName>
                                        </p:attrNameLst>
                                      </p:cBhvr>
                                    </p:animRot>
                                  </p:childTnLst>
                                </p:cTn>
                              </p:par>
                              <p:par>
                                <p:cTn id="211" presetID="8" presetClass="emph" presetSubtype="0" fill="hold" grpId="5" nodeType="withEffect">
                                  <p:stCondLst>
                                    <p:cond delay="0"/>
                                  </p:stCondLst>
                                  <p:childTnLst>
                                    <p:animRot by="21600000">
                                      <p:cBhvr>
                                        <p:cTn id="212" dur="3000" fill="hold"/>
                                        <p:tgtEl>
                                          <p:spTgt spid="15"/>
                                        </p:tgtEl>
                                        <p:attrNameLst>
                                          <p:attrName>r</p:attrName>
                                        </p:attrNameLst>
                                      </p:cBhvr>
                                    </p:animRot>
                                  </p:childTnLst>
                                </p:cTn>
                              </p:par>
                              <p:par>
                                <p:cTn id="213" presetID="8" presetClass="emph" presetSubtype="0" fill="hold" grpId="5" nodeType="withEffect">
                                  <p:stCondLst>
                                    <p:cond delay="0"/>
                                  </p:stCondLst>
                                  <p:childTnLst>
                                    <p:animRot by="-21600000">
                                      <p:cBhvr>
                                        <p:cTn id="214" dur="3000" fill="hold"/>
                                        <p:tgtEl>
                                          <p:spTgt spid="6"/>
                                        </p:tgtEl>
                                        <p:attrNameLst>
                                          <p:attrName>r</p:attrName>
                                        </p:attrNameLst>
                                      </p:cBhvr>
                                    </p:animRot>
                                  </p:childTnLst>
                                </p:cTn>
                              </p:par>
                              <p:par>
                                <p:cTn id="215" presetID="8" presetClass="emph" presetSubtype="0" fill="hold" grpId="5" nodeType="withEffect">
                                  <p:stCondLst>
                                    <p:cond delay="0"/>
                                  </p:stCondLst>
                                  <p:childTnLst>
                                    <p:animRot by="-21600000">
                                      <p:cBhvr>
                                        <p:cTn id="216" dur="3000" fill="hold"/>
                                        <p:tgtEl>
                                          <p:spTgt spid="8"/>
                                        </p:tgtEl>
                                        <p:attrNameLst>
                                          <p:attrName>r</p:attrName>
                                        </p:attrNameLst>
                                      </p:cBhvr>
                                    </p:animRot>
                                  </p:childTnLst>
                                </p:cTn>
                              </p:par>
                              <p:par>
                                <p:cTn id="217" presetID="8" presetClass="emph" presetSubtype="0" fill="hold" grpId="5" nodeType="withEffect">
                                  <p:stCondLst>
                                    <p:cond delay="0"/>
                                  </p:stCondLst>
                                  <p:childTnLst>
                                    <p:animRot by="-21600000">
                                      <p:cBhvr>
                                        <p:cTn id="218" dur="3000" fill="hold"/>
                                        <p:tgtEl>
                                          <p:spTgt spid="10"/>
                                        </p:tgtEl>
                                        <p:attrNameLst>
                                          <p:attrName>r</p:attrName>
                                        </p:attrNameLst>
                                      </p:cBhvr>
                                    </p:animRot>
                                  </p:childTnLst>
                                </p:cTn>
                              </p:par>
                              <p:par>
                                <p:cTn id="219" presetID="8" presetClass="emph" presetSubtype="0" fill="hold" grpId="5" nodeType="withEffect">
                                  <p:stCondLst>
                                    <p:cond delay="0"/>
                                  </p:stCondLst>
                                  <p:childTnLst>
                                    <p:animRot by="-21600000">
                                      <p:cBhvr>
                                        <p:cTn id="220" dur="3000" fill="hold"/>
                                        <p:tgtEl>
                                          <p:spTgt spid="11"/>
                                        </p:tgtEl>
                                        <p:attrNameLst>
                                          <p:attrName>r</p:attrName>
                                        </p:attrNameLst>
                                      </p:cBhvr>
                                    </p:animRot>
                                  </p:childTnLst>
                                </p:cTn>
                              </p:par>
                              <p:par>
                                <p:cTn id="221" presetID="8" presetClass="emph" presetSubtype="0" fill="hold" grpId="5" nodeType="withEffect">
                                  <p:stCondLst>
                                    <p:cond delay="0"/>
                                  </p:stCondLst>
                                  <p:childTnLst>
                                    <p:animRot by="-21600000">
                                      <p:cBhvr>
                                        <p:cTn id="222" dur="3000" fill="hold"/>
                                        <p:tgtEl>
                                          <p:spTgt spid="13"/>
                                        </p:tgtEl>
                                        <p:attrNameLst>
                                          <p:attrName>r</p:attrName>
                                        </p:attrNameLst>
                                      </p:cBhvr>
                                    </p:animRot>
                                  </p:childTnLst>
                                </p:cTn>
                              </p:par>
                              <p:par>
                                <p:cTn id="223" presetID="8" presetClass="emph" presetSubtype="0" fill="hold" grpId="5" nodeType="withEffect">
                                  <p:stCondLst>
                                    <p:cond delay="0"/>
                                  </p:stCondLst>
                                  <p:childTnLst>
                                    <p:animRot by="-21600000">
                                      <p:cBhvr>
                                        <p:cTn id="224" dur="3000" fill="hold"/>
                                        <p:tgtEl>
                                          <p:spTgt spid="16"/>
                                        </p:tgtEl>
                                        <p:attrNameLst>
                                          <p:attrName>r</p:attrName>
                                        </p:attrNameLst>
                                      </p:cBhvr>
                                    </p:animRot>
                                  </p:childTnLst>
                                </p:cTn>
                              </p:par>
                              <p:par>
                                <p:cTn id="225" presetID="23" presetClass="entr" presetSubtype="288"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p:cTn id="227" dur="3000" fill="hold"/>
                                        <p:tgtEl>
                                          <p:spTgt spid="4"/>
                                        </p:tgtEl>
                                        <p:attrNameLst>
                                          <p:attrName>ppt_w</p:attrName>
                                        </p:attrNameLst>
                                      </p:cBhvr>
                                      <p:tavLst>
                                        <p:tav tm="0">
                                          <p:val>
                                            <p:strVal val="4/3*#ppt_w"/>
                                          </p:val>
                                        </p:tav>
                                        <p:tav tm="100000">
                                          <p:val>
                                            <p:strVal val="#ppt_w"/>
                                          </p:val>
                                        </p:tav>
                                      </p:tavLst>
                                    </p:anim>
                                    <p:anim calcmode="lin" valueType="num">
                                      <p:cBhvr>
                                        <p:cTn id="228" dur="3000" fill="hold"/>
                                        <p:tgtEl>
                                          <p:spTgt spid="4"/>
                                        </p:tgtEl>
                                        <p:attrNameLst>
                                          <p:attrName>ppt_h</p:attrName>
                                        </p:attrNameLst>
                                      </p:cBhvr>
                                      <p:tavLst>
                                        <p:tav tm="0">
                                          <p:val>
                                            <p:strVal val="4/3*#ppt_h"/>
                                          </p:val>
                                        </p:tav>
                                        <p:tav tm="100000">
                                          <p:val>
                                            <p:strVal val="#ppt_h"/>
                                          </p:val>
                                        </p:tav>
                                      </p:tavLst>
                                    </p:anim>
                                  </p:childTnLst>
                                </p:cTn>
                              </p:par>
                              <p:par>
                                <p:cTn id="229" presetID="16" presetClass="entr" presetSubtype="37" fill="hold" nodeType="withEffect">
                                  <p:stCondLst>
                                    <p:cond delay="0"/>
                                  </p:stCondLst>
                                  <p:childTnLst>
                                    <p:set>
                                      <p:cBhvr>
                                        <p:cTn id="230" dur="1" fill="hold">
                                          <p:stCondLst>
                                            <p:cond delay="0"/>
                                          </p:stCondLst>
                                        </p:cTn>
                                        <p:tgtEl>
                                          <p:spTgt spid="4"/>
                                        </p:tgtEl>
                                        <p:attrNameLst>
                                          <p:attrName>style.visibility</p:attrName>
                                        </p:attrNameLst>
                                      </p:cBhvr>
                                      <p:to>
                                        <p:strVal val="visible"/>
                                      </p:to>
                                    </p:set>
                                    <p:animEffect transition="in" filter="barn(outVertical)">
                                      <p:cBhvr>
                                        <p:cTn id="23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40000"/>
                  <a:lumOff val="60000"/>
                </a:schemeClr>
              </a:gs>
              <a:gs pos="50000">
                <a:srgbClr val="0033CC">
                  <a:shade val="67500"/>
                  <a:satMod val="115000"/>
                </a:srgbClr>
              </a:gs>
              <a:gs pos="100000">
                <a:srgbClr val="0033CC">
                  <a:shade val="100000"/>
                  <a:satMod val="115000"/>
                </a:srgbClr>
              </a:gs>
            </a:gsLst>
            <a:path path="circle">
              <a:fillToRect l="50000" t="50000" r="50000" b="50000"/>
            </a:path>
            <a:tileRect/>
          </a:gradFill>
        </p:spPr>
        <p:txBody>
          <a:bodyPr/>
          <a:lstStyle/>
          <a:p>
            <a:endParaRPr lang="es-ES" dirty="0"/>
          </a:p>
        </p:txBody>
      </p:sp>
      <p:pic>
        <p:nvPicPr>
          <p:cNvPr id="4" name="3 Imagen" descr="0(49).jpg"/>
          <p:cNvPicPr>
            <a:picLocks noChangeAspect="1"/>
          </p:cNvPicPr>
          <p:nvPr/>
        </p:nvPicPr>
        <p:blipFill>
          <a:blip r:embed="rId2"/>
          <a:stretch>
            <a:fillRect/>
          </a:stretch>
        </p:blipFill>
        <p:spPr>
          <a:xfrm>
            <a:off x="0" y="0"/>
            <a:ext cx="9152930" cy="6858000"/>
          </a:xfrm>
          <a:prstGeom prst="rect">
            <a:avLst/>
          </a:prstGeom>
        </p:spPr>
      </p:pic>
      <p:pic>
        <p:nvPicPr>
          <p:cNvPr id="5" name="4 Imagen" descr="w08FxQhq5OuE-tIhjQ1wthV5kWw.png"/>
          <p:cNvPicPr>
            <a:picLocks noChangeAspect="1"/>
          </p:cNvPicPr>
          <p:nvPr/>
        </p:nvPicPr>
        <p:blipFill>
          <a:blip r:embed="rId3">
            <a:duotone>
              <a:prstClr val="black"/>
              <a:schemeClr val="accent1">
                <a:tint val="45000"/>
                <a:satMod val="400000"/>
              </a:schemeClr>
            </a:duotone>
            <a:lum contrast="40000"/>
          </a:blip>
          <a:stretch>
            <a:fillRect/>
          </a:stretch>
        </p:blipFill>
        <p:spPr>
          <a:xfrm rot="871794">
            <a:off x="4098079" y="4334031"/>
            <a:ext cx="1214446" cy="2071702"/>
          </a:xfrm>
          <a:prstGeom prst="rect">
            <a:avLst/>
          </a:prstGeom>
        </p:spPr>
      </p:pic>
      <p:pic>
        <p:nvPicPr>
          <p:cNvPr id="6" name="5 Imagen" descr="w08FxQhq5OuE-tIhjQ1wthV5kWw.png"/>
          <p:cNvPicPr>
            <a:picLocks noChangeAspect="1"/>
          </p:cNvPicPr>
          <p:nvPr/>
        </p:nvPicPr>
        <p:blipFill>
          <a:blip r:embed="rId3">
            <a:duotone>
              <a:prstClr val="black"/>
              <a:schemeClr val="accent1">
                <a:tint val="45000"/>
                <a:satMod val="400000"/>
              </a:schemeClr>
            </a:duotone>
            <a:lum contrast="40000"/>
          </a:blip>
          <a:stretch>
            <a:fillRect/>
          </a:stretch>
        </p:blipFill>
        <p:spPr>
          <a:xfrm rot="529095">
            <a:off x="4011063" y="580744"/>
            <a:ext cx="1214446" cy="2095500"/>
          </a:xfrm>
          <a:prstGeom prst="rect">
            <a:avLst/>
          </a:prstGeom>
        </p:spPr>
      </p:pic>
      <p:pic>
        <p:nvPicPr>
          <p:cNvPr id="7" name="6 Imagen" descr="w08FxQhq5OuE-tIhjQ1wthV5kWw.png"/>
          <p:cNvPicPr>
            <a:picLocks noChangeAspect="1"/>
          </p:cNvPicPr>
          <p:nvPr/>
        </p:nvPicPr>
        <p:blipFill>
          <a:blip r:embed="rId3">
            <a:duotone>
              <a:prstClr val="black"/>
              <a:schemeClr val="accent1">
                <a:tint val="45000"/>
                <a:satMod val="400000"/>
              </a:schemeClr>
            </a:duotone>
            <a:lum contrast="40000"/>
          </a:blip>
          <a:stretch>
            <a:fillRect/>
          </a:stretch>
        </p:blipFill>
        <p:spPr>
          <a:xfrm rot="5400000">
            <a:off x="2095968" y="2741211"/>
            <a:ext cx="1148550" cy="2095500"/>
          </a:xfrm>
          <a:prstGeom prst="rect">
            <a:avLst/>
          </a:prstGeom>
        </p:spPr>
      </p:pic>
      <p:pic>
        <p:nvPicPr>
          <p:cNvPr id="8" name="7 Imagen" descr="w08FxQhq5OuE-tIhjQ1wthV5kWw.png"/>
          <p:cNvPicPr>
            <a:picLocks noChangeAspect="1"/>
          </p:cNvPicPr>
          <p:nvPr/>
        </p:nvPicPr>
        <p:blipFill>
          <a:blip r:embed="rId3">
            <a:duotone>
              <a:prstClr val="black"/>
              <a:schemeClr val="accent1">
                <a:tint val="45000"/>
                <a:satMod val="400000"/>
              </a:schemeClr>
            </a:duotone>
            <a:lum contrast="40000"/>
          </a:blip>
          <a:stretch>
            <a:fillRect/>
          </a:stretch>
        </p:blipFill>
        <p:spPr>
          <a:xfrm rot="7322696">
            <a:off x="2223488" y="1689337"/>
            <a:ext cx="1148550" cy="2095500"/>
          </a:xfrm>
          <a:prstGeom prst="rect">
            <a:avLst/>
          </a:prstGeom>
        </p:spPr>
      </p:pic>
      <p:pic>
        <p:nvPicPr>
          <p:cNvPr id="9" name="8 Imagen" descr="w08FxQhq5OuE-tIhjQ1wthV5kWw.png"/>
          <p:cNvPicPr>
            <a:picLocks noChangeAspect="1"/>
          </p:cNvPicPr>
          <p:nvPr/>
        </p:nvPicPr>
        <p:blipFill>
          <a:blip r:embed="rId3">
            <a:duotone>
              <a:prstClr val="black"/>
              <a:schemeClr val="accent1">
                <a:tint val="45000"/>
                <a:satMod val="400000"/>
              </a:schemeClr>
            </a:duotone>
            <a:lum contrast="40000"/>
          </a:blip>
          <a:stretch>
            <a:fillRect/>
          </a:stretch>
        </p:blipFill>
        <p:spPr>
          <a:xfrm rot="9262217">
            <a:off x="2923948" y="764902"/>
            <a:ext cx="1148550" cy="2095500"/>
          </a:xfrm>
          <a:prstGeom prst="rect">
            <a:avLst/>
          </a:prstGeom>
        </p:spPr>
      </p:pic>
      <p:pic>
        <p:nvPicPr>
          <p:cNvPr id="10" name="9 Imagen" descr="w08FxQhq5OuE-tIhjQ1wthV5kWw.png"/>
          <p:cNvPicPr>
            <a:picLocks noChangeAspect="1"/>
          </p:cNvPicPr>
          <p:nvPr/>
        </p:nvPicPr>
        <p:blipFill>
          <a:blip r:embed="rId3">
            <a:duotone>
              <a:prstClr val="black"/>
              <a:schemeClr val="accent1">
                <a:tint val="45000"/>
                <a:satMod val="400000"/>
              </a:schemeClr>
            </a:duotone>
            <a:lum contrast="40000"/>
          </a:blip>
          <a:stretch>
            <a:fillRect/>
          </a:stretch>
        </p:blipFill>
        <p:spPr>
          <a:xfrm rot="6512417">
            <a:off x="5831293" y="2455459"/>
            <a:ext cx="1148550" cy="2095500"/>
          </a:xfrm>
          <a:prstGeom prst="rect">
            <a:avLst/>
          </a:prstGeom>
        </p:spPr>
      </p:pic>
      <p:pic>
        <p:nvPicPr>
          <p:cNvPr id="11" name="10 Imagen" descr="w08FxQhq5OuE-tIhjQ1wthV5kWw.png"/>
          <p:cNvPicPr>
            <a:picLocks noChangeAspect="1"/>
          </p:cNvPicPr>
          <p:nvPr/>
        </p:nvPicPr>
        <p:blipFill>
          <a:blip r:embed="rId3">
            <a:duotone>
              <a:prstClr val="black"/>
              <a:schemeClr val="accent1">
                <a:tint val="45000"/>
                <a:satMod val="400000"/>
              </a:schemeClr>
            </a:duotone>
            <a:lum contrast="40000"/>
          </a:blip>
          <a:stretch>
            <a:fillRect/>
          </a:stretch>
        </p:blipFill>
        <p:spPr>
          <a:xfrm rot="4861496">
            <a:off x="5693739" y="1540311"/>
            <a:ext cx="1148550" cy="2095500"/>
          </a:xfrm>
          <a:prstGeom prst="rect">
            <a:avLst/>
          </a:prstGeom>
        </p:spPr>
      </p:pic>
      <p:pic>
        <p:nvPicPr>
          <p:cNvPr id="12" name="11 Imagen" descr="w08FxQhq5OuE-tIhjQ1wthV5kWw.png"/>
          <p:cNvPicPr>
            <a:picLocks noChangeAspect="1"/>
          </p:cNvPicPr>
          <p:nvPr/>
        </p:nvPicPr>
        <p:blipFill>
          <a:blip r:embed="rId3">
            <a:duotone>
              <a:prstClr val="black"/>
              <a:schemeClr val="accent1">
                <a:tint val="45000"/>
                <a:satMod val="400000"/>
              </a:schemeClr>
            </a:duotone>
            <a:lum contrast="40000"/>
          </a:blip>
          <a:stretch>
            <a:fillRect/>
          </a:stretch>
        </p:blipFill>
        <p:spPr>
          <a:xfrm rot="2806931">
            <a:off x="5083089" y="874022"/>
            <a:ext cx="1148550" cy="2095500"/>
          </a:xfrm>
          <a:prstGeom prst="rect">
            <a:avLst/>
          </a:prstGeom>
        </p:spPr>
      </p:pic>
      <p:pic>
        <p:nvPicPr>
          <p:cNvPr id="13" name="12 Imagen" descr="w08FxQhq5OuE-tIhjQ1wthV5kWw.png"/>
          <p:cNvPicPr>
            <a:picLocks noChangeAspect="1"/>
          </p:cNvPicPr>
          <p:nvPr/>
        </p:nvPicPr>
        <p:blipFill>
          <a:blip r:embed="rId3">
            <a:duotone>
              <a:prstClr val="black"/>
              <a:schemeClr val="accent1">
                <a:tint val="45000"/>
                <a:satMod val="400000"/>
              </a:schemeClr>
            </a:duotone>
            <a:lum contrast="40000"/>
          </a:blip>
          <a:stretch>
            <a:fillRect/>
          </a:stretch>
        </p:blipFill>
        <p:spPr>
          <a:xfrm rot="8193144">
            <a:off x="5681379" y="3252551"/>
            <a:ext cx="1148550" cy="2095500"/>
          </a:xfrm>
          <a:prstGeom prst="rect">
            <a:avLst/>
          </a:prstGeom>
        </p:spPr>
      </p:pic>
      <p:pic>
        <p:nvPicPr>
          <p:cNvPr id="14" name="13 Imagen" descr="w08FxQhq5OuE-tIhjQ1wthV5kWw.png"/>
          <p:cNvPicPr>
            <a:picLocks noChangeAspect="1"/>
          </p:cNvPicPr>
          <p:nvPr/>
        </p:nvPicPr>
        <p:blipFill>
          <a:blip r:embed="rId3">
            <a:duotone>
              <a:prstClr val="black"/>
              <a:schemeClr val="accent1">
                <a:tint val="45000"/>
                <a:satMod val="400000"/>
              </a:schemeClr>
            </a:duotone>
            <a:lum contrast="40000"/>
          </a:blip>
          <a:stretch>
            <a:fillRect/>
          </a:stretch>
        </p:blipFill>
        <p:spPr>
          <a:xfrm rot="9790001">
            <a:off x="5022749" y="4060970"/>
            <a:ext cx="1148550" cy="2095500"/>
          </a:xfrm>
          <a:prstGeom prst="rect">
            <a:avLst/>
          </a:prstGeom>
        </p:spPr>
      </p:pic>
      <p:pic>
        <p:nvPicPr>
          <p:cNvPr id="15" name="14 Imagen" descr="w08FxQhq5OuE-tIhjQ1wthV5kWw.png"/>
          <p:cNvPicPr>
            <a:picLocks noChangeAspect="1"/>
          </p:cNvPicPr>
          <p:nvPr/>
        </p:nvPicPr>
        <p:blipFill>
          <a:blip r:embed="rId3">
            <a:duotone>
              <a:prstClr val="black"/>
              <a:schemeClr val="accent1">
                <a:tint val="45000"/>
                <a:satMod val="400000"/>
              </a:schemeClr>
            </a:duotone>
            <a:lum contrast="40000"/>
          </a:blip>
          <a:stretch>
            <a:fillRect/>
          </a:stretch>
        </p:blipFill>
        <p:spPr>
          <a:xfrm rot="2466288">
            <a:off x="3383699" y="4262594"/>
            <a:ext cx="1214446" cy="2071702"/>
          </a:xfrm>
          <a:prstGeom prst="rect">
            <a:avLst/>
          </a:prstGeom>
        </p:spPr>
      </p:pic>
      <p:pic>
        <p:nvPicPr>
          <p:cNvPr id="16" name="15 Imagen" descr="w08FxQhq5OuE-tIhjQ1wthV5kWw.png"/>
          <p:cNvPicPr>
            <a:picLocks noChangeAspect="1"/>
          </p:cNvPicPr>
          <p:nvPr/>
        </p:nvPicPr>
        <p:blipFill>
          <a:blip r:embed="rId3">
            <a:duotone>
              <a:prstClr val="black"/>
              <a:schemeClr val="accent1">
                <a:tint val="45000"/>
                <a:satMod val="400000"/>
              </a:schemeClr>
            </a:duotone>
            <a:lum contrast="40000"/>
          </a:blip>
          <a:stretch>
            <a:fillRect/>
          </a:stretch>
        </p:blipFill>
        <p:spPr>
          <a:xfrm rot="4511195">
            <a:off x="2549682" y="3530781"/>
            <a:ext cx="1214446" cy="2071702"/>
          </a:xfrm>
          <a:prstGeom prst="rect">
            <a:avLst/>
          </a:prstGeom>
        </p:spPr>
      </p:pic>
      <p:sp>
        <p:nvSpPr>
          <p:cNvPr id="17" name="16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8" presetClass="emph" presetSubtype="0" fill="hold"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6"/>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7"/>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8"/>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9"/>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1"/>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14"/>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5"/>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16"/>
                                        </p:tgtEl>
                                        <p:attrNameLst>
                                          <p:attrName>r</p:attrName>
                                        </p:attrNameLst>
                                      </p:cBhvr>
                                    </p:animRot>
                                  </p:childTnLst>
                                </p:cTn>
                              </p:par>
                            </p:childTnLst>
                          </p:cTn>
                        </p:par>
                        <p:par>
                          <p:cTn id="104" fill="hold">
                            <p:stCondLst>
                              <p:cond delay="3000"/>
                            </p:stCondLst>
                            <p:childTnLst>
                              <p:par>
                                <p:cTn id="105" presetID="23" presetClass="exit" presetSubtype="544" fill="hold" nodeType="afterEffect">
                                  <p:stCondLst>
                                    <p:cond delay="0"/>
                                  </p:stCondLst>
                                  <p:childTnLst>
                                    <p:anim calcmode="lin" valueType="num">
                                      <p:cBhvr>
                                        <p:cTn id="106" dur="3000"/>
                                        <p:tgtEl>
                                          <p:spTgt spid="5"/>
                                        </p:tgtEl>
                                        <p:attrNameLst>
                                          <p:attrName>ppt_w</p:attrName>
                                        </p:attrNameLst>
                                      </p:cBhvr>
                                      <p:tavLst>
                                        <p:tav tm="0">
                                          <p:val>
                                            <p:strVal val="ppt_w"/>
                                          </p:val>
                                        </p:tav>
                                        <p:tav tm="100000">
                                          <p:val>
                                            <p:fltVal val="0"/>
                                          </p:val>
                                        </p:tav>
                                      </p:tavLst>
                                    </p:anim>
                                    <p:anim calcmode="lin" valueType="num">
                                      <p:cBhvr>
                                        <p:cTn id="107" dur="3000"/>
                                        <p:tgtEl>
                                          <p:spTgt spid="5"/>
                                        </p:tgtEl>
                                        <p:attrNameLst>
                                          <p:attrName>ppt_h</p:attrName>
                                        </p:attrNameLst>
                                      </p:cBhvr>
                                      <p:tavLst>
                                        <p:tav tm="0">
                                          <p:val>
                                            <p:strVal val="ppt_h"/>
                                          </p:val>
                                        </p:tav>
                                        <p:tav tm="100000">
                                          <p:val>
                                            <p:fltVal val="0"/>
                                          </p:val>
                                        </p:tav>
                                      </p:tavLst>
                                    </p:anim>
                                    <p:anim calcmode="lin" valueType="num">
                                      <p:cBhvr>
                                        <p:cTn id="108" dur="3000"/>
                                        <p:tgtEl>
                                          <p:spTgt spid="5"/>
                                        </p:tgtEl>
                                        <p:attrNameLst>
                                          <p:attrName>ppt_x</p:attrName>
                                        </p:attrNameLst>
                                      </p:cBhvr>
                                      <p:tavLst>
                                        <p:tav tm="0">
                                          <p:val>
                                            <p:strVal val="ppt_x"/>
                                          </p:val>
                                        </p:tav>
                                        <p:tav tm="100000">
                                          <p:val>
                                            <p:fltVal val="0.5"/>
                                          </p:val>
                                        </p:tav>
                                      </p:tavLst>
                                    </p:anim>
                                    <p:anim calcmode="lin" valueType="num">
                                      <p:cBhvr>
                                        <p:cTn id="109" dur="3000"/>
                                        <p:tgtEl>
                                          <p:spTgt spid="5"/>
                                        </p:tgtEl>
                                        <p:attrNameLst>
                                          <p:attrName>ppt_y</p:attrName>
                                        </p:attrNameLst>
                                      </p:cBhvr>
                                      <p:tavLst>
                                        <p:tav tm="0">
                                          <p:val>
                                            <p:strVal val="ppt_y"/>
                                          </p:val>
                                        </p:tav>
                                        <p:tav tm="100000">
                                          <p:val>
                                            <p:fltVal val="0.5"/>
                                          </p:val>
                                        </p:tav>
                                      </p:tavLst>
                                    </p:anim>
                                    <p:set>
                                      <p:cBhvr>
                                        <p:cTn id="110" dur="1" fill="hold">
                                          <p:stCondLst>
                                            <p:cond delay="2999"/>
                                          </p:stCondLst>
                                        </p:cTn>
                                        <p:tgtEl>
                                          <p:spTgt spid="5"/>
                                        </p:tgtEl>
                                        <p:attrNameLst>
                                          <p:attrName>style.visibility</p:attrName>
                                        </p:attrNameLst>
                                      </p:cBhvr>
                                      <p:to>
                                        <p:strVal val="hidden"/>
                                      </p:to>
                                    </p:set>
                                  </p:childTnLst>
                                </p:cTn>
                              </p:par>
                              <p:par>
                                <p:cTn id="111" presetID="23" presetClass="exit" presetSubtype="544" fill="hold" nodeType="withEffect">
                                  <p:stCondLst>
                                    <p:cond delay="0"/>
                                  </p:stCondLst>
                                  <p:childTnLst>
                                    <p:anim calcmode="lin" valueType="num">
                                      <p:cBhvr>
                                        <p:cTn id="112" dur="3000"/>
                                        <p:tgtEl>
                                          <p:spTgt spid="6"/>
                                        </p:tgtEl>
                                        <p:attrNameLst>
                                          <p:attrName>ppt_w</p:attrName>
                                        </p:attrNameLst>
                                      </p:cBhvr>
                                      <p:tavLst>
                                        <p:tav tm="0">
                                          <p:val>
                                            <p:strVal val="ppt_w"/>
                                          </p:val>
                                        </p:tav>
                                        <p:tav tm="100000">
                                          <p:val>
                                            <p:fltVal val="0"/>
                                          </p:val>
                                        </p:tav>
                                      </p:tavLst>
                                    </p:anim>
                                    <p:anim calcmode="lin" valueType="num">
                                      <p:cBhvr>
                                        <p:cTn id="113" dur="3000"/>
                                        <p:tgtEl>
                                          <p:spTgt spid="6"/>
                                        </p:tgtEl>
                                        <p:attrNameLst>
                                          <p:attrName>ppt_h</p:attrName>
                                        </p:attrNameLst>
                                      </p:cBhvr>
                                      <p:tavLst>
                                        <p:tav tm="0">
                                          <p:val>
                                            <p:strVal val="ppt_h"/>
                                          </p:val>
                                        </p:tav>
                                        <p:tav tm="100000">
                                          <p:val>
                                            <p:fltVal val="0"/>
                                          </p:val>
                                        </p:tav>
                                      </p:tavLst>
                                    </p:anim>
                                    <p:anim calcmode="lin" valueType="num">
                                      <p:cBhvr>
                                        <p:cTn id="114" dur="3000"/>
                                        <p:tgtEl>
                                          <p:spTgt spid="6"/>
                                        </p:tgtEl>
                                        <p:attrNameLst>
                                          <p:attrName>ppt_x</p:attrName>
                                        </p:attrNameLst>
                                      </p:cBhvr>
                                      <p:tavLst>
                                        <p:tav tm="0">
                                          <p:val>
                                            <p:strVal val="ppt_x"/>
                                          </p:val>
                                        </p:tav>
                                        <p:tav tm="100000">
                                          <p:val>
                                            <p:fltVal val="0.5"/>
                                          </p:val>
                                        </p:tav>
                                      </p:tavLst>
                                    </p:anim>
                                    <p:anim calcmode="lin" valueType="num">
                                      <p:cBhvr>
                                        <p:cTn id="115" dur="3000"/>
                                        <p:tgtEl>
                                          <p:spTgt spid="6"/>
                                        </p:tgtEl>
                                        <p:attrNameLst>
                                          <p:attrName>ppt_y</p:attrName>
                                        </p:attrNameLst>
                                      </p:cBhvr>
                                      <p:tavLst>
                                        <p:tav tm="0">
                                          <p:val>
                                            <p:strVal val="ppt_y"/>
                                          </p:val>
                                        </p:tav>
                                        <p:tav tm="100000">
                                          <p:val>
                                            <p:fltVal val="0.5"/>
                                          </p:val>
                                        </p:tav>
                                      </p:tavLst>
                                    </p:anim>
                                    <p:set>
                                      <p:cBhvr>
                                        <p:cTn id="116" dur="1" fill="hold">
                                          <p:stCondLst>
                                            <p:cond delay="2999"/>
                                          </p:stCondLst>
                                        </p:cTn>
                                        <p:tgtEl>
                                          <p:spTgt spid="6"/>
                                        </p:tgtEl>
                                        <p:attrNameLst>
                                          <p:attrName>style.visibility</p:attrName>
                                        </p:attrNameLst>
                                      </p:cBhvr>
                                      <p:to>
                                        <p:strVal val="hidden"/>
                                      </p:to>
                                    </p:set>
                                  </p:childTnLst>
                                </p:cTn>
                              </p:par>
                              <p:par>
                                <p:cTn id="117" presetID="23" presetClass="exit" presetSubtype="544" fill="hold" nodeType="withEffect">
                                  <p:stCondLst>
                                    <p:cond delay="0"/>
                                  </p:stCondLst>
                                  <p:childTnLst>
                                    <p:anim calcmode="lin" valueType="num">
                                      <p:cBhvr>
                                        <p:cTn id="118" dur="3000"/>
                                        <p:tgtEl>
                                          <p:spTgt spid="7"/>
                                        </p:tgtEl>
                                        <p:attrNameLst>
                                          <p:attrName>ppt_w</p:attrName>
                                        </p:attrNameLst>
                                      </p:cBhvr>
                                      <p:tavLst>
                                        <p:tav tm="0">
                                          <p:val>
                                            <p:strVal val="ppt_w"/>
                                          </p:val>
                                        </p:tav>
                                        <p:tav tm="100000">
                                          <p:val>
                                            <p:fltVal val="0"/>
                                          </p:val>
                                        </p:tav>
                                      </p:tavLst>
                                    </p:anim>
                                    <p:anim calcmode="lin" valueType="num">
                                      <p:cBhvr>
                                        <p:cTn id="119" dur="3000"/>
                                        <p:tgtEl>
                                          <p:spTgt spid="7"/>
                                        </p:tgtEl>
                                        <p:attrNameLst>
                                          <p:attrName>ppt_h</p:attrName>
                                        </p:attrNameLst>
                                      </p:cBhvr>
                                      <p:tavLst>
                                        <p:tav tm="0">
                                          <p:val>
                                            <p:strVal val="ppt_h"/>
                                          </p:val>
                                        </p:tav>
                                        <p:tav tm="100000">
                                          <p:val>
                                            <p:fltVal val="0"/>
                                          </p:val>
                                        </p:tav>
                                      </p:tavLst>
                                    </p:anim>
                                    <p:anim calcmode="lin" valueType="num">
                                      <p:cBhvr>
                                        <p:cTn id="120" dur="3000"/>
                                        <p:tgtEl>
                                          <p:spTgt spid="7"/>
                                        </p:tgtEl>
                                        <p:attrNameLst>
                                          <p:attrName>ppt_x</p:attrName>
                                        </p:attrNameLst>
                                      </p:cBhvr>
                                      <p:tavLst>
                                        <p:tav tm="0">
                                          <p:val>
                                            <p:strVal val="ppt_x"/>
                                          </p:val>
                                        </p:tav>
                                        <p:tav tm="100000">
                                          <p:val>
                                            <p:fltVal val="0.5"/>
                                          </p:val>
                                        </p:tav>
                                      </p:tavLst>
                                    </p:anim>
                                    <p:anim calcmode="lin" valueType="num">
                                      <p:cBhvr>
                                        <p:cTn id="121" dur="3000"/>
                                        <p:tgtEl>
                                          <p:spTgt spid="7"/>
                                        </p:tgtEl>
                                        <p:attrNameLst>
                                          <p:attrName>ppt_y</p:attrName>
                                        </p:attrNameLst>
                                      </p:cBhvr>
                                      <p:tavLst>
                                        <p:tav tm="0">
                                          <p:val>
                                            <p:strVal val="ppt_y"/>
                                          </p:val>
                                        </p:tav>
                                        <p:tav tm="100000">
                                          <p:val>
                                            <p:fltVal val="0.5"/>
                                          </p:val>
                                        </p:tav>
                                      </p:tavLst>
                                    </p:anim>
                                    <p:set>
                                      <p:cBhvr>
                                        <p:cTn id="122" dur="1" fill="hold">
                                          <p:stCondLst>
                                            <p:cond delay="2999"/>
                                          </p:stCondLst>
                                        </p:cTn>
                                        <p:tgtEl>
                                          <p:spTgt spid="7"/>
                                        </p:tgtEl>
                                        <p:attrNameLst>
                                          <p:attrName>style.visibility</p:attrName>
                                        </p:attrNameLst>
                                      </p:cBhvr>
                                      <p:to>
                                        <p:strVal val="hidden"/>
                                      </p:to>
                                    </p:set>
                                  </p:childTnLst>
                                </p:cTn>
                              </p:par>
                              <p:par>
                                <p:cTn id="123" presetID="23" presetClass="exit" presetSubtype="544" fill="hold" nodeType="withEffect">
                                  <p:stCondLst>
                                    <p:cond delay="0"/>
                                  </p:stCondLst>
                                  <p:childTnLst>
                                    <p:anim calcmode="lin" valueType="num">
                                      <p:cBhvr>
                                        <p:cTn id="124" dur="3000"/>
                                        <p:tgtEl>
                                          <p:spTgt spid="8"/>
                                        </p:tgtEl>
                                        <p:attrNameLst>
                                          <p:attrName>ppt_w</p:attrName>
                                        </p:attrNameLst>
                                      </p:cBhvr>
                                      <p:tavLst>
                                        <p:tav tm="0">
                                          <p:val>
                                            <p:strVal val="ppt_w"/>
                                          </p:val>
                                        </p:tav>
                                        <p:tav tm="100000">
                                          <p:val>
                                            <p:fltVal val="0"/>
                                          </p:val>
                                        </p:tav>
                                      </p:tavLst>
                                    </p:anim>
                                    <p:anim calcmode="lin" valueType="num">
                                      <p:cBhvr>
                                        <p:cTn id="125" dur="3000"/>
                                        <p:tgtEl>
                                          <p:spTgt spid="8"/>
                                        </p:tgtEl>
                                        <p:attrNameLst>
                                          <p:attrName>ppt_h</p:attrName>
                                        </p:attrNameLst>
                                      </p:cBhvr>
                                      <p:tavLst>
                                        <p:tav tm="0">
                                          <p:val>
                                            <p:strVal val="ppt_h"/>
                                          </p:val>
                                        </p:tav>
                                        <p:tav tm="100000">
                                          <p:val>
                                            <p:fltVal val="0"/>
                                          </p:val>
                                        </p:tav>
                                      </p:tavLst>
                                    </p:anim>
                                    <p:anim calcmode="lin" valueType="num">
                                      <p:cBhvr>
                                        <p:cTn id="126" dur="3000"/>
                                        <p:tgtEl>
                                          <p:spTgt spid="8"/>
                                        </p:tgtEl>
                                        <p:attrNameLst>
                                          <p:attrName>ppt_x</p:attrName>
                                        </p:attrNameLst>
                                      </p:cBhvr>
                                      <p:tavLst>
                                        <p:tav tm="0">
                                          <p:val>
                                            <p:strVal val="ppt_x"/>
                                          </p:val>
                                        </p:tav>
                                        <p:tav tm="100000">
                                          <p:val>
                                            <p:fltVal val="0.5"/>
                                          </p:val>
                                        </p:tav>
                                      </p:tavLst>
                                    </p:anim>
                                    <p:anim calcmode="lin" valueType="num">
                                      <p:cBhvr>
                                        <p:cTn id="127" dur="3000"/>
                                        <p:tgtEl>
                                          <p:spTgt spid="8"/>
                                        </p:tgtEl>
                                        <p:attrNameLst>
                                          <p:attrName>ppt_y</p:attrName>
                                        </p:attrNameLst>
                                      </p:cBhvr>
                                      <p:tavLst>
                                        <p:tav tm="0">
                                          <p:val>
                                            <p:strVal val="ppt_y"/>
                                          </p:val>
                                        </p:tav>
                                        <p:tav tm="100000">
                                          <p:val>
                                            <p:fltVal val="0.5"/>
                                          </p:val>
                                        </p:tav>
                                      </p:tavLst>
                                    </p:anim>
                                    <p:set>
                                      <p:cBhvr>
                                        <p:cTn id="128" dur="1" fill="hold">
                                          <p:stCondLst>
                                            <p:cond delay="2999"/>
                                          </p:stCondLst>
                                        </p:cTn>
                                        <p:tgtEl>
                                          <p:spTgt spid="8"/>
                                        </p:tgtEl>
                                        <p:attrNameLst>
                                          <p:attrName>style.visibility</p:attrName>
                                        </p:attrNameLst>
                                      </p:cBhvr>
                                      <p:to>
                                        <p:strVal val="hidden"/>
                                      </p:to>
                                    </p:set>
                                  </p:childTnLst>
                                </p:cTn>
                              </p:par>
                              <p:par>
                                <p:cTn id="129" presetID="23" presetClass="exit" presetSubtype="544" fill="hold" nodeType="withEffect">
                                  <p:stCondLst>
                                    <p:cond delay="0"/>
                                  </p:stCondLst>
                                  <p:childTnLst>
                                    <p:anim calcmode="lin" valueType="num">
                                      <p:cBhvr>
                                        <p:cTn id="130" dur="3000"/>
                                        <p:tgtEl>
                                          <p:spTgt spid="9"/>
                                        </p:tgtEl>
                                        <p:attrNameLst>
                                          <p:attrName>ppt_w</p:attrName>
                                        </p:attrNameLst>
                                      </p:cBhvr>
                                      <p:tavLst>
                                        <p:tav tm="0">
                                          <p:val>
                                            <p:strVal val="ppt_w"/>
                                          </p:val>
                                        </p:tav>
                                        <p:tav tm="100000">
                                          <p:val>
                                            <p:fltVal val="0"/>
                                          </p:val>
                                        </p:tav>
                                      </p:tavLst>
                                    </p:anim>
                                    <p:anim calcmode="lin" valueType="num">
                                      <p:cBhvr>
                                        <p:cTn id="131" dur="3000"/>
                                        <p:tgtEl>
                                          <p:spTgt spid="9"/>
                                        </p:tgtEl>
                                        <p:attrNameLst>
                                          <p:attrName>ppt_h</p:attrName>
                                        </p:attrNameLst>
                                      </p:cBhvr>
                                      <p:tavLst>
                                        <p:tav tm="0">
                                          <p:val>
                                            <p:strVal val="ppt_h"/>
                                          </p:val>
                                        </p:tav>
                                        <p:tav tm="100000">
                                          <p:val>
                                            <p:fltVal val="0"/>
                                          </p:val>
                                        </p:tav>
                                      </p:tavLst>
                                    </p:anim>
                                    <p:anim calcmode="lin" valueType="num">
                                      <p:cBhvr>
                                        <p:cTn id="132" dur="3000"/>
                                        <p:tgtEl>
                                          <p:spTgt spid="9"/>
                                        </p:tgtEl>
                                        <p:attrNameLst>
                                          <p:attrName>ppt_x</p:attrName>
                                        </p:attrNameLst>
                                      </p:cBhvr>
                                      <p:tavLst>
                                        <p:tav tm="0">
                                          <p:val>
                                            <p:strVal val="ppt_x"/>
                                          </p:val>
                                        </p:tav>
                                        <p:tav tm="100000">
                                          <p:val>
                                            <p:fltVal val="0.5"/>
                                          </p:val>
                                        </p:tav>
                                      </p:tavLst>
                                    </p:anim>
                                    <p:anim calcmode="lin" valueType="num">
                                      <p:cBhvr>
                                        <p:cTn id="133" dur="3000"/>
                                        <p:tgtEl>
                                          <p:spTgt spid="9"/>
                                        </p:tgtEl>
                                        <p:attrNameLst>
                                          <p:attrName>ppt_y</p:attrName>
                                        </p:attrNameLst>
                                      </p:cBhvr>
                                      <p:tavLst>
                                        <p:tav tm="0">
                                          <p:val>
                                            <p:strVal val="ppt_y"/>
                                          </p:val>
                                        </p:tav>
                                        <p:tav tm="100000">
                                          <p:val>
                                            <p:fltVal val="0.5"/>
                                          </p:val>
                                        </p:tav>
                                      </p:tavLst>
                                    </p:anim>
                                    <p:set>
                                      <p:cBhvr>
                                        <p:cTn id="134" dur="1" fill="hold">
                                          <p:stCondLst>
                                            <p:cond delay="2999"/>
                                          </p:stCondLst>
                                        </p:cTn>
                                        <p:tgtEl>
                                          <p:spTgt spid="9"/>
                                        </p:tgtEl>
                                        <p:attrNameLst>
                                          <p:attrName>style.visibility</p:attrName>
                                        </p:attrNameLst>
                                      </p:cBhvr>
                                      <p:to>
                                        <p:strVal val="hidden"/>
                                      </p:to>
                                    </p:set>
                                  </p:childTnLst>
                                </p:cTn>
                              </p:par>
                              <p:par>
                                <p:cTn id="135" presetID="23" presetClass="exit" presetSubtype="544" fill="hold" nodeType="withEffect">
                                  <p:stCondLst>
                                    <p:cond delay="0"/>
                                  </p:stCondLst>
                                  <p:childTnLst>
                                    <p:anim calcmode="lin" valueType="num">
                                      <p:cBhvr>
                                        <p:cTn id="136" dur="3000"/>
                                        <p:tgtEl>
                                          <p:spTgt spid="10"/>
                                        </p:tgtEl>
                                        <p:attrNameLst>
                                          <p:attrName>ppt_w</p:attrName>
                                        </p:attrNameLst>
                                      </p:cBhvr>
                                      <p:tavLst>
                                        <p:tav tm="0">
                                          <p:val>
                                            <p:strVal val="ppt_w"/>
                                          </p:val>
                                        </p:tav>
                                        <p:tav tm="100000">
                                          <p:val>
                                            <p:fltVal val="0"/>
                                          </p:val>
                                        </p:tav>
                                      </p:tavLst>
                                    </p:anim>
                                    <p:anim calcmode="lin" valueType="num">
                                      <p:cBhvr>
                                        <p:cTn id="137" dur="3000"/>
                                        <p:tgtEl>
                                          <p:spTgt spid="10"/>
                                        </p:tgtEl>
                                        <p:attrNameLst>
                                          <p:attrName>ppt_h</p:attrName>
                                        </p:attrNameLst>
                                      </p:cBhvr>
                                      <p:tavLst>
                                        <p:tav tm="0">
                                          <p:val>
                                            <p:strVal val="ppt_h"/>
                                          </p:val>
                                        </p:tav>
                                        <p:tav tm="100000">
                                          <p:val>
                                            <p:fltVal val="0"/>
                                          </p:val>
                                        </p:tav>
                                      </p:tavLst>
                                    </p:anim>
                                    <p:anim calcmode="lin" valueType="num">
                                      <p:cBhvr>
                                        <p:cTn id="138" dur="3000"/>
                                        <p:tgtEl>
                                          <p:spTgt spid="10"/>
                                        </p:tgtEl>
                                        <p:attrNameLst>
                                          <p:attrName>ppt_x</p:attrName>
                                        </p:attrNameLst>
                                      </p:cBhvr>
                                      <p:tavLst>
                                        <p:tav tm="0">
                                          <p:val>
                                            <p:strVal val="ppt_x"/>
                                          </p:val>
                                        </p:tav>
                                        <p:tav tm="100000">
                                          <p:val>
                                            <p:fltVal val="0.5"/>
                                          </p:val>
                                        </p:tav>
                                      </p:tavLst>
                                    </p:anim>
                                    <p:anim calcmode="lin" valueType="num">
                                      <p:cBhvr>
                                        <p:cTn id="139" dur="3000"/>
                                        <p:tgtEl>
                                          <p:spTgt spid="10"/>
                                        </p:tgtEl>
                                        <p:attrNameLst>
                                          <p:attrName>ppt_y</p:attrName>
                                        </p:attrNameLst>
                                      </p:cBhvr>
                                      <p:tavLst>
                                        <p:tav tm="0">
                                          <p:val>
                                            <p:strVal val="ppt_y"/>
                                          </p:val>
                                        </p:tav>
                                        <p:tav tm="100000">
                                          <p:val>
                                            <p:fltVal val="0.5"/>
                                          </p:val>
                                        </p:tav>
                                      </p:tavLst>
                                    </p:anim>
                                    <p:set>
                                      <p:cBhvr>
                                        <p:cTn id="140" dur="1" fill="hold">
                                          <p:stCondLst>
                                            <p:cond delay="2999"/>
                                          </p:stCondLst>
                                        </p:cTn>
                                        <p:tgtEl>
                                          <p:spTgt spid="10"/>
                                        </p:tgtEl>
                                        <p:attrNameLst>
                                          <p:attrName>style.visibility</p:attrName>
                                        </p:attrNameLst>
                                      </p:cBhvr>
                                      <p:to>
                                        <p:strVal val="hidden"/>
                                      </p:to>
                                    </p:set>
                                  </p:childTnLst>
                                </p:cTn>
                              </p:par>
                              <p:par>
                                <p:cTn id="141" presetID="23" presetClass="exit" presetSubtype="544" fill="hold" nodeType="withEffect">
                                  <p:stCondLst>
                                    <p:cond delay="0"/>
                                  </p:stCondLst>
                                  <p:childTnLst>
                                    <p:anim calcmode="lin" valueType="num">
                                      <p:cBhvr>
                                        <p:cTn id="142" dur="3000"/>
                                        <p:tgtEl>
                                          <p:spTgt spid="11"/>
                                        </p:tgtEl>
                                        <p:attrNameLst>
                                          <p:attrName>ppt_w</p:attrName>
                                        </p:attrNameLst>
                                      </p:cBhvr>
                                      <p:tavLst>
                                        <p:tav tm="0">
                                          <p:val>
                                            <p:strVal val="ppt_w"/>
                                          </p:val>
                                        </p:tav>
                                        <p:tav tm="100000">
                                          <p:val>
                                            <p:fltVal val="0"/>
                                          </p:val>
                                        </p:tav>
                                      </p:tavLst>
                                    </p:anim>
                                    <p:anim calcmode="lin" valueType="num">
                                      <p:cBhvr>
                                        <p:cTn id="143" dur="3000"/>
                                        <p:tgtEl>
                                          <p:spTgt spid="11"/>
                                        </p:tgtEl>
                                        <p:attrNameLst>
                                          <p:attrName>ppt_h</p:attrName>
                                        </p:attrNameLst>
                                      </p:cBhvr>
                                      <p:tavLst>
                                        <p:tav tm="0">
                                          <p:val>
                                            <p:strVal val="ppt_h"/>
                                          </p:val>
                                        </p:tav>
                                        <p:tav tm="100000">
                                          <p:val>
                                            <p:fltVal val="0"/>
                                          </p:val>
                                        </p:tav>
                                      </p:tavLst>
                                    </p:anim>
                                    <p:anim calcmode="lin" valueType="num">
                                      <p:cBhvr>
                                        <p:cTn id="144" dur="3000"/>
                                        <p:tgtEl>
                                          <p:spTgt spid="11"/>
                                        </p:tgtEl>
                                        <p:attrNameLst>
                                          <p:attrName>ppt_x</p:attrName>
                                        </p:attrNameLst>
                                      </p:cBhvr>
                                      <p:tavLst>
                                        <p:tav tm="0">
                                          <p:val>
                                            <p:strVal val="ppt_x"/>
                                          </p:val>
                                        </p:tav>
                                        <p:tav tm="100000">
                                          <p:val>
                                            <p:fltVal val="0.5"/>
                                          </p:val>
                                        </p:tav>
                                      </p:tavLst>
                                    </p:anim>
                                    <p:anim calcmode="lin" valueType="num">
                                      <p:cBhvr>
                                        <p:cTn id="145" dur="3000"/>
                                        <p:tgtEl>
                                          <p:spTgt spid="11"/>
                                        </p:tgtEl>
                                        <p:attrNameLst>
                                          <p:attrName>ppt_y</p:attrName>
                                        </p:attrNameLst>
                                      </p:cBhvr>
                                      <p:tavLst>
                                        <p:tav tm="0">
                                          <p:val>
                                            <p:strVal val="ppt_y"/>
                                          </p:val>
                                        </p:tav>
                                        <p:tav tm="100000">
                                          <p:val>
                                            <p:fltVal val="0.5"/>
                                          </p:val>
                                        </p:tav>
                                      </p:tavLst>
                                    </p:anim>
                                    <p:set>
                                      <p:cBhvr>
                                        <p:cTn id="146" dur="1" fill="hold">
                                          <p:stCondLst>
                                            <p:cond delay="2999"/>
                                          </p:stCondLst>
                                        </p:cTn>
                                        <p:tgtEl>
                                          <p:spTgt spid="11"/>
                                        </p:tgtEl>
                                        <p:attrNameLst>
                                          <p:attrName>style.visibility</p:attrName>
                                        </p:attrNameLst>
                                      </p:cBhvr>
                                      <p:to>
                                        <p:strVal val="hidden"/>
                                      </p:to>
                                    </p:set>
                                  </p:childTnLst>
                                </p:cTn>
                              </p:par>
                              <p:par>
                                <p:cTn id="147" presetID="23" presetClass="exit" presetSubtype="544" fill="hold" nodeType="withEffect">
                                  <p:stCondLst>
                                    <p:cond delay="0"/>
                                  </p:stCondLst>
                                  <p:childTnLst>
                                    <p:anim calcmode="lin" valueType="num">
                                      <p:cBhvr>
                                        <p:cTn id="148" dur="3000"/>
                                        <p:tgtEl>
                                          <p:spTgt spid="12"/>
                                        </p:tgtEl>
                                        <p:attrNameLst>
                                          <p:attrName>ppt_w</p:attrName>
                                        </p:attrNameLst>
                                      </p:cBhvr>
                                      <p:tavLst>
                                        <p:tav tm="0">
                                          <p:val>
                                            <p:strVal val="ppt_w"/>
                                          </p:val>
                                        </p:tav>
                                        <p:tav tm="100000">
                                          <p:val>
                                            <p:fltVal val="0"/>
                                          </p:val>
                                        </p:tav>
                                      </p:tavLst>
                                    </p:anim>
                                    <p:anim calcmode="lin" valueType="num">
                                      <p:cBhvr>
                                        <p:cTn id="149" dur="3000"/>
                                        <p:tgtEl>
                                          <p:spTgt spid="12"/>
                                        </p:tgtEl>
                                        <p:attrNameLst>
                                          <p:attrName>ppt_h</p:attrName>
                                        </p:attrNameLst>
                                      </p:cBhvr>
                                      <p:tavLst>
                                        <p:tav tm="0">
                                          <p:val>
                                            <p:strVal val="ppt_h"/>
                                          </p:val>
                                        </p:tav>
                                        <p:tav tm="100000">
                                          <p:val>
                                            <p:fltVal val="0"/>
                                          </p:val>
                                        </p:tav>
                                      </p:tavLst>
                                    </p:anim>
                                    <p:anim calcmode="lin" valueType="num">
                                      <p:cBhvr>
                                        <p:cTn id="150" dur="3000"/>
                                        <p:tgtEl>
                                          <p:spTgt spid="12"/>
                                        </p:tgtEl>
                                        <p:attrNameLst>
                                          <p:attrName>ppt_x</p:attrName>
                                        </p:attrNameLst>
                                      </p:cBhvr>
                                      <p:tavLst>
                                        <p:tav tm="0">
                                          <p:val>
                                            <p:strVal val="ppt_x"/>
                                          </p:val>
                                        </p:tav>
                                        <p:tav tm="100000">
                                          <p:val>
                                            <p:fltVal val="0.5"/>
                                          </p:val>
                                        </p:tav>
                                      </p:tavLst>
                                    </p:anim>
                                    <p:anim calcmode="lin" valueType="num">
                                      <p:cBhvr>
                                        <p:cTn id="151" dur="3000"/>
                                        <p:tgtEl>
                                          <p:spTgt spid="12"/>
                                        </p:tgtEl>
                                        <p:attrNameLst>
                                          <p:attrName>ppt_y</p:attrName>
                                        </p:attrNameLst>
                                      </p:cBhvr>
                                      <p:tavLst>
                                        <p:tav tm="0">
                                          <p:val>
                                            <p:strVal val="ppt_y"/>
                                          </p:val>
                                        </p:tav>
                                        <p:tav tm="100000">
                                          <p:val>
                                            <p:fltVal val="0.5"/>
                                          </p:val>
                                        </p:tav>
                                      </p:tavLst>
                                    </p:anim>
                                    <p:set>
                                      <p:cBhvr>
                                        <p:cTn id="152" dur="1" fill="hold">
                                          <p:stCondLst>
                                            <p:cond delay="2999"/>
                                          </p:stCondLst>
                                        </p:cTn>
                                        <p:tgtEl>
                                          <p:spTgt spid="12"/>
                                        </p:tgtEl>
                                        <p:attrNameLst>
                                          <p:attrName>style.visibility</p:attrName>
                                        </p:attrNameLst>
                                      </p:cBhvr>
                                      <p:to>
                                        <p:strVal val="hidden"/>
                                      </p:to>
                                    </p:set>
                                  </p:childTnLst>
                                </p:cTn>
                              </p:par>
                              <p:par>
                                <p:cTn id="153" presetID="23" presetClass="exit" presetSubtype="544" fill="hold" nodeType="withEffect">
                                  <p:stCondLst>
                                    <p:cond delay="0"/>
                                  </p:stCondLst>
                                  <p:childTnLst>
                                    <p:anim calcmode="lin" valueType="num">
                                      <p:cBhvr>
                                        <p:cTn id="154" dur="3000"/>
                                        <p:tgtEl>
                                          <p:spTgt spid="13"/>
                                        </p:tgtEl>
                                        <p:attrNameLst>
                                          <p:attrName>ppt_w</p:attrName>
                                        </p:attrNameLst>
                                      </p:cBhvr>
                                      <p:tavLst>
                                        <p:tav tm="0">
                                          <p:val>
                                            <p:strVal val="ppt_w"/>
                                          </p:val>
                                        </p:tav>
                                        <p:tav tm="100000">
                                          <p:val>
                                            <p:fltVal val="0"/>
                                          </p:val>
                                        </p:tav>
                                      </p:tavLst>
                                    </p:anim>
                                    <p:anim calcmode="lin" valueType="num">
                                      <p:cBhvr>
                                        <p:cTn id="155" dur="3000"/>
                                        <p:tgtEl>
                                          <p:spTgt spid="13"/>
                                        </p:tgtEl>
                                        <p:attrNameLst>
                                          <p:attrName>ppt_h</p:attrName>
                                        </p:attrNameLst>
                                      </p:cBhvr>
                                      <p:tavLst>
                                        <p:tav tm="0">
                                          <p:val>
                                            <p:strVal val="ppt_h"/>
                                          </p:val>
                                        </p:tav>
                                        <p:tav tm="100000">
                                          <p:val>
                                            <p:fltVal val="0"/>
                                          </p:val>
                                        </p:tav>
                                      </p:tavLst>
                                    </p:anim>
                                    <p:anim calcmode="lin" valueType="num">
                                      <p:cBhvr>
                                        <p:cTn id="156" dur="3000"/>
                                        <p:tgtEl>
                                          <p:spTgt spid="13"/>
                                        </p:tgtEl>
                                        <p:attrNameLst>
                                          <p:attrName>ppt_x</p:attrName>
                                        </p:attrNameLst>
                                      </p:cBhvr>
                                      <p:tavLst>
                                        <p:tav tm="0">
                                          <p:val>
                                            <p:strVal val="ppt_x"/>
                                          </p:val>
                                        </p:tav>
                                        <p:tav tm="100000">
                                          <p:val>
                                            <p:fltVal val="0.5"/>
                                          </p:val>
                                        </p:tav>
                                      </p:tavLst>
                                    </p:anim>
                                    <p:anim calcmode="lin" valueType="num">
                                      <p:cBhvr>
                                        <p:cTn id="157" dur="3000"/>
                                        <p:tgtEl>
                                          <p:spTgt spid="13"/>
                                        </p:tgtEl>
                                        <p:attrNameLst>
                                          <p:attrName>ppt_y</p:attrName>
                                        </p:attrNameLst>
                                      </p:cBhvr>
                                      <p:tavLst>
                                        <p:tav tm="0">
                                          <p:val>
                                            <p:strVal val="ppt_y"/>
                                          </p:val>
                                        </p:tav>
                                        <p:tav tm="100000">
                                          <p:val>
                                            <p:fltVal val="0.5"/>
                                          </p:val>
                                        </p:tav>
                                      </p:tavLst>
                                    </p:anim>
                                    <p:set>
                                      <p:cBhvr>
                                        <p:cTn id="158" dur="1" fill="hold">
                                          <p:stCondLst>
                                            <p:cond delay="2999"/>
                                          </p:stCondLst>
                                        </p:cTn>
                                        <p:tgtEl>
                                          <p:spTgt spid="13"/>
                                        </p:tgtEl>
                                        <p:attrNameLst>
                                          <p:attrName>style.visibility</p:attrName>
                                        </p:attrNameLst>
                                      </p:cBhvr>
                                      <p:to>
                                        <p:strVal val="hidden"/>
                                      </p:to>
                                    </p:set>
                                  </p:childTnLst>
                                </p:cTn>
                              </p:par>
                              <p:par>
                                <p:cTn id="159" presetID="23" presetClass="exit" presetSubtype="544" fill="hold" nodeType="withEffect">
                                  <p:stCondLst>
                                    <p:cond delay="0"/>
                                  </p:stCondLst>
                                  <p:childTnLst>
                                    <p:anim calcmode="lin" valueType="num">
                                      <p:cBhvr>
                                        <p:cTn id="160" dur="3000"/>
                                        <p:tgtEl>
                                          <p:spTgt spid="14"/>
                                        </p:tgtEl>
                                        <p:attrNameLst>
                                          <p:attrName>ppt_w</p:attrName>
                                        </p:attrNameLst>
                                      </p:cBhvr>
                                      <p:tavLst>
                                        <p:tav tm="0">
                                          <p:val>
                                            <p:strVal val="ppt_w"/>
                                          </p:val>
                                        </p:tav>
                                        <p:tav tm="100000">
                                          <p:val>
                                            <p:fltVal val="0"/>
                                          </p:val>
                                        </p:tav>
                                      </p:tavLst>
                                    </p:anim>
                                    <p:anim calcmode="lin" valueType="num">
                                      <p:cBhvr>
                                        <p:cTn id="161" dur="3000"/>
                                        <p:tgtEl>
                                          <p:spTgt spid="14"/>
                                        </p:tgtEl>
                                        <p:attrNameLst>
                                          <p:attrName>ppt_h</p:attrName>
                                        </p:attrNameLst>
                                      </p:cBhvr>
                                      <p:tavLst>
                                        <p:tav tm="0">
                                          <p:val>
                                            <p:strVal val="ppt_h"/>
                                          </p:val>
                                        </p:tav>
                                        <p:tav tm="100000">
                                          <p:val>
                                            <p:fltVal val="0"/>
                                          </p:val>
                                        </p:tav>
                                      </p:tavLst>
                                    </p:anim>
                                    <p:anim calcmode="lin" valueType="num">
                                      <p:cBhvr>
                                        <p:cTn id="162" dur="3000"/>
                                        <p:tgtEl>
                                          <p:spTgt spid="14"/>
                                        </p:tgtEl>
                                        <p:attrNameLst>
                                          <p:attrName>ppt_x</p:attrName>
                                        </p:attrNameLst>
                                      </p:cBhvr>
                                      <p:tavLst>
                                        <p:tav tm="0">
                                          <p:val>
                                            <p:strVal val="ppt_x"/>
                                          </p:val>
                                        </p:tav>
                                        <p:tav tm="100000">
                                          <p:val>
                                            <p:fltVal val="0.5"/>
                                          </p:val>
                                        </p:tav>
                                      </p:tavLst>
                                    </p:anim>
                                    <p:anim calcmode="lin" valueType="num">
                                      <p:cBhvr>
                                        <p:cTn id="163" dur="3000"/>
                                        <p:tgtEl>
                                          <p:spTgt spid="14"/>
                                        </p:tgtEl>
                                        <p:attrNameLst>
                                          <p:attrName>ppt_y</p:attrName>
                                        </p:attrNameLst>
                                      </p:cBhvr>
                                      <p:tavLst>
                                        <p:tav tm="0">
                                          <p:val>
                                            <p:strVal val="ppt_y"/>
                                          </p:val>
                                        </p:tav>
                                        <p:tav tm="100000">
                                          <p:val>
                                            <p:fltVal val="0.5"/>
                                          </p:val>
                                        </p:tav>
                                      </p:tavLst>
                                    </p:anim>
                                    <p:set>
                                      <p:cBhvr>
                                        <p:cTn id="164" dur="1" fill="hold">
                                          <p:stCondLst>
                                            <p:cond delay="2999"/>
                                          </p:stCondLst>
                                        </p:cTn>
                                        <p:tgtEl>
                                          <p:spTgt spid="14"/>
                                        </p:tgtEl>
                                        <p:attrNameLst>
                                          <p:attrName>style.visibility</p:attrName>
                                        </p:attrNameLst>
                                      </p:cBhvr>
                                      <p:to>
                                        <p:strVal val="hidden"/>
                                      </p:to>
                                    </p:set>
                                  </p:childTnLst>
                                </p:cTn>
                              </p:par>
                              <p:par>
                                <p:cTn id="165" presetID="23" presetClass="exit" presetSubtype="544" fill="hold" nodeType="withEffect">
                                  <p:stCondLst>
                                    <p:cond delay="0"/>
                                  </p:stCondLst>
                                  <p:childTnLst>
                                    <p:anim calcmode="lin" valueType="num">
                                      <p:cBhvr>
                                        <p:cTn id="166" dur="3000"/>
                                        <p:tgtEl>
                                          <p:spTgt spid="15"/>
                                        </p:tgtEl>
                                        <p:attrNameLst>
                                          <p:attrName>ppt_w</p:attrName>
                                        </p:attrNameLst>
                                      </p:cBhvr>
                                      <p:tavLst>
                                        <p:tav tm="0">
                                          <p:val>
                                            <p:strVal val="ppt_w"/>
                                          </p:val>
                                        </p:tav>
                                        <p:tav tm="100000">
                                          <p:val>
                                            <p:fltVal val="0"/>
                                          </p:val>
                                        </p:tav>
                                      </p:tavLst>
                                    </p:anim>
                                    <p:anim calcmode="lin" valueType="num">
                                      <p:cBhvr>
                                        <p:cTn id="167" dur="3000"/>
                                        <p:tgtEl>
                                          <p:spTgt spid="15"/>
                                        </p:tgtEl>
                                        <p:attrNameLst>
                                          <p:attrName>ppt_h</p:attrName>
                                        </p:attrNameLst>
                                      </p:cBhvr>
                                      <p:tavLst>
                                        <p:tav tm="0">
                                          <p:val>
                                            <p:strVal val="ppt_h"/>
                                          </p:val>
                                        </p:tav>
                                        <p:tav tm="100000">
                                          <p:val>
                                            <p:fltVal val="0"/>
                                          </p:val>
                                        </p:tav>
                                      </p:tavLst>
                                    </p:anim>
                                    <p:anim calcmode="lin" valueType="num">
                                      <p:cBhvr>
                                        <p:cTn id="168" dur="3000"/>
                                        <p:tgtEl>
                                          <p:spTgt spid="15"/>
                                        </p:tgtEl>
                                        <p:attrNameLst>
                                          <p:attrName>ppt_x</p:attrName>
                                        </p:attrNameLst>
                                      </p:cBhvr>
                                      <p:tavLst>
                                        <p:tav tm="0">
                                          <p:val>
                                            <p:strVal val="ppt_x"/>
                                          </p:val>
                                        </p:tav>
                                        <p:tav tm="100000">
                                          <p:val>
                                            <p:fltVal val="0.5"/>
                                          </p:val>
                                        </p:tav>
                                      </p:tavLst>
                                    </p:anim>
                                    <p:anim calcmode="lin" valueType="num">
                                      <p:cBhvr>
                                        <p:cTn id="169" dur="3000"/>
                                        <p:tgtEl>
                                          <p:spTgt spid="15"/>
                                        </p:tgtEl>
                                        <p:attrNameLst>
                                          <p:attrName>ppt_y</p:attrName>
                                        </p:attrNameLst>
                                      </p:cBhvr>
                                      <p:tavLst>
                                        <p:tav tm="0">
                                          <p:val>
                                            <p:strVal val="ppt_y"/>
                                          </p:val>
                                        </p:tav>
                                        <p:tav tm="100000">
                                          <p:val>
                                            <p:fltVal val="0.5"/>
                                          </p:val>
                                        </p:tav>
                                      </p:tavLst>
                                    </p:anim>
                                    <p:set>
                                      <p:cBhvr>
                                        <p:cTn id="170" dur="1" fill="hold">
                                          <p:stCondLst>
                                            <p:cond delay="2999"/>
                                          </p:stCondLst>
                                        </p:cTn>
                                        <p:tgtEl>
                                          <p:spTgt spid="15"/>
                                        </p:tgtEl>
                                        <p:attrNameLst>
                                          <p:attrName>style.visibility</p:attrName>
                                        </p:attrNameLst>
                                      </p:cBhvr>
                                      <p:to>
                                        <p:strVal val="hidden"/>
                                      </p:to>
                                    </p:set>
                                  </p:childTnLst>
                                </p:cTn>
                              </p:par>
                              <p:par>
                                <p:cTn id="171" presetID="23" presetClass="exit" presetSubtype="544" fill="hold" nodeType="withEffect">
                                  <p:stCondLst>
                                    <p:cond delay="0"/>
                                  </p:stCondLst>
                                  <p:childTnLst>
                                    <p:anim calcmode="lin" valueType="num">
                                      <p:cBhvr>
                                        <p:cTn id="172" dur="3000"/>
                                        <p:tgtEl>
                                          <p:spTgt spid="16"/>
                                        </p:tgtEl>
                                        <p:attrNameLst>
                                          <p:attrName>ppt_w</p:attrName>
                                        </p:attrNameLst>
                                      </p:cBhvr>
                                      <p:tavLst>
                                        <p:tav tm="0">
                                          <p:val>
                                            <p:strVal val="ppt_w"/>
                                          </p:val>
                                        </p:tav>
                                        <p:tav tm="100000">
                                          <p:val>
                                            <p:fltVal val="0"/>
                                          </p:val>
                                        </p:tav>
                                      </p:tavLst>
                                    </p:anim>
                                    <p:anim calcmode="lin" valueType="num">
                                      <p:cBhvr>
                                        <p:cTn id="173" dur="3000"/>
                                        <p:tgtEl>
                                          <p:spTgt spid="16"/>
                                        </p:tgtEl>
                                        <p:attrNameLst>
                                          <p:attrName>ppt_h</p:attrName>
                                        </p:attrNameLst>
                                      </p:cBhvr>
                                      <p:tavLst>
                                        <p:tav tm="0">
                                          <p:val>
                                            <p:strVal val="ppt_h"/>
                                          </p:val>
                                        </p:tav>
                                        <p:tav tm="100000">
                                          <p:val>
                                            <p:fltVal val="0"/>
                                          </p:val>
                                        </p:tav>
                                      </p:tavLst>
                                    </p:anim>
                                    <p:anim calcmode="lin" valueType="num">
                                      <p:cBhvr>
                                        <p:cTn id="174" dur="3000"/>
                                        <p:tgtEl>
                                          <p:spTgt spid="16"/>
                                        </p:tgtEl>
                                        <p:attrNameLst>
                                          <p:attrName>ppt_x</p:attrName>
                                        </p:attrNameLst>
                                      </p:cBhvr>
                                      <p:tavLst>
                                        <p:tav tm="0">
                                          <p:val>
                                            <p:strVal val="ppt_x"/>
                                          </p:val>
                                        </p:tav>
                                        <p:tav tm="100000">
                                          <p:val>
                                            <p:fltVal val="0.5"/>
                                          </p:val>
                                        </p:tav>
                                      </p:tavLst>
                                    </p:anim>
                                    <p:anim calcmode="lin" valueType="num">
                                      <p:cBhvr>
                                        <p:cTn id="175" dur="3000"/>
                                        <p:tgtEl>
                                          <p:spTgt spid="16"/>
                                        </p:tgtEl>
                                        <p:attrNameLst>
                                          <p:attrName>ppt_y</p:attrName>
                                        </p:attrNameLst>
                                      </p:cBhvr>
                                      <p:tavLst>
                                        <p:tav tm="0">
                                          <p:val>
                                            <p:strVal val="ppt_y"/>
                                          </p:val>
                                        </p:tav>
                                        <p:tav tm="100000">
                                          <p:val>
                                            <p:fltVal val="0.5"/>
                                          </p:val>
                                        </p:tav>
                                      </p:tavLst>
                                    </p:anim>
                                    <p:set>
                                      <p:cBhvr>
                                        <p:cTn id="176" dur="1" fill="hold">
                                          <p:stCondLst>
                                            <p:cond delay="2999"/>
                                          </p:stCondLst>
                                        </p:cTn>
                                        <p:tgtEl>
                                          <p:spTgt spid="16"/>
                                        </p:tgtEl>
                                        <p:attrNameLst>
                                          <p:attrName>style.visibility</p:attrName>
                                        </p:attrNameLst>
                                      </p:cBhvr>
                                      <p:to>
                                        <p:strVal val="hidden"/>
                                      </p:to>
                                    </p:set>
                                  </p:childTnLst>
                                </p:cTn>
                              </p:par>
                              <p:par>
                                <p:cTn id="177" presetID="8" presetClass="emph" presetSubtype="0" fill="hold" nodeType="withEffect">
                                  <p:stCondLst>
                                    <p:cond delay="0"/>
                                  </p:stCondLst>
                                  <p:childTnLst>
                                    <p:animRot by="-21600000">
                                      <p:cBhvr>
                                        <p:cTn id="178" dur="3000" fill="hold"/>
                                        <p:tgtEl>
                                          <p:spTgt spid="5"/>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6"/>
                                        </p:tgtEl>
                                        <p:attrNameLst>
                                          <p:attrName>r</p:attrName>
                                        </p:attrNameLst>
                                      </p:cBhvr>
                                    </p:animRot>
                                  </p:childTnLst>
                                </p:cTn>
                              </p:par>
                              <p:par>
                                <p:cTn id="181" presetID="8" presetClass="emph" presetSubtype="0" fill="hold" nodeType="withEffect">
                                  <p:stCondLst>
                                    <p:cond delay="0"/>
                                  </p:stCondLst>
                                  <p:childTnLst>
                                    <p:animRot by="-21600000">
                                      <p:cBhvr>
                                        <p:cTn id="182" dur="3000" fill="hold"/>
                                        <p:tgtEl>
                                          <p:spTgt spid="7"/>
                                        </p:tgtEl>
                                        <p:attrNameLst>
                                          <p:attrName>r</p:attrName>
                                        </p:attrNameLst>
                                      </p:cBhvr>
                                    </p:animRot>
                                  </p:childTnLst>
                                </p:cTn>
                              </p:par>
                              <p:par>
                                <p:cTn id="183" presetID="8" presetClass="emph" presetSubtype="0" fill="hold" nodeType="withEffect">
                                  <p:stCondLst>
                                    <p:cond delay="0"/>
                                  </p:stCondLst>
                                  <p:childTnLst>
                                    <p:animRot by="-21600000">
                                      <p:cBhvr>
                                        <p:cTn id="184" dur="3000" fill="hold"/>
                                        <p:tgtEl>
                                          <p:spTgt spid="8"/>
                                        </p:tgtEl>
                                        <p:attrNameLst>
                                          <p:attrName>r</p:attrName>
                                        </p:attrNameLst>
                                      </p:cBhvr>
                                    </p:animRot>
                                  </p:childTnLst>
                                </p:cTn>
                              </p:par>
                              <p:par>
                                <p:cTn id="185" presetID="8" presetClass="emph" presetSubtype="0" fill="hold" nodeType="withEffect">
                                  <p:stCondLst>
                                    <p:cond delay="0"/>
                                  </p:stCondLst>
                                  <p:childTnLst>
                                    <p:animRot by="-21600000">
                                      <p:cBhvr>
                                        <p:cTn id="186" dur="3000" fill="hold"/>
                                        <p:tgtEl>
                                          <p:spTgt spid="9"/>
                                        </p:tgtEl>
                                        <p:attrNameLst>
                                          <p:attrName>r</p:attrName>
                                        </p:attrNameLst>
                                      </p:cBhvr>
                                    </p:animRot>
                                  </p:childTnLst>
                                </p:cTn>
                              </p:par>
                              <p:par>
                                <p:cTn id="187" presetID="8" presetClass="emph" presetSubtype="0" fill="hold" nodeType="withEffect">
                                  <p:stCondLst>
                                    <p:cond delay="0"/>
                                  </p:stCondLst>
                                  <p:childTnLst>
                                    <p:animRot by="-21600000">
                                      <p:cBhvr>
                                        <p:cTn id="188" dur="3000" fill="hold"/>
                                        <p:tgtEl>
                                          <p:spTgt spid="10"/>
                                        </p:tgtEl>
                                        <p:attrNameLst>
                                          <p:attrName>r</p:attrName>
                                        </p:attrNameLst>
                                      </p:cBhvr>
                                    </p:animRot>
                                  </p:childTnLst>
                                </p:cTn>
                              </p:par>
                              <p:par>
                                <p:cTn id="189" presetID="8" presetClass="emph" presetSubtype="0" fill="hold" nodeType="withEffect">
                                  <p:stCondLst>
                                    <p:cond delay="0"/>
                                  </p:stCondLst>
                                  <p:childTnLst>
                                    <p:animRot by="-21600000">
                                      <p:cBhvr>
                                        <p:cTn id="190" dur="3000" fill="hold"/>
                                        <p:tgtEl>
                                          <p:spTgt spid="11"/>
                                        </p:tgtEl>
                                        <p:attrNameLst>
                                          <p:attrName>r</p:attrName>
                                        </p:attrNameLst>
                                      </p:cBhvr>
                                    </p:animRot>
                                  </p:childTnLst>
                                </p:cTn>
                              </p:par>
                              <p:par>
                                <p:cTn id="191" presetID="8" presetClass="emph" presetSubtype="0" fill="hold" nodeType="withEffect">
                                  <p:stCondLst>
                                    <p:cond delay="0"/>
                                  </p:stCondLst>
                                  <p:childTnLst>
                                    <p:animRot by="-21600000">
                                      <p:cBhvr>
                                        <p:cTn id="192" dur="3000" fill="hold"/>
                                        <p:tgtEl>
                                          <p:spTgt spid="12"/>
                                        </p:tgtEl>
                                        <p:attrNameLst>
                                          <p:attrName>r</p:attrName>
                                        </p:attrNameLst>
                                      </p:cBhvr>
                                    </p:animRot>
                                  </p:childTnLst>
                                </p:cTn>
                              </p:par>
                              <p:par>
                                <p:cTn id="193" presetID="8" presetClass="emph" presetSubtype="0" fill="hold" nodeType="withEffect">
                                  <p:stCondLst>
                                    <p:cond delay="0"/>
                                  </p:stCondLst>
                                  <p:childTnLst>
                                    <p:animRot by="-21600000">
                                      <p:cBhvr>
                                        <p:cTn id="194" dur="3000" fill="hold"/>
                                        <p:tgtEl>
                                          <p:spTgt spid="13"/>
                                        </p:tgtEl>
                                        <p:attrNameLst>
                                          <p:attrName>r</p:attrName>
                                        </p:attrNameLst>
                                      </p:cBhvr>
                                    </p:animRot>
                                  </p:childTnLst>
                                </p:cTn>
                              </p:par>
                              <p:par>
                                <p:cTn id="195" presetID="8" presetClass="emph" presetSubtype="0" fill="hold" nodeType="withEffect">
                                  <p:stCondLst>
                                    <p:cond delay="0"/>
                                  </p:stCondLst>
                                  <p:childTnLst>
                                    <p:animRot by="-21600000">
                                      <p:cBhvr>
                                        <p:cTn id="196" dur="3000" fill="hold"/>
                                        <p:tgtEl>
                                          <p:spTgt spid="14"/>
                                        </p:tgtEl>
                                        <p:attrNameLst>
                                          <p:attrName>r</p:attrName>
                                        </p:attrNameLst>
                                      </p:cBhvr>
                                    </p:animRot>
                                  </p:childTnLst>
                                </p:cTn>
                              </p:par>
                              <p:par>
                                <p:cTn id="197" presetID="8" presetClass="emph" presetSubtype="0" fill="hold" nodeType="withEffect">
                                  <p:stCondLst>
                                    <p:cond delay="0"/>
                                  </p:stCondLst>
                                  <p:childTnLst>
                                    <p:animRot by="-21600000">
                                      <p:cBhvr>
                                        <p:cTn id="198" dur="3000" fill="hold"/>
                                        <p:tgtEl>
                                          <p:spTgt spid="15"/>
                                        </p:tgtEl>
                                        <p:attrNameLst>
                                          <p:attrName>r</p:attrName>
                                        </p:attrNameLst>
                                      </p:cBhvr>
                                    </p:animRot>
                                  </p:childTnLst>
                                </p:cTn>
                              </p:par>
                              <p:par>
                                <p:cTn id="199" presetID="8" presetClass="emph" presetSubtype="0" fill="hold" nodeType="withEffect">
                                  <p:stCondLst>
                                    <p:cond delay="0"/>
                                  </p:stCondLst>
                                  <p:childTnLst>
                                    <p:animRot by="-21600000">
                                      <p:cBhvr>
                                        <p:cTn id="200" dur="3000" fill="hold"/>
                                        <p:tgtEl>
                                          <p:spTgt spid="16"/>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10" presetClass="entr" presetSubtype="0"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fade">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lumMod val="75000"/>
                </a:schemeClr>
              </a:gs>
              <a:gs pos="50000">
                <a:srgbClr val="002AB0">
                  <a:shade val="67500"/>
                  <a:satMod val="115000"/>
                </a:srgbClr>
              </a:gs>
              <a:gs pos="100000">
                <a:srgbClr val="002AB0">
                  <a:shade val="100000"/>
                  <a:satMod val="115000"/>
                </a:srgbClr>
              </a:gs>
            </a:gsLst>
            <a:path path="circle">
              <a:fillToRect l="50000" t="50000" r="50000" b="50000"/>
            </a:path>
            <a:tileRect/>
          </a:gradFill>
        </p:spPr>
        <p:txBody>
          <a:bodyPr/>
          <a:lstStyle/>
          <a:p>
            <a:endParaRPr lang="es-ES" dirty="0"/>
          </a:p>
        </p:txBody>
      </p:sp>
      <p:pic>
        <p:nvPicPr>
          <p:cNvPr id="4" name="3 Imagen" descr="0(10).jpg"/>
          <p:cNvPicPr>
            <a:picLocks noChangeAspect="1"/>
          </p:cNvPicPr>
          <p:nvPr/>
        </p:nvPicPr>
        <p:blipFill>
          <a:blip r:embed="rId2"/>
          <a:stretch>
            <a:fillRect/>
          </a:stretch>
        </p:blipFill>
        <p:spPr>
          <a:xfrm>
            <a:off x="0" y="0"/>
            <a:ext cx="9188648" cy="6858000"/>
          </a:xfrm>
          <a:prstGeom prst="rect">
            <a:avLst/>
          </a:prstGeom>
        </p:spPr>
      </p:pic>
      <p:sp>
        <p:nvSpPr>
          <p:cNvPr id="6" name="5 Cheurón"/>
          <p:cNvSpPr/>
          <p:nvPr/>
        </p:nvSpPr>
        <p:spPr>
          <a:xfrm rot="2326250">
            <a:off x="1702719" y="1264685"/>
            <a:ext cx="2357454" cy="1704597"/>
          </a:xfrm>
          <a:prstGeom prst="chevron">
            <a:avLst>
              <a:gd name="adj" fmla="val 105538"/>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8371958">
            <a:off x="4986049" y="1132600"/>
            <a:ext cx="2357454" cy="1704597"/>
          </a:xfrm>
          <a:prstGeom prst="chevron">
            <a:avLst>
              <a:gd name="adj" fmla="val 106995"/>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9315772">
            <a:off x="1560634" y="4045953"/>
            <a:ext cx="2357454" cy="1704597"/>
          </a:xfrm>
          <a:prstGeom prst="chevron">
            <a:avLst>
              <a:gd name="adj" fmla="val 109305"/>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3122895">
            <a:off x="4988939" y="3907514"/>
            <a:ext cx="2357454" cy="1704597"/>
          </a:xfrm>
          <a:prstGeom prst="chevron">
            <a:avLst>
              <a:gd name="adj" fmla="val 106841"/>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2326250">
            <a:off x="1059777" y="764619"/>
            <a:ext cx="2357454" cy="1704597"/>
          </a:xfrm>
          <a:prstGeom prst="chevron">
            <a:avLst>
              <a:gd name="adj" fmla="val 104024"/>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2326250">
            <a:off x="273991" y="121677"/>
            <a:ext cx="2357454" cy="1704597"/>
          </a:xfrm>
          <a:prstGeom prst="chevron">
            <a:avLst>
              <a:gd name="adj" fmla="val 105052"/>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8371958">
            <a:off x="5628992" y="561121"/>
            <a:ext cx="2357454" cy="1704597"/>
          </a:xfrm>
          <a:prstGeom prst="chevron">
            <a:avLst>
              <a:gd name="adj" fmla="val 109267"/>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9315772">
            <a:off x="917691" y="4607889"/>
            <a:ext cx="2357454" cy="1704597"/>
          </a:xfrm>
          <a:prstGeom prst="chevron">
            <a:avLst>
              <a:gd name="adj" fmla="val 106939"/>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9315772">
            <a:off x="242522" y="5271529"/>
            <a:ext cx="2357454" cy="1599962"/>
          </a:xfrm>
          <a:prstGeom prst="chevron">
            <a:avLst>
              <a:gd name="adj" fmla="val 113570"/>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3122895">
            <a:off x="5594897" y="4441410"/>
            <a:ext cx="2357454" cy="1586336"/>
          </a:xfrm>
          <a:prstGeom prst="chevron">
            <a:avLst>
              <a:gd name="adj" fmla="val 109988"/>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3122895">
            <a:off x="6346260" y="4907645"/>
            <a:ext cx="2357454" cy="1704597"/>
          </a:xfrm>
          <a:prstGeom prst="chevron">
            <a:avLst>
              <a:gd name="adj" fmla="val 103603"/>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8371958">
            <a:off x="6271934" y="-10407"/>
            <a:ext cx="2357454" cy="1704597"/>
          </a:xfrm>
          <a:prstGeom prst="chevron">
            <a:avLst>
              <a:gd name="adj" fmla="val 109742"/>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0" y="-571528"/>
            <a:ext cx="9429784" cy="8001056"/>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9" presetClass="entr" presetSubtype="0" fill="hold" grpId="2"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ssolve">
                                      <p:cBhvr>
                                        <p:cTn id="10" dur="2000"/>
                                        <p:tgtEl>
                                          <p:spTgt spid="6"/>
                                        </p:tgtEl>
                                      </p:cBhvr>
                                    </p:animEffect>
                                  </p:childTnLst>
                                </p:cTn>
                              </p:par>
                              <p:par>
                                <p:cTn id="11" presetID="9" presetClass="entr" presetSubtype="0" fill="hold" grpId="2"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dissolve">
                                      <p:cBhvr>
                                        <p:cTn id="13" dur="2000"/>
                                        <p:tgtEl>
                                          <p:spTgt spid="8"/>
                                        </p:tgtEl>
                                      </p:cBhvr>
                                    </p:animEffect>
                                  </p:childTnLst>
                                </p:cTn>
                              </p:par>
                              <p:par>
                                <p:cTn id="14" presetID="9" presetClass="entr" presetSubtype="0" fill="hold" grpId="2"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dissolve">
                                      <p:cBhvr>
                                        <p:cTn id="16" dur="2000"/>
                                        <p:tgtEl>
                                          <p:spTgt spid="10"/>
                                        </p:tgtEl>
                                      </p:cBhvr>
                                    </p:animEffect>
                                  </p:childTnLst>
                                </p:cTn>
                              </p:par>
                              <p:par>
                                <p:cTn id="17" presetID="9" presetClass="entr" presetSubtype="0" fill="hold" grpId="2"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dissolve">
                                      <p:cBhvr>
                                        <p:cTn id="19" dur="2000"/>
                                        <p:tgtEl>
                                          <p:spTgt spid="13"/>
                                        </p:tgtEl>
                                      </p:cBhvr>
                                    </p:animEffect>
                                  </p:childTnLst>
                                </p:cTn>
                              </p:par>
                              <p:par>
                                <p:cTn id="20" presetID="9" presetClass="entr" presetSubtype="0" fill="hold" grpId="2"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dissolve">
                                      <p:cBhvr>
                                        <p:cTn id="22" dur="2000"/>
                                        <p:tgtEl>
                                          <p:spTgt spid="16"/>
                                        </p:tgtEl>
                                      </p:cBhvr>
                                    </p:animEffect>
                                  </p:childTnLst>
                                </p:cTn>
                              </p:par>
                              <p:par>
                                <p:cTn id="23" presetID="9" presetClass="entr" presetSubtype="0" fill="hold" grpId="2"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dissolve">
                                      <p:cBhvr>
                                        <p:cTn id="25" dur="2000"/>
                                        <p:tgtEl>
                                          <p:spTgt spid="17"/>
                                        </p:tgtEl>
                                      </p:cBhvr>
                                    </p:animEffect>
                                  </p:childTnLst>
                                </p:cTn>
                              </p:par>
                              <p:par>
                                <p:cTn id="26" presetID="9" presetClass="entr" presetSubtype="0" fill="hold" grpId="2"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dissolve">
                                      <p:cBhvr>
                                        <p:cTn id="28" dur="2000"/>
                                        <p:tgtEl>
                                          <p:spTgt spid="18"/>
                                        </p:tgtEl>
                                      </p:cBhvr>
                                    </p:animEffect>
                                  </p:childTnLst>
                                </p:cTn>
                              </p:par>
                              <p:par>
                                <p:cTn id="29" presetID="9" presetClass="entr" presetSubtype="0" fill="hold" grpId="2"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dissolve">
                                      <p:cBhvr>
                                        <p:cTn id="31" dur="2000"/>
                                        <p:tgtEl>
                                          <p:spTgt spid="9"/>
                                        </p:tgtEl>
                                      </p:cBhvr>
                                    </p:animEffect>
                                  </p:childTnLst>
                                </p:cTn>
                              </p:par>
                              <p:par>
                                <p:cTn id="32" presetID="9" presetClass="entr" presetSubtype="0" fill="hold" grpId="2"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dissolve">
                                      <p:cBhvr>
                                        <p:cTn id="34" dur="2000"/>
                                        <p:tgtEl>
                                          <p:spTgt spid="11"/>
                                        </p:tgtEl>
                                      </p:cBhvr>
                                    </p:animEffect>
                                  </p:childTnLst>
                                </p:cTn>
                              </p:par>
                              <p:par>
                                <p:cTn id="35" presetID="9" presetClass="entr" presetSubtype="0" fill="hold" grpId="2"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dissolve">
                                      <p:cBhvr>
                                        <p:cTn id="37" dur="2000"/>
                                        <p:tgtEl>
                                          <p:spTgt spid="12"/>
                                        </p:tgtEl>
                                      </p:cBhvr>
                                    </p:animEffect>
                                  </p:childTnLst>
                                </p:cTn>
                              </p:par>
                              <p:par>
                                <p:cTn id="38" presetID="9" presetClass="entr" presetSubtype="0" fill="hold" grpId="2" nodeType="with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dissolve">
                                      <p:cBhvr>
                                        <p:cTn id="40" dur="2000"/>
                                        <p:tgtEl>
                                          <p:spTgt spid="14"/>
                                        </p:tgtEl>
                                      </p:cBhvr>
                                    </p:animEffect>
                                  </p:childTnLst>
                                </p:cTn>
                              </p:par>
                              <p:par>
                                <p:cTn id="41" presetID="9" presetClass="entr" presetSubtype="0" fill="hold" grpId="2" nodeType="with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dissolve">
                                      <p:cBhvr>
                                        <p:cTn id="43" dur="2000"/>
                                        <p:tgtEl>
                                          <p:spTgt spid="15"/>
                                        </p:tgtEl>
                                      </p:cBhvr>
                                    </p:animEffect>
                                  </p:childTnLst>
                                </p:cTn>
                              </p:par>
                              <p:par>
                                <p:cTn id="44" presetID="2" presetClass="entr" presetSubtype="6"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2000" fill="hold"/>
                                        <p:tgtEl>
                                          <p:spTgt spid="6"/>
                                        </p:tgtEl>
                                        <p:attrNameLst>
                                          <p:attrName>ppt_x</p:attrName>
                                        </p:attrNameLst>
                                      </p:cBhvr>
                                      <p:tavLst>
                                        <p:tav tm="0">
                                          <p:val>
                                            <p:strVal val="1+#ppt_w/2"/>
                                          </p:val>
                                        </p:tav>
                                        <p:tav tm="100000">
                                          <p:val>
                                            <p:strVal val="#ppt_x"/>
                                          </p:val>
                                        </p:tav>
                                      </p:tavLst>
                                    </p:anim>
                                    <p:anim calcmode="lin" valueType="num">
                                      <p:cBhvr additive="base">
                                        <p:cTn id="47" dur="2000" fill="hold"/>
                                        <p:tgtEl>
                                          <p:spTgt spid="6"/>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2000" fill="hold"/>
                                        <p:tgtEl>
                                          <p:spTgt spid="11"/>
                                        </p:tgtEl>
                                        <p:attrNameLst>
                                          <p:attrName>ppt_x</p:attrName>
                                        </p:attrNameLst>
                                      </p:cBhvr>
                                      <p:tavLst>
                                        <p:tav tm="0">
                                          <p:val>
                                            <p:strVal val="1+#ppt_w/2"/>
                                          </p:val>
                                        </p:tav>
                                        <p:tav tm="100000">
                                          <p:val>
                                            <p:strVal val="#ppt_x"/>
                                          </p:val>
                                        </p:tav>
                                      </p:tavLst>
                                    </p:anim>
                                    <p:anim calcmode="lin" valueType="num">
                                      <p:cBhvr additive="base">
                                        <p:cTn id="51" dur="2000" fill="hold"/>
                                        <p:tgtEl>
                                          <p:spTgt spid="11"/>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2000" fill="hold"/>
                                        <p:tgtEl>
                                          <p:spTgt spid="12"/>
                                        </p:tgtEl>
                                        <p:attrNameLst>
                                          <p:attrName>ppt_x</p:attrName>
                                        </p:attrNameLst>
                                      </p:cBhvr>
                                      <p:tavLst>
                                        <p:tav tm="0">
                                          <p:val>
                                            <p:strVal val="1+#ppt_w/2"/>
                                          </p:val>
                                        </p:tav>
                                        <p:tav tm="100000">
                                          <p:val>
                                            <p:strVal val="#ppt_x"/>
                                          </p:val>
                                        </p:tav>
                                      </p:tavLst>
                                    </p:anim>
                                    <p:anim calcmode="lin" valueType="num">
                                      <p:cBhvr additive="base">
                                        <p:cTn id="55" dur="2000" fill="hold"/>
                                        <p:tgtEl>
                                          <p:spTgt spid="12"/>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additive="base">
                                        <p:cTn id="58" dur="2000" fill="hold"/>
                                        <p:tgtEl>
                                          <p:spTgt spid="8"/>
                                        </p:tgtEl>
                                        <p:attrNameLst>
                                          <p:attrName>ppt_x</p:attrName>
                                        </p:attrNameLst>
                                      </p:cBhvr>
                                      <p:tavLst>
                                        <p:tav tm="0">
                                          <p:val>
                                            <p:strVal val="0-#ppt_w/2"/>
                                          </p:val>
                                        </p:tav>
                                        <p:tav tm="100000">
                                          <p:val>
                                            <p:strVal val="#ppt_x"/>
                                          </p:val>
                                        </p:tav>
                                      </p:tavLst>
                                    </p:anim>
                                    <p:anim calcmode="lin" valueType="num">
                                      <p:cBhvr additive="base">
                                        <p:cTn id="59" dur="2000" fill="hold"/>
                                        <p:tgtEl>
                                          <p:spTgt spid="8"/>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2000" fill="hold"/>
                                        <p:tgtEl>
                                          <p:spTgt spid="13"/>
                                        </p:tgtEl>
                                        <p:attrNameLst>
                                          <p:attrName>ppt_x</p:attrName>
                                        </p:attrNameLst>
                                      </p:cBhvr>
                                      <p:tavLst>
                                        <p:tav tm="0">
                                          <p:val>
                                            <p:strVal val="0-#ppt_w/2"/>
                                          </p:val>
                                        </p:tav>
                                        <p:tav tm="100000">
                                          <p:val>
                                            <p:strVal val="#ppt_x"/>
                                          </p:val>
                                        </p:tav>
                                      </p:tavLst>
                                    </p:anim>
                                    <p:anim calcmode="lin" valueType="num">
                                      <p:cBhvr additive="base">
                                        <p:cTn id="63" dur="2000" fill="hold"/>
                                        <p:tgtEl>
                                          <p:spTgt spid="13"/>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2000" fill="hold"/>
                                        <p:tgtEl>
                                          <p:spTgt spid="18"/>
                                        </p:tgtEl>
                                        <p:attrNameLst>
                                          <p:attrName>ppt_x</p:attrName>
                                        </p:attrNameLst>
                                      </p:cBhvr>
                                      <p:tavLst>
                                        <p:tav tm="0">
                                          <p:val>
                                            <p:strVal val="0-#ppt_w/2"/>
                                          </p:val>
                                        </p:tav>
                                        <p:tav tm="100000">
                                          <p:val>
                                            <p:strVal val="#ppt_x"/>
                                          </p:val>
                                        </p:tav>
                                      </p:tavLst>
                                    </p:anim>
                                    <p:anim calcmode="lin" valueType="num">
                                      <p:cBhvr additive="base">
                                        <p:cTn id="67" dur="2000" fill="hold"/>
                                        <p:tgtEl>
                                          <p:spTgt spid="18"/>
                                        </p:tgtEl>
                                        <p:attrNameLst>
                                          <p:attrName>ppt_y</p:attrName>
                                        </p:attrNameLst>
                                      </p:cBhvr>
                                      <p:tavLst>
                                        <p:tav tm="0">
                                          <p:val>
                                            <p:strVal val="1+#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additive="base">
                                        <p:cTn id="70" dur="2000" fill="hold"/>
                                        <p:tgtEl>
                                          <p:spTgt spid="9"/>
                                        </p:tgtEl>
                                        <p:attrNameLst>
                                          <p:attrName>ppt_x</p:attrName>
                                        </p:attrNameLst>
                                      </p:cBhvr>
                                      <p:tavLst>
                                        <p:tav tm="0">
                                          <p:val>
                                            <p:strVal val="1+#ppt_w/2"/>
                                          </p:val>
                                        </p:tav>
                                        <p:tav tm="100000">
                                          <p:val>
                                            <p:strVal val="#ppt_x"/>
                                          </p:val>
                                        </p:tav>
                                      </p:tavLst>
                                    </p:anim>
                                    <p:anim calcmode="lin" valueType="num">
                                      <p:cBhvr additive="base">
                                        <p:cTn id="71" dur="2000" fill="hold"/>
                                        <p:tgtEl>
                                          <p:spTgt spid="9"/>
                                        </p:tgtEl>
                                        <p:attrNameLst>
                                          <p:attrName>ppt_y</p:attrName>
                                        </p:attrNameLst>
                                      </p:cBhvr>
                                      <p:tavLst>
                                        <p:tav tm="0">
                                          <p:val>
                                            <p:strVal val="0-#ppt_h/2"/>
                                          </p:val>
                                        </p:tav>
                                        <p:tav tm="100000">
                                          <p:val>
                                            <p:strVal val="#ppt_y"/>
                                          </p:val>
                                        </p:tav>
                                      </p:tavLst>
                                    </p:anim>
                                  </p:childTnLst>
                                </p:cTn>
                              </p:par>
                              <p:par>
                                <p:cTn id="72" presetID="2" presetClass="entr" presetSubtype="3" fill="hold" grpId="0" nodeType="withEffect">
                                  <p:stCondLst>
                                    <p:cond delay="0"/>
                                  </p:stCondLst>
                                  <p:childTnLst>
                                    <p:set>
                                      <p:cBhvr>
                                        <p:cTn id="73" dur="1" fill="hold">
                                          <p:stCondLst>
                                            <p:cond delay="0"/>
                                          </p:stCondLst>
                                        </p:cTn>
                                        <p:tgtEl>
                                          <p:spTgt spid="14"/>
                                        </p:tgtEl>
                                        <p:attrNameLst>
                                          <p:attrName>style.visibility</p:attrName>
                                        </p:attrNameLst>
                                      </p:cBhvr>
                                      <p:to>
                                        <p:strVal val="visible"/>
                                      </p:to>
                                    </p:set>
                                    <p:anim calcmode="lin" valueType="num">
                                      <p:cBhvr additive="base">
                                        <p:cTn id="74" dur="2000" fill="hold"/>
                                        <p:tgtEl>
                                          <p:spTgt spid="14"/>
                                        </p:tgtEl>
                                        <p:attrNameLst>
                                          <p:attrName>ppt_x</p:attrName>
                                        </p:attrNameLst>
                                      </p:cBhvr>
                                      <p:tavLst>
                                        <p:tav tm="0">
                                          <p:val>
                                            <p:strVal val="1+#ppt_w/2"/>
                                          </p:val>
                                        </p:tav>
                                        <p:tav tm="100000">
                                          <p:val>
                                            <p:strVal val="#ppt_x"/>
                                          </p:val>
                                        </p:tav>
                                      </p:tavLst>
                                    </p:anim>
                                    <p:anim calcmode="lin" valueType="num">
                                      <p:cBhvr additive="base">
                                        <p:cTn id="75" dur="2000" fill="hold"/>
                                        <p:tgtEl>
                                          <p:spTgt spid="14"/>
                                        </p:tgtEl>
                                        <p:attrNameLst>
                                          <p:attrName>ppt_y</p:attrName>
                                        </p:attrNameLst>
                                      </p:cBhvr>
                                      <p:tavLst>
                                        <p:tav tm="0">
                                          <p:val>
                                            <p:strVal val="0-#ppt_h/2"/>
                                          </p:val>
                                        </p:tav>
                                        <p:tav tm="100000">
                                          <p:val>
                                            <p:strVal val="#ppt_y"/>
                                          </p:val>
                                        </p:tav>
                                      </p:tavLst>
                                    </p:anim>
                                  </p:childTnLst>
                                </p:cTn>
                              </p:par>
                              <p:par>
                                <p:cTn id="76" presetID="2" presetClass="entr" presetSubtype="3" fill="hold" grpId="0" nodeType="withEffect">
                                  <p:stCondLst>
                                    <p:cond delay="0"/>
                                  </p:stCondLst>
                                  <p:childTnLst>
                                    <p:set>
                                      <p:cBhvr>
                                        <p:cTn id="77" dur="1" fill="hold">
                                          <p:stCondLst>
                                            <p:cond delay="0"/>
                                          </p:stCondLst>
                                        </p:cTn>
                                        <p:tgtEl>
                                          <p:spTgt spid="15"/>
                                        </p:tgtEl>
                                        <p:attrNameLst>
                                          <p:attrName>style.visibility</p:attrName>
                                        </p:attrNameLst>
                                      </p:cBhvr>
                                      <p:to>
                                        <p:strVal val="visible"/>
                                      </p:to>
                                    </p:set>
                                    <p:anim calcmode="lin" valueType="num">
                                      <p:cBhvr additive="base">
                                        <p:cTn id="78" dur="2000" fill="hold"/>
                                        <p:tgtEl>
                                          <p:spTgt spid="15"/>
                                        </p:tgtEl>
                                        <p:attrNameLst>
                                          <p:attrName>ppt_x</p:attrName>
                                        </p:attrNameLst>
                                      </p:cBhvr>
                                      <p:tavLst>
                                        <p:tav tm="0">
                                          <p:val>
                                            <p:strVal val="1+#ppt_w/2"/>
                                          </p:val>
                                        </p:tav>
                                        <p:tav tm="100000">
                                          <p:val>
                                            <p:strVal val="#ppt_x"/>
                                          </p:val>
                                        </p:tav>
                                      </p:tavLst>
                                    </p:anim>
                                    <p:anim calcmode="lin" valueType="num">
                                      <p:cBhvr additive="base">
                                        <p:cTn id="79" dur="2000" fill="hold"/>
                                        <p:tgtEl>
                                          <p:spTgt spid="15"/>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additive="base">
                                        <p:cTn id="82" dur="2000" fill="hold"/>
                                        <p:tgtEl>
                                          <p:spTgt spid="10"/>
                                        </p:tgtEl>
                                        <p:attrNameLst>
                                          <p:attrName>ppt_x</p:attrName>
                                        </p:attrNameLst>
                                      </p:cBhvr>
                                      <p:tavLst>
                                        <p:tav tm="0">
                                          <p:val>
                                            <p:strVal val="0-#ppt_w/2"/>
                                          </p:val>
                                        </p:tav>
                                        <p:tav tm="100000">
                                          <p:val>
                                            <p:strVal val="#ppt_x"/>
                                          </p:val>
                                        </p:tav>
                                      </p:tavLst>
                                    </p:anim>
                                    <p:anim calcmode="lin" valueType="num">
                                      <p:cBhvr additive="base">
                                        <p:cTn id="83" dur="2000" fill="hold"/>
                                        <p:tgtEl>
                                          <p:spTgt spid="10"/>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16"/>
                                        </p:tgtEl>
                                        <p:attrNameLst>
                                          <p:attrName>style.visibility</p:attrName>
                                        </p:attrNameLst>
                                      </p:cBhvr>
                                      <p:to>
                                        <p:strVal val="visible"/>
                                      </p:to>
                                    </p:set>
                                    <p:anim calcmode="lin" valueType="num">
                                      <p:cBhvr additive="base">
                                        <p:cTn id="86" dur="2000" fill="hold"/>
                                        <p:tgtEl>
                                          <p:spTgt spid="16"/>
                                        </p:tgtEl>
                                        <p:attrNameLst>
                                          <p:attrName>ppt_x</p:attrName>
                                        </p:attrNameLst>
                                      </p:cBhvr>
                                      <p:tavLst>
                                        <p:tav tm="0">
                                          <p:val>
                                            <p:strVal val="0-#ppt_w/2"/>
                                          </p:val>
                                        </p:tav>
                                        <p:tav tm="100000">
                                          <p:val>
                                            <p:strVal val="#ppt_x"/>
                                          </p:val>
                                        </p:tav>
                                      </p:tavLst>
                                    </p:anim>
                                    <p:anim calcmode="lin" valueType="num">
                                      <p:cBhvr additive="base">
                                        <p:cTn id="87" dur="2000" fill="hold"/>
                                        <p:tgtEl>
                                          <p:spTgt spid="16"/>
                                        </p:tgtEl>
                                        <p:attrNameLst>
                                          <p:attrName>ppt_y</p:attrName>
                                        </p:attrNameLst>
                                      </p:cBhvr>
                                      <p:tavLst>
                                        <p:tav tm="0">
                                          <p:val>
                                            <p:strVal val="0-#ppt_h/2"/>
                                          </p:val>
                                        </p:tav>
                                        <p:tav tm="100000">
                                          <p:val>
                                            <p:strVal val="#ppt_y"/>
                                          </p:val>
                                        </p:tav>
                                      </p:tavLst>
                                    </p:anim>
                                  </p:childTnLst>
                                </p:cTn>
                              </p:par>
                              <p:par>
                                <p:cTn id="88" presetID="2" presetClass="entr" presetSubtype="9" fill="hold" grpId="0" nodeType="withEffect">
                                  <p:stCondLst>
                                    <p:cond delay="0"/>
                                  </p:stCondLst>
                                  <p:childTnLst>
                                    <p:set>
                                      <p:cBhvr>
                                        <p:cTn id="89" dur="1" fill="hold">
                                          <p:stCondLst>
                                            <p:cond delay="0"/>
                                          </p:stCondLst>
                                        </p:cTn>
                                        <p:tgtEl>
                                          <p:spTgt spid="17"/>
                                        </p:tgtEl>
                                        <p:attrNameLst>
                                          <p:attrName>style.visibility</p:attrName>
                                        </p:attrNameLst>
                                      </p:cBhvr>
                                      <p:to>
                                        <p:strVal val="visible"/>
                                      </p:to>
                                    </p:set>
                                    <p:anim calcmode="lin" valueType="num">
                                      <p:cBhvr additive="base">
                                        <p:cTn id="90" dur="2000" fill="hold"/>
                                        <p:tgtEl>
                                          <p:spTgt spid="17"/>
                                        </p:tgtEl>
                                        <p:attrNameLst>
                                          <p:attrName>ppt_x</p:attrName>
                                        </p:attrNameLst>
                                      </p:cBhvr>
                                      <p:tavLst>
                                        <p:tav tm="0">
                                          <p:val>
                                            <p:strVal val="0-#ppt_w/2"/>
                                          </p:val>
                                        </p:tav>
                                        <p:tav tm="100000">
                                          <p:val>
                                            <p:strVal val="#ppt_x"/>
                                          </p:val>
                                        </p:tav>
                                      </p:tavLst>
                                    </p:anim>
                                    <p:anim calcmode="lin" valueType="num">
                                      <p:cBhvr additive="base">
                                        <p:cTn id="91" dur="2000" fill="hold"/>
                                        <p:tgtEl>
                                          <p:spTgt spid="17"/>
                                        </p:tgtEl>
                                        <p:attrNameLst>
                                          <p:attrName>ppt_y</p:attrName>
                                        </p:attrNameLst>
                                      </p:cBhvr>
                                      <p:tavLst>
                                        <p:tav tm="0">
                                          <p:val>
                                            <p:strVal val="0-#ppt_h/2"/>
                                          </p:val>
                                        </p:tav>
                                        <p:tav tm="100000">
                                          <p:val>
                                            <p:strVal val="#ppt_y"/>
                                          </p:val>
                                        </p:tav>
                                      </p:tavLst>
                                    </p:anim>
                                  </p:childTnLst>
                                </p:cTn>
                              </p:par>
                              <p:par>
                                <p:cTn id="92" presetID="13" presetClass="entr" presetSubtype="16" fill="hold" grpId="1" nodeType="withEffect">
                                  <p:stCondLst>
                                    <p:cond delay="0"/>
                                  </p:stCondLst>
                                  <p:childTnLst>
                                    <p:set>
                                      <p:cBhvr>
                                        <p:cTn id="93" dur="1" fill="hold">
                                          <p:stCondLst>
                                            <p:cond delay="0"/>
                                          </p:stCondLst>
                                        </p:cTn>
                                        <p:tgtEl>
                                          <p:spTgt spid="6"/>
                                        </p:tgtEl>
                                        <p:attrNameLst>
                                          <p:attrName>style.visibility</p:attrName>
                                        </p:attrNameLst>
                                      </p:cBhvr>
                                      <p:to>
                                        <p:strVal val="visible"/>
                                      </p:to>
                                    </p:set>
                                    <p:animEffect transition="in" filter="plus(in)">
                                      <p:cBhvr>
                                        <p:cTn id="94" dur="2000"/>
                                        <p:tgtEl>
                                          <p:spTgt spid="6"/>
                                        </p:tgtEl>
                                      </p:cBhvr>
                                    </p:animEffect>
                                  </p:childTnLst>
                                </p:cTn>
                              </p:par>
                              <p:par>
                                <p:cTn id="95" presetID="13" presetClass="entr" presetSubtype="16" fill="hold" grpId="1" nodeType="withEffect">
                                  <p:stCondLst>
                                    <p:cond delay="0"/>
                                  </p:stCondLst>
                                  <p:childTnLst>
                                    <p:set>
                                      <p:cBhvr>
                                        <p:cTn id="96" dur="1" fill="hold">
                                          <p:stCondLst>
                                            <p:cond delay="0"/>
                                          </p:stCondLst>
                                        </p:cTn>
                                        <p:tgtEl>
                                          <p:spTgt spid="9"/>
                                        </p:tgtEl>
                                        <p:attrNameLst>
                                          <p:attrName>style.visibility</p:attrName>
                                        </p:attrNameLst>
                                      </p:cBhvr>
                                      <p:to>
                                        <p:strVal val="visible"/>
                                      </p:to>
                                    </p:set>
                                    <p:animEffect transition="in" filter="plus(in)">
                                      <p:cBhvr>
                                        <p:cTn id="97" dur="2000"/>
                                        <p:tgtEl>
                                          <p:spTgt spid="9"/>
                                        </p:tgtEl>
                                      </p:cBhvr>
                                    </p:animEffect>
                                  </p:childTnLst>
                                </p:cTn>
                              </p:par>
                              <p:par>
                                <p:cTn id="98" presetID="13" presetClass="entr" presetSubtype="16" fill="hold" grpId="1" nodeType="withEffect">
                                  <p:stCondLst>
                                    <p:cond delay="0"/>
                                  </p:stCondLst>
                                  <p:childTnLst>
                                    <p:set>
                                      <p:cBhvr>
                                        <p:cTn id="99" dur="1" fill="hold">
                                          <p:stCondLst>
                                            <p:cond delay="0"/>
                                          </p:stCondLst>
                                        </p:cTn>
                                        <p:tgtEl>
                                          <p:spTgt spid="11"/>
                                        </p:tgtEl>
                                        <p:attrNameLst>
                                          <p:attrName>style.visibility</p:attrName>
                                        </p:attrNameLst>
                                      </p:cBhvr>
                                      <p:to>
                                        <p:strVal val="visible"/>
                                      </p:to>
                                    </p:set>
                                    <p:animEffect transition="in" filter="plus(in)">
                                      <p:cBhvr>
                                        <p:cTn id="100" dur="2000"/>
                                        <p:tgtEl>
                                          <p:spTgt spid="11"/>
                                        </p:tgtEl>
                                      </p:cBhvr>
                                    </p:animEffect>
                                  </p:childTnLst>
                                </p:cTn>
                              </p:par>
                              <p:par>
                                <p:cTn id="101" presetID="13" presetClass="entr" presetSubtype="16" fill="hold" grpId="1" nodeType="withEffect">
                                  <p:stCondLst>
                                    <p:cond delay="0"/>
                                  </p:stCondLst>
                                  <p:childTnLst>
                                    <p:set>
                                      <p:cBhvr>
                                        <p:cTn id="102" dur="1" fill="hold">
                                          <p:stCondLst>
                                            <p:cond delay="0"/>
                                          </p:stCondLst>
                                        </p:cTn>
                                        <p:tgtEl>
                                          <p:spTgt spid="12"/>
                                        </p:tgtEl>
                                        <p:attrNameLst>
                                          <p:attrName>style.visibility</p:attrName>
                                        </p:attrNameLst>
                                      </p:cBhvr>
                                      <p:to>
                                        <p:strVal val="visible"/>
                                      </p:to>
                                    </p:set>
                                    <p:animEffect transition="in" filter="plus(in)">
                                      <p:cBhvr>
                                        <p:cTn id="103" dur="2000"/>
                                        <p:tgtEl>
                                          <p:spTgt spid="12"/>
                                        </p:tgtEl>
                                      </p:cBhvr>
                                    </p:animEffect>
                                  </p:childTnLst>
                                </p:cTn>
                              </p:par>
                              <p:par>
                                <p:cTn id="104" presetID="13" presetClass="entr" presetSubtype="16" fill="hold" grpId="1" nodeType="withEffect">
                                  <p:stCondLst>
                                    <p:cond delay="0"/>
                                  </p:stCondLst>
                                  <p:childTnLst>
                                    <p:set>
                                      <p:cBhvr>
                                        <p:cTn id="105" dur="1" fill="hold">
                                          <p:stCondLst>
                                            <p:cond delay="0"/>
                                          </p:stCondLst>
                                        </p:cTn>
                                        <p:tgtEl>
                                          <p:spTgt spid="14"/>
                                        </p:tgtEl>
                                        <p:attrNameLst>
                                          <p:attrName>style.visibility</p:attrName>
                                        </p:attrNameLst>
                                      </p:cBhvr>
                                      <p:to>
                                        <p:strVal val="visible"/>
                                      </p:to>
                                    </p:set>
                                    <p:animEffect transition="in" filter="plus(in)">
                                      <p:cBhvr>
                                        <p:cTn id="106" dur="2000"/>
                                        <p:tgtEl>
                                          <p:spTgt spid="14"/>
                                        </p:tgtEl>
                                      </p:cBhvr>
                                    </p:animEffect>
                                  </p:childTnLst>
                                </p:cTn>
                              </p:par>
                              <p:par>
                                <p:cTn id="107" presetID="13" presetClass="entr" presetSubtype="16" fill="hold" grpId="1" nodeType="withEffect">
                                  <p:stCondLst>
                                    <p:cond delay="0"/>
                                  </p:stCondLst>
                                  <p:childTnLst>
                                    <p:set>
                                      <p:cBhvr>
                                        <p:cTn id="108" dur="1" fill="hold">
                                          <p:stCondLst>
                                            <p:cond delay="0"/>
                                          </p:stCondLst>
                                        </p:cTn>
                                        <p:tgtEl>
                                          <p:spTgt spid="15"/>
                                        </p:tgtEl>
                                        <p:attrNameLst>
                                          <p:attrName>style.visibility</p:attrName>
                                        </p:attrNameLst>
                                      </p:cBhvr>
                                      <p:to>
                                        <p:strVal val="visible"/>
                                      </p:to>
                                    </p:set>
                                    <p:animEffect transition="in" filter="plus(in)">
                                      <p:cBhvr>
                                        <p:cTn id="109" dur="2000"/>
                                        <p:tgtEl>
                                          <p:spTgt spid="15"/>
                                        </p:tgtEl>
                                      </p:cBhvr>
                                    </p:animEffect>
                                  </p:childTnLst>
                                </p:cTn>
                              </p:par>
                              <p:par>
                                <p:cTn id="110" presetID="13" presetClass="entr" presetSubtype="16" fill="hold" grpId="1" nodeType="withEffect">
                                  <p:stCondLst>
                                    <p:cond delay="0"/>
                                  </p:stCondLst>
                                  <p:childTnLst>
                                    <p:set>
                                      <p:cBhvr>
                                        <p:cTn id="111" dur="1" fill="hold">
                                          <p:stCondLst>
                                            <p:cond delay="0"/>
                                          </p:stCondLst>
                                        </p:cTn>
                                        <p:tgtEl>
                                          <p:spTgt spid="8"/>
                                        </p:tgtEl>
                                        <p:attrNameLst>
                                          <p:attrName>style.visibility</p:attrName>
                                        </p:attrNameLst>
                                      </p:cBhvr>
                                      <p:to>
                                        <p:strVal val="visible"/>
                                      </p:to>
                                    </p:set>
                                    <p:animEffect transition="in" filter="plus(in)">
                                      <p:cBhvr>
                                        <p:cTn id="112" dur="2000"/>
                                        <p:tgtEl>
                                          <p:spTgt spid="8"/>
                                        </p:tgtEl>
                                      </p:cBhvr>
                                    </p:animEffect>
                                  </p:childTnLst>
                                </p:cTn>
                              </p:par>
                              <p:par>
                                <p:cTn id="113" presetID="13" presetClass="entr" presetSubtype="16" fill="hold" grpId="1" nodeType="withEffect">
                                  <p:stCondLst>
                                    <p:cond delay="0"/>
                                  </p:stCondLst>
                                  <p:childTnLst>
                                    <p:set>
                                      <p:cBhvr>
                                        <p:cTn id="114" dur="1" fill="hold">
                                          <p:stCondLst>
                                            <p:cond delay="0"/>
                                          </p:stCondLst>
                                        </p:cTn>
                                        <p:tgtEl>
                                          <p:spTgt spid="10"/>
                                        </p:tgtEl>
                                        <p:attrNameLst>
                                          <p:attrName>style.visibility</p:attrName>
                                        </p:attrNameLst>
                                      </p:cBhvr>
                                      <p:to>
                                        <p:strVal val="visible"/>
                                      </p:to>
                                    </p:set>
                                    <p:animEffect transition="in" filter="plus(in)">
                                      <p:cBhvr>
                                        <p:cTn id="115" dur="2000"/>
                                        <p:tgtEl>
                                          <p:spTgt spid="10"/>
                                        </p:tgtEl>
                                      </p:cBhvr>
                                    </p:animEffect>
                                  </p:childTnLst>
                                </p:cTn>
                              </p:par>
                              <p:par>
                                <p:cTn id="116" presetID="13" presetClass="entr" presetSubtype="16" fill="hold" grpId="1" nodeType="withEffect">
                                  <p:stCondLst>
                                    <p:cond delay="0"/>
                                  </p:stCondLst>
                                  <p:childTnLst>
                                    <p:set>
                                      <p:cBhvr>
                                        <p:cTn id="117" dur="1" fill="hold">
                                          <p:stCondLst>
                                            <p:cond delay="0"/>
                                          </p:stCondLst>
                                        </p:cTn>
                                        <p:tgtEl>
                                          <p:spTgt spid="13"/>
                                        </p:tgtEl>
                                        <p:attrNameLst>
                                          <p:attrName>style.visibility</p:attrName>
                                        </p:attrNameLst>
                                      </p:cBhvr>
                                      <p:to>
                                        <p:strVal val="visible"/>
                                      </p:to>
                                    </p:set>
                                    <p:animEffect transition="in" filter="plus(in)">
                                      <p:cBhvr>
                                        <p:cTn id="118" dur="2000"/>
                                        <p:tgtEl>
                                          <p:spTgt spid="13"/>
                                        </p:tgtEl>
                                      </p:cBhvr>
                                    </p:animEffect>
                                  </p:childTnLst>
                                </p:cTn>
                              </p:par>
                              <p:par>
                                <p:cTn id="119" presetID="13" presetClass="entr" presetSubtype="16" fill="hold" grpId="1" nodeType="withEffect">
                                  <p:stCondLst>
                                    <p:cond delay="0"/>
                                  </p:stCondLst>
                                  <p:childTnLst>
                                    <p:set>
                                      <p:cBhvr>
                                        <p:cTn id="120" dur="1" fill="hold">
                                          <p:stCondLst>
                                            <p:cond delay="0"/>
                                          </p:stCondLst>
                                        </p:cTn>
                                        <p:tgtEl>
                                          <p:spTgt spid="16"/>
                                        </p:tgtEl>
                                        <p:attrNameLst>
                                          <p:attrName>style.visibility</p:attrName>
                                        </p:attrNameLst>
                                      </p:cBhvr>
                                      <p:to>
                                        <p:strVal val="visible"/>
                                      </p:to>
                                    </p:set>
                                    <p:animEffect transition="in" filter="plus(in)">
                                      <p:cBhvr>
                                        <p:cTn id="121" dur="2000"/>
                                        <p:tgtEl>
                                          <p:spTgt spid="16"/>
                                        </p:tgtEl>
                                      </p:cBhvr>
                                    </p:animEffect>
                                  </p:childTnLst>
                                </p:cTn>
                              </p:par>
                              <p:par>
                                <p:cTn id="122" presetID="13" presetClass="entr" presetSubtype="16" fill="hold" grpId="1" nodeType="withEffect">
                                  <p:stCondLst>
                                    <p:cond delay="0"/>
                                  </p:stCondLst>
                                  <p:childTnLst>
                                    <p:set>
                                      <p:cBhvr>
                                        <p:cTn id="123" dur="1" fill="hold">
                                          <p:stCondLst>
                                            <p:cond delay="0"/>
                                          </p:stCondLst>
                                        </p:cTn>
                                        <p:tgtEl>
                                          <p:spTgt spid="17"/>
                                        </p:tgtEl>
                                        <p:attrNameLst>
                                          <p:attrName>style.visibility</p:attrName>
                                        </p:attrNameLst>
                                      </p:cBhvr>
                                      <p:to>
                                        <p:strVal val="visible"/>
                                      </p:to>
                                    </p:set>
                                    <p:animEffect transition="in" filter="plus(in)">
                                      <p:cBhvr>
                                        <p:cTn id="124" dur="2000"/>
                                        <p:tgtEl>
                                          <p:spTgt spid="17"/>
                                        </p:tgtEl>
                                      </p:cBhvr>
                                    </p:animEffect>
                                  </p:childTnLst>
                                </p:cTn>
                              </p:par>
                              <p:par>
                                <p:cTn id="125" presetID="13" presetClass="entr" presetSubtype="16" fill="hold" grpId="1" nodeType="withEffect">
                                  <p:stCondLst>
                                    <p:cond delay="0"/>
                                  </p:stCondLst>
                                  <p:childTnLst>
                                    <p:set>
                                      <p:cBhvr>
                                        <p:cTn id="126" dur="1" fill="hold">
                                          <p:stCondLst>
                                            <p:cond delay="0"/>
                                          </p:stCondLst>
                                        </p:cTn>
                                        <p:tgtEl>
                                          <p:spTgt spid="18"/>
                                        </p:tgtEl>
                                        <p:attrNameLst>
                                          <p:attrName>style.visibility</p:attrName>
                                        </p:attrNameLst>
                                      </p:cBhvr>
                                      <p:to>
                                        <p:strVal val="visible"/>
                                      </p:to>
                                    </p:set>
                                    <p:animEffect transition="in" filter="plus(in)">
                                      <p:cBhvr>
                                        <p:cTn id="127" dur="2000"/>
                                        <p:tgtEl>
                                          <p:spTgt spid="18"/>
                                        </p:tgtEl>
                                      </p:cBhvr>
                                    </p:animEffect>
                                  </p:childTnLst>
                                </p:cTn>
                              </p:par>
                            </p:childTnLst>
                          </p:cTn>
                        </p:par>
                        <p:par>
                          <p:cTn id="128" fill="hold">
                            <p:stCondLst>
                              <p:cond delay="2000"/>
                            </p:stCondLst>
                            <p:childTnLst>
                              <p:par>
                                <p:cTn id="129" presetID="2" presetClass="exit" presetSubtype="6" fill="hold" grpId="3" nodeType="afterEffect">
                                  <p:stCondLst>
                                    <p:cond delay="0"/>
                                  </p:stCondLst>
                                  <p:childTnLst>
                                    <p:anim calcmode="lin" valueType="num">
                                      <p:cBhvr additive="base">
                                        <p:cTn id="130" dur="2000"/>
                                        <p:tgtEl>
                                          <p:spTgt spid="6"/>
                                        </p:tgtEl>
                                        <p:attrNameLst>
                                          <p:attrName>ppt_x</p:attrName>
                                        </p:attrNameLst>
                                      </p:cBhvr>
                                      <p:tavLst>
                                        <p:tav tm="0">
                                          <p:val>
                                            <p:strVal val="ppt_x"/>
                                          </p:val>
                                        </p:tav>
                                        <p:tav tm="100000">
                                          <p:val>
                                            <p:strVal val="1+ppt_w/2"/>
                                          </p:val>
                                        </p:tav>
                                      </p:tavLst>
                                    </p:anim>
                                    <p:anim calcmode="lin" valueType="num">
                                      <p:cBhvr additive="base">
                                        <p:cTn id="131" dur="2000"/>
                                        <p:tgtEl>
                                          <p:spTgt spid="6"/>
                                        </p:tgtEl>
                                        <p:attrNameLst>
                                          <p:attrName>ppt_y</p:attrName>
                                        </p:attrNameLst>
                                      </p:cBhvr>
                                      <p:tavLst>
                                        <p:tav tm="0">
                                          <p:val>
                                            <p:strVal val="ppt_y"/>
                                          </p:val>
                                        </p:tav>
                                        <p:tav tm="100000">
                                          <p:val>
                                            <p:strVal val="1+ppt_h/2"/>
                                          </p:val>
                                        </p:tav>
                                      </p:tavLst>
                                    </p:anim>
                                    <p:set>
                                      <p:cBhvr>
                                        <p:cTn id="132" dur="1" fill="hold">
                                          <p:stCondLst>
                                            <p:cond delay="1999"/>
                                          </p:stCondLst>
                                        </p:cTn>
                                        <p:tgtEl>
                                          <p:spTgt spid="6"/>
                                        </p:tgtEl>
                                        <p:attrNameLst>
                                          <p:attrName>style.visibility</p:attrName>
                                        </p:attrNameLst>
                                      </p:cBhvr>
                                      <p:to>
                                        <p:strVal val="hidden"/>
                                      </p:to>
                                    </p:set>
                                  </p:childTnLst>
                                </p:cTn>
                              </p:par>
                              <p:par>
                                <p:cTn id="133" presetID="2" presetClass="exit" presetSubtype="6" fill="hold" grpId="3" nodeType="withEffect">
                                  <p:stCondLst>
                                    <p:cond delay="0"/>
                                  </p:stCondLst>
                                  <p:childTnLst>
                                    <p:anim calcmode="lin" valueType="num">
                                      <p:cBhvr additive="base">
                                        <p:cTn id="134" dur="2000"/>
                                        <p:tgtEl>
                                          <p:spTgt spid="11"/>
                                        </p:tgtEl>
                                        <p:attrNameLst>
                                          <p:attrName>ppt_x</p:attrName>
                                        </p:attrNameLst>
                                      </p:cBhvr>
                                      <p:tavLst>
                                        <p:tav tm="0">
                                          <p:val>
                                            <p:strVal val="ppt_x"/>
                                          </p:val>
                                        </p:tav>
                                        <p:tav tm="100000">
                                          <p:val>
                                            <p:strVal val="1+ppt_w/2"/>
                                          </p:val>
                                        </p:tav>
                                      </p:tavLst>
                                    </p:anim>
                                    <p:anim calcmode="lin" valueType="num">
                                      <p:cBhvr additive="base">
                                        <p:cTn id="135" dur="2000"/>
                                        <p:tgtEl>
                                          <p:spTgt spid="11"/>
                                        </p:tgtEl>
                                        <p:attrNameLst>
                                          <p:attrName>ppt_y</p:attrName>
                                        </p:attrNameLst>
                                      </p:cBhvr>
                                      <p:tavLst>
                                        <p:tav tm="0">
                                          <p:val>
                                            <p:strVal val="ppt_y"/>
                                          </p:val>
                                        </p:tav>
                                        <p:tav tm="100000">
                                          <p:val>
                                            <p:strVal val="1+ppt_h/2"/>
                                          </p:val>
                                        </p:tav>
                                      </p:tavLst>
                                    </p:anim>
                                    <p:set>
                                      <p:cBhvr>
                                        <p:cTn id="136" dur="1" fill="hold">
                                          <p:stCondLst>
                                            <p:cond delay="1999"/>
                                          </p:stCondLst>
                                        </p:cTn>
                                        <p:tgtEl>
                                          <p:spTgt spid="11"/>
                                        </p:tgtEl>
                                        <p:attrNameLst>
                                          <p:attrName>style.visibility</p:attrName>
                                        </p:attrNameLst>
                                      </p:cBhvr>
                                      <p:to>
                                        <p:strVal val="hidden"/>
                                      </p:to>
                                    </p:set>
                                  </p:childTnLst>
                                </p:cTn>
                              </p:par>
                              <p:par>
                                <p:cTn id="137" presetID="2" presetClass="exit" presetSubtype="6" fill="hold" grpId="3" nodeType="withEffect">
                                  <p:stCondLst>
                                    <p:cond delay="0"/>
                                  </p:stCondLst>
                                  <p:childTnLst>
                                    <p:anim calcmode="lin" valueType="num">
                                      <p:cBhvr additive="base">
                                        <p:cTn id="138" dur="2000"/>
                                        <p:tgtEl>
                                          <p:spTgt spid="12"/>
                                        </p:tgtEl>
                                        <p:attrNameLst>
                                          <p:attrName>ppt_x</p:attrName>
                                        </p:attrNameLst>
                                      </p:cBhvr>
                                      <p:tavLst>
                                        <p:tav tm="0">
                                          <p:val>
                                            <p:strVal val="ppt_x"/>
                                          </p:val>
                                        </p:tav>
                                        <p:tav tm="100000">
                                          <p:val>
                                            <p:strVal val="1+ppt_w/2"/>
                                          </p:val>
                                        </p:tav>
                                      </p:tavLst>
                                    </p:anim>
                                    <p:anim calcmode="lin" valueType="num">
                                      <p:cBhvr additive="base">
                                        <p:cTn id="139" dur="2000"/>
                                        <p:tgtEl>
                                          <p:spTgt spid="12"/>
                                        </p:tgtEl>
                                        <p:attrNameLst>
                                          <p:attrName>ppt_y</p:attrName>
                                        </p:attrNameLst>
                                      </p:cBhvr>
                                      <p:tavLst>
                                        <p:tav tm="0">
                                          <p:val>
                                            <p:strVal val="ppt_y"/>
                                          </p:val>
                                        </p:tav>
                                        <p:tav tm="100000">
                                          <p:val>
                                            <p:strVal val="1+ppt_h/2"/>
                                          </p:val>
                                        </p:tav>
                                      </p:tavLst>
                                    </p:anim>
                                    <p:set>
                                      <p:cBhvr>
                                        <p:cTn id="140" dur="1" fill="hold">
                                          <p:stCondLst>
                                            <p:cond delay="1999"/>
                                          </p:stCondLst>
                                        </p:cTn>
                                        <p:tgtEl>
                                          <p:spTgt spid="12"/>
                                        </p:tgtEl>
                                        <p:attrNameLst>
                                          <p:attrName>style.visibility</p:attrName>
                                        </p:attrNameLst>
                                      </p:cBhvr>
                                      <p:to>
                                        <p:strVal val="hidden"/>
                                      </p:to>
                                    </p:set>
                                  </p:childTnLst>
                                </p:cTn>
                              </p:par>
                              <p:par>
                                <p:cTn id="141" presetID="2" presetClass="exit" presetSubtype="12" fill="hold" grpId="3" nodeType="withEffect">
                                  <p:stCondLst>
                                    <p:cond delay="0"/>
                                  </p:stCondLst>
                                  <p:childTnLst>
                                    <p:anim calcmode="lin" valueType="num">
                                      <p:cBhvr additive="base">
                                        <p:cTn id="142" dur="2000"/>
                                        <p:tgtEl>
                                          <p:spTgt spid="8"/>
                                        </p:tgtEl>
                                        <p:attrNameLst>
                                          <p:attrName>ppt_x</p:attrName>
                                        </p:attrNameLst>
                                      </p:cBhvr>
                                      <p:tavLst>
                                        <p:tav tm="0">
                                          <p:val>
                                            <p:strVal val="ppt_x"/>
                                          </p:val>
                                        </p:tav>
                                        <p:tav tm="100000">
                                          <p:val>
                                            <p:strVal val="0-ppt_w/2"/>
                                          </p:val>
                                        </p:tav>
                                      </p:tavLst>
                                    </p:anim>
                                    <p:anim calcmode="lin" valueType="num">
                                      <p:cBhvr additive="base">
                                        <p:cTn id="143" dur="2000"/>
                                        <p:tgtEl>
                                          <p:spTgt spid="8"/>
                                        </p:tgtEl>
                                        <p:attrNameLst>
                                          <p:attrName>ppt_y</p:attrName>
                                        </p:attrNameLst>
                                      </p:cBhvr>
                                      <p:tavLst>
                                        <p:tav tm="0">
                                          <p:val>
                                            <p:strVal val="ppt_y"/>
                                          </p:val>
                                        </p:tav>
                                        <p:tav tm="100000">
                                          <p:val>
                                            <p:strVal val="1+ppt_h/2"/>
                                          </p:val>
                                        </p:tav>
                                      </p:tavLst>
                                    </p:anim>
                                    <p:set>
                                      <p:cBhvr>
                                        <p:cTn id="144" dur="1" fill="hold">
                                          <p:stCondLst>
                                            <p:cond delay="1999"/>
                                          </p:stCondLst>
                                        </p:cTn>
                                        <p:tgtEl>
                                          <p:spTgt spid="8"/>
                                        </p:tgtEl>
                                        <p:attrNameLst>
                                          <p:attrName>style.visibility</p:attrName>
                                        </p:attrNameLst>
                                      </p:cBhvr>
                                      <p:to>
                                        <p:strVal val="hidden"/>
                                      </p:to>
                                    </p:set>
                                  </p:childTnLst>
                                </p:cTn>
                              </p:par>
                              <p:par>
                                <p:cTn id="145" presetID="2" presetClass="exit" presetSubtype="12" fill="hold" grpId="3" nodeType="withEffect">
                                  <p:stCondLst>
                                    <p:cond delay="0"/>
                                  </p:stCondLst>
                                  <p:childTnLst>
                                    <p:anim calcmode="lin" valueType="num">
                                      <p:cBhvr additive="base">
                                        <p:cTn id="146" dur="2000"/>
                                        <p:tgtEl>
                                          <p:spTgt spid="13"/>
                                        </p:tgtEl>
                                        <p:attrNameLst>
                                          <p:attrName>ppt_x</p:attrName>
                                        </p:attrNameLst>
                                      </p:cBhvr>
                                      <p:tavLst>
                                        <p:tav tm="0">
                                          <p:val>
                                            <p:strVal val="ppt_x"/>
                                          </p:val>
                                        </p:tav>
                                        <p:tav tm="100000">
                                          <p:val>
                                            <p:strVal val="0-ppt_w/2"/>
                                          </p:val>
                                        </p:tav>
                                      </p:tavLst>
                                    </p:anim>
                                    <p:anim calcmode="lin" valueType="num">
                                      <p:cBhvr additive="base">
                                        <p:cTn id="147" dur="2000"/>
                                        <p:tgtEl>
                                          <p:spTgt spid="13"/>
                                        </p:tgtEl>
                                        <p:attrNameLst>
                                          <p:attrName>ppt_y</p:attrName>
                                        </p:attrNameLst>
                                      </p:cBhvr>
                                      <p:tavLst>
                                        <p:tav tm="0">
                                          <p:val>
                                            <p:strVal val="ppt_y"/>
                                          </p:val>
                                        </p:tav>
                                        <p:tav tm="100000">
                                          <p:val>
                                            <p:strVal val="1+ppt_h/2"/>
                                          </p:val>
                                        </p:tav>
                                      </p:tavLst>
                                    </p:anim>
                                    <p:set>
                                      <p:cBhvr>
                                        <p:cTn id="148" dur="1" fill="hold">
                                          <p:stCondLst>
                                            <p:cond delay="1999"/>
                                          </p:stCondLst>
                                        </p:cTn>
                                        <p:tgtEl>
                                          <p:spTgt spid="13"/>
                                        </p:tgtEl>
                                        <p:attrNameLst>
                                          <p:attrName>style.visibility</p:attrName>
                                        </p:attrNameLst>
                                      </p:cBhvr>
                                      <p:to>
                                        <p:strVal val="hidden"/>
                                      </p:to>
                                    </p:set>
                                  </p:childTnLst>
                                </p:cTn>
                              </p:par>
                              <p:par>
                                <p:cTn id="149" presetID="2" presetClass="exit" presetSubtype="12" fill="hold" grpId="3" nodeType="withEffect">
                                  <p:stCondLst>
                                    <p:cond delay="0"/>
                                  </p:stCondLst>
                                  <p:childTnLst>
                                    <p:anim calcmode="lin" valueType="num">
                                      <p:cBhvr additive="base">
                                        <p:cTn id="150" dur="2000"/>
                                        <p:tgtEl>
                                          <p:spTgt spid="18"/>
                                        </p:tgtEl>
                                        <p:attrNameLst>
                                          <p:attrName>ppt_x</p:attrName>
                                        </p:attrNameLst>
                                      </p:cBhvr>
                                      <p:tavLst>
                                        <p:tav tm="0">
                                          <p:val>
                                            <p:strVal val="ppt_x"/>
                                          </p:val>
                                        </p:tav>
                                        <p:tav tm="100000">
                                          <p:val>
                                            <p:strVal val="0-ppt_w/2"/>
                                          </p:val>
                                        </p:tav>
                                      </p:tavLst>
                                    </p:anim>
                                    <p:anim calcmode="lin" valueType="num">
                                      <p:cBhvr additive="base">
                                        <p:cTn id="151" dur="2000"/>
                                        <p:tgtEl>
                                          <p:spTgt spid="18"/>
                                        </p:tgtEl>
                                        <p:attrNameLst>
                                          <p:attrName>ppt_y</p:attrName>
                                        </p:attrNameLst>
                                      </p:cBhvr>
                                      <p:tavLst>
                                        <p:tav tm="0">
                                          <p:val>
                                            <p:strVal val="ppt_y"/>
                                          </p:val>
                                        </p:tav>
                                        <p:tav tm="100000">
                                          <p:val>
                                            <p:strVal val="1+ppt_h/2"/>
                                          </p:val>
                                        </p:tav>
                                      </p:tavLst>
                                    </p:anim>
                                    <p:set>
                                      <p:cBhvr>
                                        <p:cTn id="152" dur="1" fill="hold">
                                          <p:stCondLst>
                                            <p:cond delay="1999"/>
                                          </p:stCondLst>
                                        </p:cTn>
                                        <p:tgtEl>
                                          <p:spTgt spid="18"/>
                                        </p:tgtEl>
                                        <p:attrNameLst>
                                          <p:attrName>style.visibility</p:attrName>
                                        </p:attrNameLst>
                                      </p:cBhvr>
                                      <p:to>
                                        <p:strVal val="hidden"/>
                                      </p:to>
                                    </p:set>
                                  </p:childTnLst>
                                </p:cTn>
                              </p:par>
                              <p:par>
                                <p:cTn id="153" presetID="2" presetClass="exit" presetSubtype="3" fill="hold" grpId="3" nodeType="withEffect">
                                  <p:stCondLst>
                                    <p:cond delay="0"/>
                                  </p:stCondLst>
                                  <p:childTnLst>
                                    <p:anim calcmode="lin" valueType="num">
                                      <p:cBhvr additive="base">
                                        <p:cTn id="154" dur="2000"/>
                                        <p:tgtEl>
                                          <p:spTgt spid="9"/>
                                        </p:tgtEl>
                                        <p:attrNameLst>
                                          <p:attrName>ppt_x</p:attrName>
                                        </p:attrNameLst>
                                      </p:cBhvr>
                                      <p:tavLst>
                                        <p:tav tm="0">
                                          <p:val>
                                            <p:strVal val="ppt_x"/>
                                          </p:val>
                                        </p:tav>
                                        <p:tav tm="100000">
                                          <p:val>
                                            <p:strVal val="1+ppt_w/2"/>
                                          </p:val>
                                        </p:tav>
                                      </p:tavLst>
                                    </p:anim>
                                    <p:anim calcmode="lin" valueType="num">
                                      <p:cBhvr additive="base">
                                        <p:cTn id="155" dur="2000"/>
                                        <p:tgtEl>
                                          <p:spTgt spid="9"/>
                                        </p:tgtEl>
                                        <p:attrNameLst>
                                          <p:attrName>ppt_y</p:attrName>
                                        </p:attrNameLst>
                                      </p:cBhvr>
                                      <p:tavLst>
                                        <p:tav tm="0">
                                          <p:val>
                                            <p:strVal val="ppt_y"/>
                                          </p:val>
                                        </p:tav>
                                        <p:tav tm="100000">
                                          <p:val>
                                            <p:strVal val="0-ppt_h/2"/>
                                          </p:val>
                                        </p:tav>
                                      </p:tavLst>
                                    </p:anim>
                                    <p:set>
                                      <p:cBhvr>
                                        <p:cTn id="156" dur="1" fill="hold">
                                          <p:stCondLst>
                                            <p:cond delay="1999"/>
                                          </p:stCondLst>
                                        </p:cTn>
                                        <p:tgtEl>
                                          <p:spTgt spid="9"/>
                                        </p:tgtEl>
                                        <p:attrNameLst>
                                          <p:attrName>style.visibility</p:attrName>
                                        </p:attrNameLst>
                                      </p:cBhvr>
                                      <p:to>
                                        <p:strVal val="hidden"/>
                                      </p:to>
                                    </p:set>
                                  </p:childTnLst>
                                </p:cTn>
                              </p:par>
                              <p:par>
                                <p:cTn id="157" presetID="2" presetClass="exit" presetSubtype="3" fill="hold" grpId="3" nodeType="withEffect">
                                  <p:stCondLst>
                                    <p:cond delay="0"/>
                                  </p:stCondLst>
                                  <p:childTnLst>
                                    <p:anim calcmode="lin" valueType="num">
                                      <p:cBhvr additive="base">
                                        <p:cTn id="158" dur="2000"/>
                                        <p:tgtEl>
                                          <p:spTgt spid="14"/>
                                        </p:tgtEl>
                                        <p:attrNameLst>
                                          <p:attrName>ppt_x</p:attrName>
                                        </p:attrNameLst>
                                      </p:cBhvr>
                                      <p:tavLst>
                                        <p:tav tm="0">
                                          <p:val>
                                            <p:strVal val="ppt_x"/>
                                          </p:val>
                                        </p:tav>
                                        <p:tav tm="100000">
                                          <p:val>
                                            <p:strVal val="1+ppt_w/2"/>
                                          </p:val>
                                        </p:tav>
                                      </p:tavLst>
                                    </p:anim>
                                    <p:anim calcmode="lin" valueType="num">
                                      <p:cBhvr additive="base">
                                        <p:cTn id="159" dur="2000"/>
                                        <p:tgtEl>
                                          <p:spTgt spid="14"/>
                                        </p:tgtEl>
                                        <p:attrNameLst>
                                          <p:attrName>ppt_y</p:attrName>
                                        </p:attrNameLst>
                                      </p:cBhvr>
                                      <p:tavLst>
                                        <p:tav tm="0">
                                          <p:val>
                                            <p:strVal val="ppt_y"/>
                                          </p:val>
                                        </p:tav>
                                        <p:tav tm="100000">
                                          <p:val>
                                            <p:strVal val="0-ppt_h/2"/>
                                          </p:val>
                                        </p:tav>
                                      </p:tavLst>
                                    </p:anim>
                                    <p:set>
                                      <p:cBhvr>
                                        <p:cTn id="160" dur="1" fill="hold">
                                          <p:stCondLst>
                                            <p:cond delay="1999"/>
                                          </p:stCondLst>
                                        </p:cTn>
                                        <p:tgtEl>
                                          <p:spTgt spid="14"/>
                                        </p:tgtEl>
                                        <p:attrNameLst>
                                          <p:attrName>style.visibility</p:attrName>
                                        </p:attrNameLst>
                                      </p:cBhvr>
                                      <p:to>
                                        <p:strVal val="hidden"/>
                                      </p:to>
                                    </p:set>
                                  </p:childTnLst>
                                </p:cTn>
                              </p:par>
                              <p:par>
                                <p:cTn id="161" presetID="2" presetClass="exit" presetSubtype="3" fill="hold" grpId="3" nodeType="withEffect">
                                  <p:stCondLst>
                                    <p:cond delay="0"/>
                                  </p:stCondLst>
                                  <p:childTnLst>
                                    <p:anim calcmode="lin" valueType="num">
                                      <p:cBhvr additive="base">
                                        <p:cTn id="162" dur="2000"/>
                                        <p:tgtEl>
                                          <p:spTgt spid="15"/>
                                        </p:tgtEl>
                                        <p:attrNameLst>
                                          <p:attrName>ppt_x</p:attrName>
                                        </p:attrNameLst>
                                      </p:cBhvr>
                                      <p:tavLst>
                                        <p:tav tm="0">
                                          <p:val>
                                            <p:strVal val="ppt_x"/>
                                          </p:val>
                                        </p:tav>
                                        <p:tav tm="100000">
                                          <p:val>
                                            <p:strVal val="1+ppt_w/2"/>
                                          </p:val>
                                        </p:tav>
                                      </p:tavLst>
                                    </p:anim>
                                    <p:anim calcmode="lin" valueType="num">
                                      <p:cBhvr additive="base">
                                        <p:cTn id="163" dur="2000"/>
                                        <p:tgtEl>
                                          <p:spTgt spid="15"/>
                                        </p:tgtEl>
                                        <p:attrNameLst>
                                          <p:attrName>ppt_y</p:attrName>
                                        </p:attrNameLst>
                                      </p:cBhvr>
                                      <p:tavLst>
                                        <p:tav tm="0">
                                          <p:val>
                                            <p:strVal val="ppt_y"/>
                                          </p:val>
                                        </p:tav>
                                        <p:tav tm="100000">
                                          <p:val>
                                            <p:strVal val="0-ppt_h/2"/>
                                          </p:val>
                                        </p:tav>
                                      </p:tavLst>
                                    </p:anim>
                                    <p:set>
                                      <p:cBhvr>
                                        <p:cTn id="164" dur="1" fill="hold">
                                          <p:stCondLst>
                                            <p:cond delay="1999"/>
                                          </p:stCondLst>
                                        </p:cTn>
                                        <p:tgtEl>
                                          <p:spTgt spid="15"/>
                                        </p:tgtEl>
                                        <p:attrNameLst>
                                          <p:attrName>style.visibility</p:attrName>
                                        </p:attrNameLst>
                                      </p:cBhvr>
                                      <p:to>
                                        <p:strVal val="hidden"/>
                                      </p:to>
                                    </p:set>
                                  </p:childTnLst>
                                </p:cTn>
                              </p:par>
                              <p:par>
                                <p:cTn id="165" presetID="2" presetClass="exit" presetSubtype="9" fill="hold" grpId="3" nodeType="withEffect">
                                  <p:stCondLst>
                                    <p:cond delay="0"/>
                                  </p:stCondLst>
                                  <p:childTnLst>
                                    <p:anim calcmode="lin" valueType="num">
                                      <p:cBhvr additive="base">
                                        <p:cTn id="166" dur="2000"/>
                                        <p:tgtEl>
                                          <p:spTgt spid="10"/>
                                        </p:tgtEl>
                                        <p:attrNameLst>
                                          <p:attrName>ppt_x</p:attrName>
                                        </p:attrNameLst>
                                      </p:cBhvr>
                                      <p:tavLst>
                                        <p:tav tm="0">
                                          <p:val>
                                            <p:strVal val="ppt_x"/>
                                          </p:val>
                                        </p:tav>
                                        <p:tav tm="100000">
                                          <p:val>
                                            <p:strVal val="0-ppt_w/2"/>
                                          </p:val>
                                        </p:tav>
                                      </p:tavLst>
                                    </p:anim>
                                    <p:anim calcmode="lin" valueType="num">
                                      <p:cBhvr additive="base">
                                        <p:cTn id="167" dur="2000"/>
                                        <p:tgtEl>
                                          <p:spTgt spid="10"/>
                                        </p:tgtEl>
                                        <p:attrNameLst>
                                          <p:attrName>ppt_y</p:attrName>
                                        </p:attrNameLst>
                                      </p:cBhvr>
                                      <p:tavLst>
                                        <p:tav tm="0">
                                          <p:val>
                                            <p:strVal val="ppt_y"/>
                                          </p:val>
                                        </p:tav>
                                        <p:tav tm="100000">
                                          <p:val>
                                            <p:strVal val="0-ppt_h/2"/>
                                          </p:val>
                                        </p:tav>
                                      </p:tavLst>
                                    </p:anim>
                                    <p:set>
                                      <p:cBhvr>
                                        <p:cTn id="168" dur="1" fill="hold">
                                          <p:stCondLst>
                                            <p:cond delay="1999"/>
                                          </p:stCondLst>
                                        </p:cTn>
                                        <p:tgtEl>
                                          <p:spTgt spid="10"/>
                                        </p:tgtEl>
                                        <p:attrNameLst>
                                          <p:attrName>style.visibility</p:attrName>
                                        </p:attrNameLst>
                                      </p:cBhvr>
                                      <p:to>
                                        <p:strVal val="hidden"/>
                                      </p:to>
                                    </p:set>
                                  </p:childTnLst>
                                </p:cTn>
                              </p:par>
                              <p:par>
                                <p:cTn id="169" presetID="2" presetClass="exit" presetSubtype="9" fill="hold" grpId="3" nodeType="withEffect">
                                  <p:stCondLst>
                                    <p:cond delay="0"/>
                                  </p:stCondLst>
                                  <p:childTnLst>
                                    <p:anim calcmode="lin" valueType="num">
                                      <p:cBhvr additive="base">
                                        <p:cTn id="170" dur="2000"/>
                                        <p:tgtEl>
                                          <p:spTgt spid="16"/>
                                        </p:tgtEl>
                                        <p:attrNameLst>
                                          <p:attrName>ppt_x</p:attrName>
                                        </p:attrNameLst>
                                      </p:cBhvr>
                                      <p:tavLst>
                                        <p:tav tm="0">
                                          <p:val>
                                            <p:strVal val="ppt_x"/>
                                          </p:val>
                                        </p:tav>
                                        <p:tav tm="100000">
                                          <p:val>
                                            <p:strVal val="0-ppt_w/2"/>
                                          </p:val>
                                        </p:tav>
                                      </p:tavLst>
                                    </p:anim>
                                    <p:anim calcmode="lin" valueType="num">
                                      <p:cBhvr additive="base">
                                        <p:cTn id="171" dur="2000"/>
                                        <p:tgtEl>
                                          <p:spTgt spid="16"/>
                                        </p:tgtEl>
                                        <p:attrNameLst>
                                          <p:attrName>ppt_y</p:attrName>
                                        </p:attrNameLst>
                                      </p:cBhvr>
                                      <p:tavLst>
                                        <p:tav tm="0">
                                          <p:val>
                                            <p:strVal val="ppt_y"/>
                                          </p:val>
                                        </p:tav>
                                        <p:tav tm="100000">
                                          <p:val>
                                            <p:strVal val="0-ppt_h/2"/>
                                          </p:val>
                                        </p:tav>
                                      </p:tavLst>
                                    </p:anim>
                                    <p:set>
                                      <p:cBhvr>
                                        <p:cTn id="172" dur="1" fill="hold">
                                          <p:stCondLst>
                                            <p:cond delay="1999"/>
                                          </p:stCondLst>
                                        </p:cTn>
                                        <p:tgtEl>
                                          <p:spTgt spid="16"/>
                                        </p:tgtEl>
                                        <p:attrNameLst>
                                          <p:attrName>style.visibility</p:attrName>
                                        </p:attrNameLst>
                                      </p:cBhvr>
                                      <p:to>
                                        <p:strVal val="hidden"/>
                                      </p:to>
                                    </p:set>
                                  </p:childTnLst>
                                </p:cTn>
                              </p:par>
                              <p:par>
                                <p:cTn id="173" presetID="2" presetClass="exit" presetSubtype="9" fill="hold" grpId="3" nodeType="withEffect">
                                  <p:stCondLst>
                                    <p:cond delay="0"/>
                                  </p:stCondLst>
                                  <p:childTnLst>
                                    <p:anim calcmode="lin" valueType="num">
                                      <p:cBhvr additive="base">
                                        <p:cTn id="174" dur="2000"/>
                                        <p:tgtEl>
                                          <p:spTgt spid="17"/>
                                        </p:tgtEl>
                                        <p:attrNameLst>
                                          <p:attrName>ppt_x</p:attrName>
                                        </p:attrNameLst>
                                      </p:cBhvr>
                                      <p:tavLst>
                                        <p:tav tm="0">
                                          <p:val>
                                            <p:strVal val="ppt_x"/>
                                          </p:val>
                                        </p:tav>
                                        <p:tav tm="100000">
                                          <p:val>
                                            <p:strVal val="0-ppt_w/2"/>
                                          </p:val>
                                        </p:tav>
                                      </p:tavLst>
                                    </p:anim>
                                    <p:anim calcmode="lin" valueType="num">
                                      <p:cBhvr additive="base">
                                        <p:cTn id="175" dur="2000"/>
                                        <p:tgtEl>
                                          <p:spTgt spid="17"/>
                                        </p:tgtEl>
                                        <p:attrNameLst>
                                          <p:attrName>ppt_y</p:attrName>
                                        </p:attrNameLst>
                                      </p:cBhvr>
                                      <p:tavLst>
                                        <p:tav tm="0">
                                          <p:val>
                                            <p:strVal val="ppt_y"/>
                                          </p:val>
                                        </p:tav>
                                        <p:tav tm="100000">
                                          <p:val>
                                            <p:strVal val="0-ppt_h/2"/>
                                          </p:val>
                                        </p:tav>
                                      </p:tavLst>
                                    </p:anim>
                                    <p:set>
                                      <p:cBhvr>
                                        <p:cTn id="176" dur="1" fill="hold">
                                          <p:stCondLst>
                                            <p:cond delay="1999"/>
                                          </p:stCondLst>
                                        </p:cTn>
                                        <p:tgtEl>
                                          <p:spTgt spid="17"/>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2000" fill="hold"/>
                                        <p:tgtEl>
                                          <p:spTgt spid="4"/>
                                        </p:tgtEl>
                                        <p:attrNameLst>
                                          <p:attrName>ppt_w</p:attrName>
                                        </p:attrNameLst>
                                      </p:cBhvr>
                                      <p:tavLst>
                                        <p:tav tm="0">
                                          <p:val>
                                            <p:strVal val="2/3*#ppt_w"/>
                                          </p:val>
                                        </p:tav>
                                        <p:tav tm="100000">
                                          <p:val>
                                            <p:strVal val="#ppt_w"/>
                                          </p:val>
                                        </p:tav>
                                      </p:tavLst>
                                    </p:anim>
                                    <p:anim calcmode="lin" valueType="num">
                                      <p:cBhvr>
                                        <p:cTn id="180" dur="2000" fill="hold"/>
                                        <p:tgtEl>
                                          <p:spTgt spid="4"/>
                                        </p:tgtEl>
                                        <p:attrNameLst>
                                          <p:attrName>ppt_h</p:attrName>
                                        </p:attrNameLst>
                                      </p:cBhvr>
                                      <p:tavLst>
                                        <p:tav tm="0">
                                          <p:val>
                                            <p:strVal val="2/3*#ppt_h"/>
                                          </p:val>
                                        </p:tav>
                                        <p:tav tm="100000">
                                          <p:val>
                                            <p:strVal val="#ppt_h"/>
                                          </p:val>
                                        </p:tav>
                                      </p:tavLst>
                                    </p:anim>
                                  </p:childTnLst>
                                </p:cTn>
                              </p:par>
                              <p:par>
                                <p:cTn id="181" presetID="4"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ox(out)">
                                      <p:cBhvr>
                                        <p:cTn id="18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12000">
                <a:schemeClr val="bg1"/>
              </a:gs>
              <a:gs pos="50000">
                <a:srgbClr val="FF3300">
                  <a:shade val="67500"/>
                  <a:satMod val="115000"/>
                </a:srgbClr>
              </a:gs>
              <a:gs pos="100000">
                <a:srgbClr val="FF3300">
                  <a:shade val="100000"/>
                  <a:satMod val="115000"/>
                </a:srgbClr>
              </a:gs>
            </a:gsLst>
            <a:path path="circle">
              <a:fillToRect l="50000" t="50000" r="50000" b="50000"/>
            </a:path>
            <a:tileRect/>
          </a:gradFill>
        </p:spPr>
        <p:txBody>
          <a:bodyPr/>
          <a:lstStyle/>
          <a:p>
            <a:endParaRPr lang="es-ES" dirty="0"/>
          </a:p>
        </p:txBody>
      </p:sp>
      <p:pic>
        <p:nvPicPr>
          <p:cNvPr id="4" name="3 Imagen" descr="0(5).jpg"/>
          <p:cNvPicPr>
            <a:picLocks noChangeAspect="1"/>
          </p:cNvPicPr>
          <p:nvPr/>
        </p:nvPicPr>
        <p:blipFill>
          <a:blip r:embed="rId2"/>
          <a:stretch>
            <a:fillRect/>
          </a:stretch>
        </p:blipFill>
        <p:spPr>
          <a:xfrm>
            <a:off x="-8929" y="0"/>
            <a:ext cx="9152929" cy="6858000"/>
          </a:xfrm>
          <a:prstGeom prst="rect">
            <a:avLst/>
          </a:prstGeom>
        </p:spPr>
      </p:pic>
      <p:pic>
        <p:nvPicPr>
          <p:cNvPr id="18" name="17 Imagen" descr="kwX19NalRvm7htbqKpXxKBL214s.png"/>
          <p:cNvPicPr>
            <a:picLocks noChangeAspect="1"/>
          </p:cNvPicPr>
          <p:nvPr/>
        </p:nvPicPr>
        <p:blipFill>
          <a:blip r:embed="rId3">
            <a:lum contrast="40000"/>
          </a:blip>
          <a:stretch>
            <a:fillRect/>
          </a:stretch>
        </p:blipFill>
        <p:spPr>
          <a:xfrm rot="10800000">
            <a:off x="3143240" y="642918"/>
            <a:ext cx="2214578" cy="2973441"/>
          </a:xfrm>
          <a:prstGeom prst="rect">
            <a:avLst/>
          </a:prstGeom>
        </p:spPr>
      </p:pic>
      <p:pic>
        <p:nvPicPr>
          <p:cNvPr id="23" name="22 Imagen" descr="kwX19NalRvm7htbqKpXxKBL214s.png"/>
          <p:cNvPicPr>
            <a:picLocks noChangeAspect="1"/>
          </p:cNvPicPr>
          <p:nvPr/>
        </p:nvPicPr>
        <p:blipFill>
          <a:blip r:embed="rId3">
            <a:lum contrast="40000"/>
          </a:blip>
          <a:stretch>
            <a:fillRect/>
          </a:stretch>
        </p:blipFill>
        <p:spPr>
          <a:xfrm rot="20962901">
            <a:off x="3755421" y="2964635"/>
            <a:ext cx="2214578" cy="2973441"/>
          </a:xfrm>
          <a:prstGeom prst="rect">
            <a:avLst/>
          </a:prstGeom>
        </p:spPr>
      </p:pic>
      <p:pic>
        <p:nvPicPr>
          <p:cNvPr id="24" name="23 Imagen" descr="kwX19NalRvm7htbqKpXxKBL214s.png"/>
          <p:cNvPicPr>
            <a:picLocks noChangeAspect="1"/>
          </p:cNvPicPr>
          <p:nvPr/>
        </p:nvPicPr>
        <p:blipFill>
          <a:blip r:embed="rId3">
            <a:lum contrast="40000"/>
          </a:blip>
          <a:stretch>
            <a:fillRect/>
          </a:stretch>
        </p:blipFill>
        <p:spPr>
          <a:xfrm rot="2928964">
            <a:off x="2533584" y="2652842"/>
            <a:ext cx="2214578" cy="2973441"/>
          </a:xfrm>
          <a:prstGeom prst="rect">
            <a:avLst/>
          </a:prstGeom>
        </p:spPr>
      </p:pic>
      <p:pic>
        <p:nvPicPr>
          <p:cNvPr id="25" name="24 Imagen" descr="kwX19NalRvm7htbqKpXxKBL214s.png"/>
          <p:cNvPicPr>
            <a:picLocks noChangeAspect="1"/>
          </p:cNvPicPr>
          <p:nvPr/>
        </p:nvPicPr>
        <p:blipFill>
          <a:blip r:embed="rId3">
            <a:lum contrast="40000"/>
          </a:blip>
          <a:stretch>
            <a:fillRect/>
          </a:stretch>
        </p:blipFill>
        <p:spPr>
          <a:xfrm rot="6650810">
            <a:off x="2104883" y="1505897"/>
            <a:ext cx="2214578" cy="2973441"/>
          </a:xfrm>
          <a:prstGeom prst="rect">
            <a:avLst/>
          </a:prstGeom>
        </p:spPr>
      </p:pic>
      <p:pic>
        <p:nvPicPr>
          <p:cNvPr id="26" name="25 Imagen" descr="kwX19NalRvm7htbqKpXxKBL214s.png"/>
          <p:cNvPicPr>
            <a:picLocks noChangeAspect="1"/>
          </p:cNvPicPr>
          <p:nvPr/>
        </p:nvPicPr>
        <p:blipFill>
          <a:blip r:embed="rId3">
            <a:lum contrast="40000"/>
          </a:blip>
          <a:stretch>
            <a:fillRect/>
          </a:stretch>
        </p:blipFill>
        <p:spPr>
          <a:xfrm rot="13796344">
            <a:off x="4172234" y="746215"/>
            <a:ext cx="2214578" cy="2973441"/>
          </a:xfrm>
          <a:prstGeom prst="rect">
            <a:avLst/>
          </a:prstGeom>
        </p:spPr>
      </p:pic>
      <p:pic>
        <p:nvPicPr>
          <p:cNvPr id="27" name="26 Imagen" descr="kwX19NalRvm7htbqKpXxKBL214s.png"/>
          <p:cNvPicPr>
            <a:picLocks noChangeAspect="1"/>
          </p:cNvPicPr>
          <p:nvPr/>
        </p:nvPicPr>
        <p:blipFill>
          <a:blip r:embed="rId3">
            <a:lum contrast="40000"/>
          </a:blip>
          <a:stretch>
            <a:fillRect/>
          </a:stretch>
        </p:blipFill>
        <p:spPr>
          <a:xfrm rot="17215747">
            <a:off x="4566493" y="2077178"/>
            <a:ext cx="2214578" cy="2973441"/>
          </a:xfrm>
          <a:prstGeom prst="rect">
            <a:avLst/>
          </a:prstGeom>
        </p:spPr>
      </p:pic>
      <p:sp>
        <p:nvSpPr>
          <p:cNvPr id="11" name="10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 calcmode="lin" valueType="num">
                                      <p:cBhvr>
                                        <p:cTn id="10" dur="3000" fill="hold"/>
                                        <p:tgtEl>
                                          <p:spTgt spid="18"/>
                                        </p:tgtEl>
                                        <p:attrNameLst>
                                          <p:attrName>ppt_w</p:attrName>
                                        </p:attrNameLst>
                                      </p:cBhvr>
                                      <p:tavLst>
                                        <p:tav tm="0">
                                          <p:val>
                                            <p:fltVal val="0"/>
                                          </p:val>
                                        </p:tav>
                                        <p:tav tm="100000">
                                          <p:val>
                                            <p:strVal val="#ppt_w"/>
                                          </p:val>
                                        </p:tav>
                                      </p:tavLst>
                                    </p:anim>
                                    <p:anim calcmode="lin" valueType="num">
                                      <p:cBhvr>
                                        <p:cTn id="11" dur="3000" fill="hold"/>
                                        <p:tgtEl>
                                          <p:spTgt spid="18"/>
                                        </p:tgtEl>
                                        <p:attrNameLst>
                                          <p:attrName>ppt_h</p:attrName>
                                        </p:attrNameLst>
                                      </p:cBhvr>
                                      <p:tavLst>
                                        <p:tav tm="0">
                                          <p:val>
                                            <p:fltVal val="0"/>
                                          </p:val>
                                        </p:tav>
                                        <p:tav tm="100000">
                                          <p:val>
                                            <p:strVal val="#ppt_h"/>
                                          </p:val>
                                        </p:tav>
                                      </p:tavLst>
                                    </p:anim>
                                    <p:anim calcmode="lin" valueType="num">
                                      <p:cBhvr>
                                        <p:cTn id="12" dur="3000" fill="hold"/>
                                        <p:tgtEl>
                                          <p:spTgt spid="18"/>
                                        </p:tgtEl>
                                        <p:attrNameLst>
                                          <p:attrName>ppt_x</p:attrName>
                                        </p:attrNameLst>
                                      </p:cBhvr>
                                      <p:tavLst>
                                        <p:tav tm="0">
                                          <p:val>
                                            <p:fltVal val="0.5"/>
                                          </p:val>
                                        </p:tav>
                                        <p:tav tm="100000">
                                          <p:val>
                                            <p:strVal val="#ppt_x"/>
                                          </p:val>
                                        </p:tav>
                                      </p:tavLst>
                                    </p:anim>
                                    <p:anim calcmode="lin" valueType="num">
                                      <p:cBhvr>
                                        <p:cTn id="13" dur="3000" fill="hold"/>
                                        <p:tgtEl>
                                          <p:spTgt spid="18"/>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23"/>
                                        </p:tgtEl>
                                        <p:attrNameLst>
                                          <p:attrName>style.visibility</p:attrName>
                                        </p:attrNameLst>
                                      </p:cBhvr>
                                      <p:to>
                                        <p:strVal val="visible"/>
                                      </p:to>
                                    </p:set>
                                    <p:anim calcmode="lin" valueType="num">
                                      <p:cBhvr>
                                        <p:cTn id="16" dur="3000" fill="hold"/>
                                        <p:tgtEl>
                                          <p:spTgt spid="23"/>
                                        </p:tgtEl>
                                        <p:attrNameLst>
                                          <p:attrName>ppt_w</p:attrName>
                                        </p:attrNameLst>
                                      </p:cBhvr>
                                      <p:tavLst>
                                        <p:tav tm="0">
                                          <p:val>
                                            <p:fltVal val="0"/>
                                          </p:val>
                                        </p:tav>
                                        <p:tav tm="100000">
                                          <p:val>
                                            <p:strVal val="#ppt_w"/>
                                          </p:val>
                                        </p:tav>
                                      </p:tavLst>
                                    </p:anim>
                                    <p:anim calcmode="lin" valueType="num">
                                      <p:cBhvr>
                                        <p:cTn id="17" dur="3000" fill="hold"/>
                                        <p:tgtEl>
                                          <p:spTgt spid="23"/>
                                        </p:tgtEl>
                                        <p:attrNameLst>
                                          <p:attrName>ppt_h</p:attrName>
                                        </p:attrNameLst>
                                      </p:cBhvr>
                                      <p:tavLst>
                                        <p:tav tm="0">
                                          <p:val>
                                            <p:fltVal val="0"/>
                                          </p:val>
                                        </p:tav>
                                        <p:tav tm="100000">
                                          <p:val>
                                            <p:strVal val="#ppt_h"/>
                                          </p:val>
                                        </p:tav>
                                      </p:tavLst>
                                    </p:anim>
                                    <p:anim calcmode="lin" valueType="num">
                                      <p:cBhvr>
                                        <p:cTn id="18" dur="3000" fill="hold"/>
                                        <p:tgtEl>
                                          <p:spTgt spid="23"/>
                                        </p:tgtEl>
                                        <p:attrNameLst>
                                          <p:attrName>ppt_x</p:attrName>
                                        </p:attrNameLst>
                                      </p:cBhvr>
                                      <p:tavLst>
                                        <p:tav tm="0">
                                          <p:val>
                                            <p:fltVal val="0.5"/>
                                          </p:val>
                                        </p:tav>
                                        <p:tav tm="100000">
                                          <p:val>
                                            <p:strVal val="#ppt_x"/>
                                          </p:val>
                                        </p:tav>
                                      </p:tavLst>
                                    </p:anim>
                                    <p:anim calcmode="lin" valueType="num">
                                      <p:cBhvr>
                                        <p:cTn id="19" dur="3000" fill="hold"/>
                                        <p:tgtEl>
                                          <p:spTgt spid="23"/>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24"/>
                                        </p:tgtEl>
                                        <p:attrNameLst>
                                          <p:attrName>style.visibility</p:attrName>
                                        </p:attrNameLst>
                                      </p:cBhvr>
                                      <p:to>
                                        <p:strVal val="visible"/>
                                      </p:to>
                                    </p:set>
                                    <p:anim calcmode="lin" valueType="num">
                                      <p:cBhvr>
                                        <p:cTn id="22" dur="3000" fill="hold"/>
                                        <p:tgtEl>
                                          <p:spTgt spid="24"/>
                                        </p:tgtEl>
                                        <p:attrNameLst>
                                          <p:attrName>ppt_w</p:attrName>
                                        </p:attrNameLst>
                                      </p:cBhvr>
                                      <p:tavLst>
                                        <p:tav tm="0">
                                          <p:val>
                                            <p:fltVal val="0"/>
                                          </p:val>
                                        </p:tav>
                                        <p:tav tm="100000">
                                          <p:val>
                                            <p:strVal val="#ppt_w"/>
                                          </p:val>
                                        </p:tav>
                                      </p:tavLst>
                                    </p:anim>
                                    <p:anim calcmode="lin" valueType="num">
                                      <p:cBhvr>
                                        <p:cTn id="23" dur="3000" fill="hold"/>
                                        <p:tgtEl>
                                          <p:spTgt spid="24"/>
                                        </p:tgtEl>
                                        <p:attrNameLst>
                                          <p:attrName>ppt_h</p:attrName>
                                        </p:attrNameLst>
                                      </p:cBhvr>
                                      <p:tavLst>
                                        <p:tav tm="0">
                                          <p:val>
                                            <p:fltVal val="0"/>
                                          </p:val>
                                        </p:tav>
                                        <p:tav tm="100000">
                                          <p:val>
                                            <p:strVal val="#ppt_h"/>
                                          </p:val>
                                        </p:tav>
                                      </p:tavLst>
                                    </p:anim>
                                    <p:anim calcmode="lin" valueType="num">
                                      <p:cBhvr>
                                        <p:cTn id="24" dur="3000" fill="hold"/>
                                        <p:tgtEl>
                                          <p:spTgt spid="24"/>
                                        </p:tgtEl>
                                        <p:attrNameLst>
                                          <p:attrName>ppt_x</p:attrName>
                                        </p:attrNameLst>
                                      </p:cBhvr>
                                      <p:tavLst>
                                        <p:tav tm="0">
                                          <p:val>
                                            <p:fltVal val="0.5"/>
                                          </p:val>
                                        </p:tav>
                                        <p:tav tm="100000">
                                          <p:val>
                                            <p:strVal val="#ppt_x"/>
                                          </p:val>
                                        </p:tav>
                                      </p:tavLst>
                                    </p:anim>
                                    <p:anim calcmode="lin" valueType="num">
                                      <p:cBhvr>
                                        <p:cTn id="25" dur="3000" fill="hold"/>
                                        <p:tgtEl>
                                          <p:spTgt spid="24"/>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p:cTn id="28" dur="3000" fill="hold"/>
                                        <p:tgtEl>
                                          <p:spTgt spid="25"/>
                                        </p:tgtEl>
                                        <p:attrNameLst>
                                          <p:attrName>ppt_w</p:attrName>
                                        </p:attrNameLst>
                                      </p:cBhvr>
                                      <p:tavLst>
                                        <p:tav tm="0">
                                          <p:val>
                                            <p:fltVal val="0"/>
                                          </p:val>
                                        </p:tav>
                                        <p:tav tm="100000">
                                          <p:val>
                                            <p:strVal val="#ppt_w"/>
                                          </p:val>
                                        </p:tav>
                                      </p:tavLst>
                                    </p:anim>
                                    <p:anim calcmode="lin" valueType="num">
                                      <p:cBhvr>
                                        <p:cTn id="29" dur="3000" fill="hold"/>
                                        <p:tgtEl>
                                          <p:spTgt spid="25"/>
                                        </p:tgtEl>
                                        <p:attrNameLst>
                                          <p:attrName>ppt_h</p:attrName>
                                        </p:attrNameLst>
                                      </p:cBhvr>
                                      <p:tavLst>
                                        <p:tav tm="0">
                                          <p:val>
                                            <p:fltVal val="0"/>
                                          </p:val>
                                        </p:tav>
                                        <p:tav tm="100000">
                                          <p:val>
                                            <p:strVal val="#ppt_h"/>
                                          </p:val>
                                        </p:tav>
                                      </p:tavLst>
                                    </p:anim>
                                    <p:anim calcmode="lin" valueType="num">
                                      <p:cBhvr>
                                        <p:cTn id="30" dur="3000" fill="hold"/>
                                        <p:tgtEl>
                                          <p:spTgt spid="25"/>
                                        </p:tgtEl>
                                        <p:attrNameLst>
                                          <p:attrName>ppt_x</p:attrName>
                                        </p:attrNameLst>
                                      </p:cBhvr>
                                      <p:tavLst>
                                        <p:tav tm="0">
                                          <p:val>
                                            <p:fltVal val="0.5"/>
                                          </p:val>
                                        </p:tav>
                                        <p:tav tm="100000">
                                          <p:val>
                                            <p:strVal val="#ppt_x"/>
                                          </p:val>
                                        </p:tav>
                                      </p:tavLst>
                                    </p:anim>
                                    <p:anim calcmode="lin" valueType="num">
                                      <p:cBhvr>
                                        <p:cTn id="31" dur="3000" fill="hold"/>
                                        <p:tgtEl>
                                          <p:spTgt spid="25"/>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26"/>
                                        </p:tgtEl>
                                        <p:attrNameLst>
                                          <p:attrName>style.visibility</p:attrName>
                                        </p:attrNameLst>
                                      </p:cBhvr>
                                      <p:to>
                                        <p:strVal val="visible"/>
                                      </p:to>
                                    </p:set>
                                    <p:anim calcmode="lin" valueType="num">
                                      <p:cBhvr>
                                        <p:cTn id="34" dur="3000" fill="hold"/>
                                        <p:tgtEl>
                                          <p:spTgt spid="26"/>
                                        </p:tgtEl>
                                        <p:attrNameLst>
                                          <p:attrName>ppt_w</p:attrName>
                                        </p:attrNameLst>
                                      </p:cBhvr>
                                      <p:tavLst>
                                        <p:tav tm="0">
                                          <p:val>
                                            <p:fltVal val="0"/>
                                          </p:val>
                                        </p:tav>
                                        <p:tav tm="100000">
                                          <p:val>
                                            <p:strVal val="#ppt_w"/>
                                          </p:val>
                                        </p:tav>
                                      </p:tavLst>
                                    </p:anim>
                                    <p:anim calcmode="lin" valueType="num">
                                      <p:cBhvr>
                                        <p:cTn id="35" dur="3000" fill="hold"/>
                                        <p:tgtEl>
                                          <p:spTgt spid="26"/>
                                        </p:tgtEl>
                                        <p:attrNameLst>
                                          <p:attrName>ppt_h</p:attrName>
                                        </p:attrNameLst>
                                      </p:cBhvr>
                                      <p:tavLst>
                                        <p:tav tm="0">
                                          <p:val>
                                            <p:fltVal val="0"/>
                                          </p:val>
                                        </p:tav>
                                        <p:tav tm="100000">
                                          <p:val>
                                            <p:strVal val="#ppt_h"/>
                                          </p:val>
                                        </p:tav>
                                      </p:tavLst>
                                    </p:anim>
                                    <p:anim calcmode="lin" valueType="num">
                                      <p:cBhvr>
                                        <p:cTn id="36" dur="3000" fill="hold"/>
                                        <p:tgtEl>
                                          <p:spTgt spid="26"/>
                                        </p:tgtEl>
                                        <p:attrNameLst>
                                          <p:attrName>ppt_x</p:attrName>
                                        </p:attrNameLst>
                                      </p:cBhvr>
                                      <p:tavLst>
                                        <p:tav tm="0">
                                          <p:val>
                                            <p:fltVal val="0.5"/>
                                          </p:val>
                                        </p:tav>
                                        <p:tav tm="100000">
                                          <p:val>
                                            <p:strVal val="#ppt_x"/>
                                          </p:val>
                                        </p:tav>
                                      </p:tavLst>
                                    </p:anim>
                                    <p:anim calcmode="lin" valueType="num">
                                      <p:cBhvr>
                                        <p:cTn id="37" dur="3000" fill="hold"/>
                                        <p:tgtEl>
                                          <p:spTgt spid="26"/>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27"/>
                                        </p:tgtEl>
                                        <p:attrNameLst>
                                          <p:attrName>style.visibility</p:attrName>
                                        </p:attrNameLst>
                                      </p:cBhvr>
                                      <p:to>
                                        <p:strVal val="visible"/>
                                      </p:to>
                                    </p:set>
                                    <p:anim calcmode="lin" valueType="num">
                                      <p:cBhvr>
                                        <p:cTn id="40" dur="3000" fill="hold"/>
                                        <p:tgtEl>
                                          <p:spTgt spid="27"/>
                                        </p:tgtEl>
                                        <p:attrNameLst>
                                          <p:attrName>ppt_w</p:attrName>
                                        </p:attrNameLst>
                                      </p:cBhvr>
                                      <p:tavLst>
                                        <p:tav tm="0">
                                          <p:val>
                                            <p:fltVal val="0"/>
                                          </p:val>
                                        </p:tav>
                                        <p:tav tm="100000">
                                          <p:val>
                                            <p:strVal val="#ppt_w"/>
                                          </p:val>
                                        </p:tav>
                                      </p:tavLst>
                                    </p:anim>
                                    <p:anim calcmode="lin" valueType="num">
                                      <p:cBhvr>
                                        <p:cTn id="41" dur="3000" fill="hold"/>
                                        <p:tgtEl>
                                          <p:spTgt spid="27"/>
                                        </p:tgtEl>
                                        <p:attrNameLst>
                                          <p:attrName>ppt_h</p:attrName>
                                        </p:attrNameLst>
                                      </p:cBhvr>
                                      <p:tavLst>
                                        <p:tav tm="0">
                                          <p:val>
                                            <p:fltVal val="0"/>
                                          </p:val>
                                        </p:tav>
                                        <p:tav tm="100000">
                                          <p:val>
                                            <p:strVal val="#ppt_h"/>
                                          </p:val>
                                        </p:tav>
                                      </p:tavLst>
                                    </p:anim>
                                    <p:anim calcmode="lin" valueType="num">
                                      <p:cBhvr>
                                        <p:cTn id="42" dur="3000" fill="hold"/>
                                        <p:tgtEl>
                                          <p:spTgt spid="27"/>
                                        </p:tgtEl>
                                        <p:attrNameLst>
                                          <p:attrName>ppt_x</p:attrName>
                                        </p:attrNameLst>
                                      </p:cBhvr>
                                      <p:tavLst>
                                        <p:tav tm="0">
                                          <p:val>
                                            <p:fltVal val="0.5"/>
                                          </p:val>
                                        </p:tav>
                                        <p:tav tm="100000">
                                          <p:val>
                                            <p:strVal val="#ppt_x"/>
                                          </p:val>
                                        </p:tav>
                                      </p:tavLst>
                                    </p:anim>
                                    <p:anim calcmode="lin" valueType="num">
                                      <p:cBhvr>
                                        <p:cTn id="43" dur="3000" fill="hold"/>
                                        <p:tgtEl>
                                          <p:spTgt spid="27"/>
                                        </p:tgtEl>
                                        <p:attrNameLst>
                                          <p:attrName>ppt_y</p:attrName>
                                        </p:attrNameLst>
                                      </p:cBhvr>
                                      <p:tavLst>
                                        <p:tav tm="0">
                                          <p:val>
                                            <p:fltVal val="0.5"/>
                                          </p:val>
                                        </p:tav>
                                        <p:tav tm="100000">
                                          <p:val>
                                            <p:strVal val="#ppt_y"/>
                                          </p:val>
                                        </p:tav>
                                      </p:tavLst>
                                    </p:anim>
                                  </p:childTnLst>
                                </p:cTn>
                              </p:par>
                              <p:par>
                                <p:cTn id="44" presetID="8" presetClass="emph" presetSubtype="0" fill="hold" nodeType="withEffect">
                                  <p:stCondLst>
                                    <p:cond delay="0"/>
                                  </p:stCondLst>
                                  <p:childTnLst>
                                    <p:animRot by="21600000">
                                      <p:cBhvr>
                                        <p:cTn id="45" dur="3000" fill="hold"/>
                                        <p:tgtEl>
                                          <p:spTgt spid="18"/>
                                        </p:tgtEl>
                                        <p:attrNameLst>
                                          <p:attrName>r</p:attrName>
                                        </p:attrNameLst>
                                      </p:cBhvr>
                                    </p:animRot>
                                  </p:childTnLst>
                                </p:cTn>
                              </p:par>
                              <p:par>
                                <p:cTn id="46" presetID="8" presetClass="emph" presetSubtype="0" fill="hold" nodeType="withEffect">
                                  <p:stCondLst>
                                    <p:cond delay="0"/>
                                  </p:stCondLst>
                                  <p:childTnLst>
                                    <p:animRot by="21600000">
                                      <p:cBhvr>
                                        <p:cTn id="47" dur="3000" fill="hold"/>
                                        <p:tgtEl>
                                          <p:spTgt spid="23"/>
                                        </p:tgtEl>
                                        <p:attrNameLst>
                                          <p:attrName>r</p:attrName>
                                        </p:attrNameLst>
                                      </p:cBhvr>
                                    </p:animRot>
                                  </p:childTnLst>
                                </p:cTn>
                              </p:par>
                              <p:par>
                                <p:cTn id="48" presetID="8" presetClass="emph" presetSubtype="0" fill="hold" nodeType="withEffect">
                                  <p:stCondLst>
                                    <p:cond delay="0"/>
                                  </p:stCondLst>
                                  <p:childTnLst>
                                    <p:animRot by="21600000">
                                      <p:cBhvr>
                                        <p:cTn id="49" dur="3000" fill="hold"/>
                                        <p:tgtEl>
                                          <p:spTgt spid="24"/>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25"/>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26"/>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27"/>
                                        </p:tgtEl>
                                        <p:attrNameLst>
                                          <p:attrName>r</p:attrName>
                                        </p:attrNameLst>
                                      </p:cBhvr>
                                    </p:animRot>
                                  </p:childTnLst>
                                </p:cTn>
                              </p:par>
                            </p:childTnLst>
                          </p:cTn>
                        </p:par>
                        <p:par>
                          <p:cTn id="56" fill="hold">
                            <p:stCondLst>
                              <p:cond delay="3000"/>
                            </p:stCondLst>
                            <p:childTnLst>
                              <p:par>
                                <p:cTn id="57" presetID="23" presetClass="exit" presetSubtype="544" fill="hold" nodeType="afterEffect">
                                  <p:stCondLst>
                                    <p:cond delay="0"/>
                                  </p:stCondLst>
                                  <p:childTnLst>
                                    <p:anim calcmode="lin" valueType="num">
                                      <p:cBhvr>
                                        <p:cTn id="58" dur="3000"/>
                                        <p:tgtEl>
                                          <p:spTgt spid="18"/>
                                        </p:tgtEl>
                                        <p:attrNameLst>
                                          <p:attrName>ppt_w</p:attrName>
                                        </p:attrNameLst>
                                      </p:cBhvr>
                                      <p:tavLst>
                                        <p:tav tm="0">
                                          <p:val>
                                            <p:strVal val="ppt_w"/>
                                          </p:val>
                                        </p:tav>
                                        <p:tav tm="100000">
                                          <p:val>
                                            <p:fltVal val="0"/>
                                          </p:val>
                                        </p:tav>
                                      </p:tavLst>
                                    </p:anim>
                                    <p:anim calcmode="lin" valueType="num">
                                      <p:cBhvr>
                                        <p:cTn id="59" dur="3000"/>
                                        <p:tgtEl>
                                          <p:spTgt spid="18"/>
                                        </p:tgtEl>
                                        <p:attrNameLst>
                                          <p:attrName>ppt_h</p:attrName>
                                        </p:attrNameLst>
                                      </p:cBhvr>
                                      <p:tavLst>
                                        <p:tav tm="0">
                                          <p:val>
                                            <p:strVal val="ppt_h"/>
                                          </p:val>
                                        </p:tav>
                                        <p:tav tm="100000">
                                          <p:val>
                                            <p:fltVal val="0"/>
                                          </p:val>
                                        </p:tav>
                                      </p:tavLst>
                                    </p:anim>
                                    <p:anim calcmode="lin" valueType="num">
                                      <p:cBhvr>
                                        <p:cTn id="60" dur="3000"/>
                                        <p:tgtEl>
                                          <p:spTgt spid="18"/>
                                        </p:tgtEl>
                                        <p:attrNameLst>
                                          <p:attrName>ppt_x</p:attrName>
                                        </p:attrNameLst>
                                      </p:cBhvr>
                                      <p:tavLst>
                                        <p:tav tm="0">
                                          <p:val>
                                            <p:strVal val="ppt_x"/>
                                          </p:val>
                                        </p:tav>
                                        <p:tav tm="100000">
                                          <p:val>
                                            <p:fltVal val="0.5"/>
                                          </p:val>
                                        </p:tav>
                                      </p:tavLst>
                                    </p:anim>
                                    <p:anim calcmode="lin" valueType="num">
                                      <p:cBhvr>
                                        <p:cTn id="61" dur="3000"/>
                                        <p:tgtEl>
                                          <p:spTgt spid="18"/>
                                        </p:tgtEl>
                                        <p:attrNameLst>
                                          <p:attrName>ppt_y</p:attrName>
                                        </p:attrNameLst>
                                      </p:cBhvr>
                                      <p:tavLst>
                                        <p:tav tm="0">
                                          <p:val>
                                            <p:strVal val="ppt_y"/>
                                          </p:val>
                                        </p:tav>
                                        <p:tav tm="100000">
                                          <p:val>
                                            <p:fltVal val="0.5"/>
                                          </p:val>
                                        </p:tav>
                                      </p:tavLst>
                                    </p:anim>
                                    <p:set>
                                      <p:cBhvr>
                                        <p:cTn id="62" dur="1" fill="hold">
                                          <p:stCondLst>
                                            <p:cond delay="2999"/>
                                          </p:stCondLst>
                                        </p:cTn>
                                        <p:tgtEl>
                                          <p:spTgt spid="18"/>
                                        </p:tgtEl>
                                        <p:attrNameLst>
                                          <p:attrName>style.visibility</p:attrName>
                                        </p:attrNameLst>
                                      </p:cBhvr>
                                      <p:to>
                                        <p:strVal val="hidden"/>
                                      </p:to>
                                    </p:set>
                                  </p:childTnLst>
                                </p:cTn>
                              </p:par>
                              <p:par>
                                <p:cTn id="63" presetID="23" presetClass="exit" presetSubtype="544" fill="hold" nodeType="withEffect">
                                  <p:stCondLst>
                                    <p:cond delay="0"/>
                                  </p:stCondLst>
                                  <p:childTnLst>
                                    <p:anim calcmode="lin" valueType="num">
                                      <p:cBhvr>
                                        <p:cTn id="64" dur="3000"/>
                                        <p:tgtEl>
                                          <p:spTgt spid="23"/>
                                        </p:tgtEl>
                                        <p:attrNameLst>
                                          <p:attrName>ppt_w</p:attrName>
                                        </p:attrNameLst>
                                      </p:cBhvr>
                                      <p:tavLst>
                                        <p:tav tm="0">
                                          <p:val>
                                            <p:strVal val="ppt_w"/>
                                          </p:val>
                                        </p:tav>
                                        <p:tav tm="100000">
                                          <p:val>
                                            <p:fltVal val="0"/>
                                          </p:val>
                                        </p:tav>
                                      </p:tavLst>
                                    </p:anim>
                                    <p:anim calcmode="lin" valueType="num">
                                      <p:cBhvr>
                                        <p:cTn id="65" dur="3000"/>
                                        <p:tgtEl>
                                          <p:spTgt spid="23"/>
                                        </p:tgtEl>
                                        <p:attrNameLst>
                                          <p:attrName>ppt_h</p:attrName>
                                        </p:attrNameLst>
                                      </p:cBhvr>
                                      <p:tavLst>
                                        <p:tav tm="0">
                                          <p:val>
                                            <p:strVal val="ppt_h"/>
                                          </p:val>
                                        </p:tav>
                                        <p:tav tm="100000">
                                          <p:val>
                                            <p:fltVal val="0"/>
                                          </p:val>
                                        </p:tav>
                                      </p:tavLst>
                                    </p:anim>
                                    <p:anim calcmode="lin" valueType="num">
                                      <p:cBhvr>
                                        <p:cTn id="66" dur="3000"/>
                                        <p:tgtEl>
                                          <p:spTgt spid="23"/>
                                        </p:tgtEl>
                                        <p:attrNameLst>
                                          <p:attrName>ppt_x</p:attrName>
                                        </p:attrNameLst>
                                      </p:cBhvr>
                                      <p:tavLst>
                                        <p:tav tm="0">
                                          <p:val>
                                            <p:strVal val="ppt_x"/>
                                          </p:val>
                                        </p:tav>
                                        <p:tav tm="100000">
                                          <p:val>
                                            <p:fltVal val="0.5"/>
                                          </p:val>
                                        </p:tav>
                                      </p:tavLst>
                                    </p:anim>
                                    <p:anim calcmode="lin" valueType="num">
                                      <p:cBhvr>
                                        <p:cTn id="67" dur="3000"/>
                                        <p:tgtEl>
                                          <p:spTgt spid="23"/>
                                        </p:tgtEl>
                                        <p:attrNameLst>
                                          <p:attrName>ppt_y</p:attrName>
                                        </p:attrNameLst>
                                      </p:cBhvr>
                                      <p:tavLst>
                                        <p:tav tm="0">
                                          <p:val>
                                            <p:strVal val="ppt_y"/>
                                          </p:val>
                                        </p:tav>
                                        <p:tav tm="100000">
                                          <p:val>
                                            <p:fltVal val="0.5"/>
                                          </p:val>
                                        </p:tav>
                                      </p:tavLst>
                                    </p:anim>
                                    <p:set>
                                      <p:cBhvr>
                                        <p:cTn id="68" dur="1" fill="hold">
                                          <p:stCondLst>
                                            <p:cond delay="2999"/>
                                          </p:stCondLst>
                                        </p:cTn>
                                        <p:tgtEl>
                                          <p:spTgt spid="23"/>
                                        </p:tgtEl>
                                        <p:attrNameLst>
                                          <p:attrName>style.visibility</p:attrName>
                                        </p:attrNameLst>
                                      </p:cBhvr>
                                      <p:to>
                                        <p:strVal val="hidden"/>
                                      </p:to>
                                    </p:set>
                                  </p:childTnLst>
                                </p:cTn>
                              </p:par>
                              <p:par>
                                <p:cTn id="69" presetID="23" presetClass="exit" presetSubtype="544" fill="hold" nodeType="withEffect">
                                  <p:stCondLst>
                                    <p:cond delay="0"/>
                                  </p:stCondLst>
                                  <p:childTnLst>
                                    <p:anim calcmode="lin" valueType="num">
                                      <p:cBhvr>
                                        <p:cTn id="70" dur="3000"/>
                                        <p:tgtEl>
                                          <p:spTgt spid="24"/>
                                        </p:tgtEl>
                                        <p:attrNameLst>
                                          <p:attrName>ppt_w</p:attrName>
                                        </p:attrNameLst>
                                      </p:cBhvr>
                                      <p:tavLst>
                                        <p:tav tm="0">
                                          <p:val>
                                            <p:strVal val="ppt_w"/>
                                          </p:val>
                                        </p:tav>
                                        <p:tav tm="100000">
                                          <p:val>
                                            <p:fltVal val="0"/>
                                          </p:val>
                                        </p:tav>
                                      </p:tavLst>
                                    </p:anim>
                                    <p:anim calcmode="lin" valueType="num">
                                      <p:cBhvr>
                                        <p:cTn id="71" dur="3000"/>
                                        <p:tgtEl>
                                          <p:spTgt spid="24"/>
                                        </p:tgtEl>
                                        <p:attrNameLst>
                                          <p:attrName>ppt_h</p:attrName>
                                        </p:attrNameLst>
                                      </p:cBhvr>
                                      <p:tavLst>
                                        <p:tav tm="0">
                                          <p:val>
                                            <p:strVal val="ppt_h"/>
                                          </p:val>
                                        </p:tav>
                                        <p:tav tm="100000">
                                          <p:val>
                                            <p:fltVal val="0"/>
                                          </p:val>
                                        </p:tav>
                                      </p:tavLst>
                                    </p:anim>
                                    <p:anim calcmode="lin" valueType="num">
                                      <p:cBhvr>
                                        <p:cTn id="72" dur="3000"/>
                                        <p:tgtEl>
                                          <p:spTgt spid="24"/>
                                        </p:tgtEl>
                                        <p:attrNameLst>
                                          <p:attrName>ppt_x</p:attrName>
                                        </p:attrNameLst>
                                      </p:cBhvr>
                                      <p:tavLst>
                                        <p:tav tm="0">
                                          <p:val>
                                            <p:strVal val="ppt_x"/>
                                          </p:val>
                                        </p:tav>
                                        <p:tav tm="100000">
                                          <p:val>
                                            <p:fltVal val="0.5"/>
                                          </p:val>
                                        </p:tav>
                                      </p:tavLst>
                                    </p:anim>
                                    <p:anim calcmode="lin" valueType="num">
                                      <p:cBhvr>
                                        <p:cTn id="73" dur="3000"/>
                                        <p:tgtEl>
                                          <p:spTgt spid="24"/>
                                        </p:tgtEl>
                                        <p:attrNameLst>
                                          <p:attrName>ppt_y</p:attrName>
                                        </p:attrNameLst>
                                      </p:cBhvr>
                                      <p:tavLst>
                                        <p:tav tm="0">
                                          <p:val>
                                            <p:strVal val="ppt_y"/>
                                          </p:val>
                                        </p:tav>
                                        <p:tav tm="100000">
                                          <p:val>
                                            <p:fltVal val="0.5"/>
                                          </p:val>
                                        </p:tav>
                                      </p:tavLst>
                                    </p:anim>
                                    <p:set>
                                      <p:cBhvr>
                                        <p:cTn id="74" dur="1" fill="hold">
                                          <p:stCondLst>
                                            <p:cond delay="2999"/>
                                          </p:stCondLst>
                                        </p:cTn>
                                        <p:tgtEl>
                                          <p:spTgt spid="24"/>
                                        </p:tgtEl>
                                        <p:attrNameLst>
                                          <p:attrName>style.visibility</p:attrName>
                                        </p:attrNameLst>
                                      </p:cBhvr>
                                      <p:to>
                                        <p:strVal val="hidden"/>
                                      </p:to>
                                    </p:set>
                                  </p:childTnLst>
                                </p:cTn>
                              </p:par>
                              <p:par>
                                <p:cTn id="75" presetID="23" presetClass="exit" presetSubtype="544" fill="hold" nodeType="withEffect">
                                  <p:stCondLst>
                                    <p:cond delay="0"/>
                                  </p:stCondLst>
                                  <p:childTnLst>
                                    <p:anim calcmode="lin" valueType="num">
                                      <p:cBhvr>
                                        <p:cTn id="76" dur="3000"/>
                                        <p:tgtEl>
                                          <p:spTgt spid="25"/>
                                        </p:tgtEl>
                                        <p:attrNameLst>
                                          <p:attrName>ppt_w</p:attrName>
                                        </p:attrNameLst>
                                      </p:cBhvr>
                                      <p:tavLst>
                                        <p:tav tm="0">
                                          <p:val>
                                            <p:strVal val="ppt_w"/>
                                          </p:val>
                                        </p:tav>
                                        <p:tav tm="100000">
                                          <p:val>
                                            <p:fltVal val="0"/>
                                          </p:val>
                                        </p:tav>
                                      </p:tavLst>
                                    </p:anim>
                                    <p:anim calcmode="lin" valueType="num">
                                      <p:cBhvr>
                                        <p:cTn id="77" dur="3000"/>
                                        <p:tgtEl>
                                          <p:spTgt spid="25"/>
                                        </p:tgtEl>
                                        <p:attrNameLst>
                                          <p:attrName>ppt_h</p:attrName>
                                        </p:attrNameLst>
                                      </p:cBhvr>
                                      <p:tavLst>
                                        <p:tav tm="0">
                                          <p:val>
                                            <p:strVal val="ppt_h"/>
                                          </p:val>
                                        </p:tav>
                                        <p:tav tm="100000">
                                          <p:val>
                                            <p:fltVal val="0"/>
                                          </p:val>
                                        </p:tav>
                                      </p:tavLst>
                                    </p:anim>
                                    <p:anim calcmode="lin" valueType="num">
                                      <p:cBhvr>
                                        <p:cTn id="78" dur="3000"/>
                                        <p:tgtEl>
                                          <p:spTgt spid="25"/>
                                        </p:tgtEl>
                                        <p:attrNameLst>
                                          <p:attrName>ppt_x</p:attrName>
                                        </p:attrNameLst>
                                      </p:cBhvr>
                                      <p:tavLst>
                                        <p:tav tm="0">
                                          <p:val>
                                            <p:strVal val="ppt_x"/>
                                          </p:val>
                                        </p:tav>
                                        <p:tav tm="100000">
                                          <p:val>
                                            <p:fltVal val="0.5"/>
                                          </p:val>
                                        </p:tav>
                                      </p:tavLst>
                                    </p:anim>
                                    <p:anim calcmode="lin" valueType="num">
                                      <p:cBhvr>
                                        <p:cTn id="79" dur="3000"/>
                                        <p:tgtEl>
                                          <p:spTgt spid="25"/>
                                        </p:tgtEl>
                                        <p:attrNameLst>
                                          <p:attrName>ppt_y</p:attrName>
                                        </p:attrNameLst>
                                      </p:cBhvr>
                                      <p:tavLst>
                                        <p:tav tm="0">
                                          <p:val>
                                            <p:strVal val="ppt_y"/>
                                          </p:val>
                                        </p:tav>
                                        <p:tav tm="100000">
                                          <p:val>
                                            <p:fltVal val="0.5"/>
                                          </p:val>
                                        </p:tav>
                                      </p:tavLst>
                                    </p:anim>
                                    <p:set>
                                      <p:cBhvr>
                                        <p:cTn id="80" dur="1" fill="hold">
                                          <p:stCondLst>
                                            <p:cond delay="2999"/>
                                          </p:stCondLst>
                                        </p:cTn>
                                        <p:tgtEl>
                                          <p:spTgt spid="25"/>
                                        </p:tgtEl>
                                        <p:attrNameLst>
                                          <p:attrName>style.visibility</p:attrName>
                                        </p:attrNameLst>
                                      </p:cBhvr>
                                      <p:to>
                                        <p:strVal val="hidden"/>
                                      </p:to>
                                    </p:set>
                                  </p:childTnLst>
                                </p:cTn>
                              </p:par>
                              <p:par>
                                <p:cTn id="81" presetID="23" presetClass="exit" presetSubtype="544" fill="hold" nodeType="withEffect">
                                  <p:stCondLst>
                                    <p:cond delay="0"/>
                                  </p:stCondLst>
                                  <p:childTnLst>
                                    <p:anim calcmode="lin" valueType="num">
                                      <p:cBhvr>
                                        <p:cTn id="82" dur="3000"/>
                                        <p:tgtEl>
                                          <p:spTgt spid="26"/>
                                        </p:tgtEl>
                                        <p:attrNameLst>
                                          <p:attrName>ppt_w</p:attrName>
                                        </p:attrNameLst>
                                      </p:cBhvr>
                                      <p:tavLst>
                                        <p:tav tm="0">
                                          <p:val>
                                            <p:strVal val="ppt_w"/>
                                          </p:val>
                                        </p:tav>
                                        <p:tav tm="100000">
                                          <p:val>
                                            <p:fltVal val="0"/>
                                          </p:val>
                                        </p:tav>
                                      </p:tavLst>
                                    </p:anim>
                                    <p:anim calcmode="lin" valueType="num">
                                      <p:cBhvr>
                                        <p:cTn id="83" dur="3000"/>
                                        <p:tgtEl>
                                          <p:spTgt spid="26"/>
                                        </p:tgtEl>
                                        <p:attrNameLst>
                                          <p:attrName>ppt_h</p:attrName>
                                        </p:attrNameLst>
                                      </p:cBhvr>
                                      <p:tavLst>
                                        <p:tav tm="0">
                                          <p:val>
                                            <p:strVal val="ppt_h"/>
                                          </p:val>
                                        </p:tav>
                                        <p:tav tm="100000">
                                          <p:val>
                                            <p:fltVal val="0"/>
                                          </p:val>
                                        </p:tav>
                                      </p:tavLst>
                                    </p:anim>
                                    <p:anim calcmode="lin" valueType="num">
                                      <p:cBhvr>
                                        <p:cTn id="84" dur="3000"/>
                                        <p:tgtEl>
                                          <p:spTgt spid="26"/>
                                        </p:tgtEl>
                                        <p:attrNameLst>
                                          <p:attrName>ppt_x</p:attrName>
                                        </p:attrNameLst>
                                      </p:cBhvr>
                                      <p:tavLst>
                                        <p:tav tm="0">
                                          <p:val>
                                            <p:strVal val="ppt_x"/>
                                          </p:val>
                                        </p:tav>
                                        <p:tav tm="100000">
                                          <p:val>
                                            <p:fltVal val="0.5"/>
                                          </p:val>
                                        </p:tav>
                                      </p:tavLst>
                                    </p:anim>
                                    <p:anim calcmode="lin" valueType="num">
                                      <p:cBhvr>
                                        <p:cTn id="85" dur="3000"/>
                                        <p:tgtEl>
                                          <p:spTgt spid="26"/>
                                        </p:tgtEl>
                                        <p:attrNameLst>
                                          <p:attrName>ppt_y</p:attrName>
                                        </p:attrNameLst>
                                      </p:cBhvr>
                                      <p:tavLst>
                                        <p:tav tm="0">
                                          <p:val>
                                            <p:strVal val="ppt_y"/>
                                          </p:val>
                                        </p:tav>
                                        <p:tav tm="100000">
                                          <p:val>
                                            <p:fltVal val="0.5"/>
                                          </p:val>
                                        </p:tav>
                                      </p:tavLst>
                                    </p:anim>
                                    <p:set>
                                      <p:cBhvr>
                                        <p:cTn id="86" dur="1" fill="hold">
                                          <p:stCondLst>
                                            <p:cond delay="2999"/>
                                          </p:stCondLst>
                                        </p:cTn>
                                        <p:tgtEl>
                                          <p:spTgt spid="26"/>
                                        </p:tgtEl>
                                        <p:attrNameLst>
                                          <p:attrName>style.visibility</p:attrName>
                                        </p:attrNameLst>
                                      </p:cBhvr>
                                      <p:to>
                                        <p:strVal val="hidden"/>
                                      </p:to>
                                    </p:set>
                                  </p:childTnLst>
                                </p:cTn>
                              </p:par>
                              <p:par>
                                <p:cTn id="87" presetID="23" presetClass="exit" presetSubtype="544" fill="hold" nodeType="withEffect">
                                  <p:stCondLst>
                                    <p:cond delay="0"/>
                                  </p:stCondLst>
                                  <p:childTnLst>
                                    <p:anim calcmode="lin" valueType="num">
                                      <p:cBhvr>
                                        <p:cTn id="88" dur="3000"/>
                                        <p:tgtEl>
                                          <p:spTgt spid="27"/>
                                        </p:tgtEl>
                                        <p:attrNameLst>
                                          <p:attrName>ppt_w</p:attrName>
                                        </p:attrNameLst>
                                      </p:cBhvr>
                                      <p:tavLst>
                                        <p:tav tm="0">
                                          <p:val>
                                            <p:strVal val="ppt_w"/>
                                          </p:val>
                                        </p:tav>
                                        <p:tav tm="100000">
                                          <p:val>
                                            <p:fltVal val="0"/>
                                          </p:val>
                                        </p:tav>
                                      </p:tavLst>
                                    </p:anim>
                                    <p:anim calcmode="lin" valueType="num">
                                      <p:cBhvr>
                                        <p:cTn id="89" dur="3000"/>
                                        <p:tgtEl>
                                          <p:spTgt spid="27"/>
                                        </p:tgtEl>
                                        <p:attrNameLst>
                                          <p:attrName>ppt_h</p:attrName>
                                        </p:attrNameLst>
                                      </p:cBhvr>
                                      <p:tavLst>
                                        <p:tav tm="0">
                                          <p:val>
                                            <p:strVal val="ppt_h"/>
                                          </p:val>
                                        </p:tav>
                                        <p:tav tm="100000">
                                          <p:val>
                                            <p:fltVal val="0"/>
                                          </p:val>
                                        </p:tav>
                                      </p:tavLst>
                                    </p:anim>
                                    <p:anim calcmode="lin" valueType="num">
                                      <p:cBhvr>
                                        <p:cTn id="90" dur="3000"/>
                                        <p:tgtEl>
                                          <p:spTgt spid="27"/>
                                        </p:tgtEl>
                                        <p:attrNameLst>
                                          <p:attrName>ppt_x</p:attrName>
                                        </p:attrNameLst>
                                      </p:cBhvr>
                                      <p:tavLst>
                                        <p:tav tm="0">
                                          <p:val>
                                            <p:strVal val="ppt_x"/>
                                          </p:val>
                                        </p:tav>
                                        <p:tav tm="100000">
                                          <p:val>
                                            <p:fltVal val="0.5"/>
                                          </p:val>
                                        </p:tav>
                                      </p:tavLst>
                                    </p:anim>
                                    <p:anim calcmode="lin" valueType="num">
                                      <p:cBhvr>
                                        <p:cTn id="91" dur="3000"/>
                                        <p:tgtEl>
                                          <p:spTgt spid="27"/>
                                        </p:tgtEl>
                                        <p:attrNameLst>
                                          <p:attrName>ppt_y</p:attrName>
                                        </p:attrNameLst>
                                      </p:cBhvr>
                                      <p:tavLst>
                                        <p:tav tm="0">
                                          <p:val>
                                            <p:strVal val="ppt_y"/>
                                          </p:val>
                                        </p:tav>
                                        <p:tav tm="100000">
                                          <p:val>
                                            <p:fltVal val="0.5"/>
                                          </p:val>
                                        </p:tav>
                                      </p:tavLst>
                                    </p:anim>
                                    <p:set>
                                      <p:cBhvr>
                                        <p:cTn id="92" dur="1" fill="hold">
                                          <p:stCondLst>
                                            <p:cond delay="2999"/>
                                          </p:stCondLst>
                                        </p:cTn>
                                        <p:tgtEl>
                                          <p:spTgt spid="27"/>
                                        </p:tgtEl>
                                        <p:attrNameLst>
                                          <p:attrName>style.visibility</p:attrName>
                                        </p:attrNameLst>
                                      </p:cBhvr>
                                      <p:to>
                                        <p:strVal val="hidden"/>
                                      </p:to>
                                    </p:set>
                                  </p:childTnLst>
                                </p:cTn>
                              </p:par>
                              <p:par>
                                <p:cTn id="93" presetID="8" presetClass="emph" presetSubtype="0" fill="hold" nodeType="withEffect">
                                  <p:stCondLst>
                                    <p:cond delay="0"/>
                                  </p:stCondLst>
                                  <p:childTnLst>
                                    <p:animRot by="-21600000">
                                      <p:cBhvr>
                                        <p:cTn id="94" dur="3000" fill="hold"/>
                                        <p:tgtEl>
                                          <p:spTgt spid="18"/>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23"/>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24"/>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25"/>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26"/>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27"/>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21" presetClass="entr" presetSubtype="8"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wheel(8)">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ln>
            <a:noFill/>
          </a:ln>
        </p:spPr>
        <p:txBody>
          <a:bodyPr/>
          <a:lstStyle/>
          <a:p>
            <a:endParaRPr lang="es-ES" dirty="0"/>
          </a:p>
        </p:txBody>
      </p:sp>
      <p:sp>
        <p:nvSpPr>
          <p:cNvPr id="5" name="4 Rectángulo"/>
          <p:cNvSpPr/>
          <p:nvPr/>
        </p:nvSpPr>
        <p:spPr>
          <a:xfrm>
            <a:off x="571472" y="571480"/>
            <a:ext cx="8001056" cy="5715040"/>
          </a:xfrm>
          <a:prstGeom prst="rect">
            <a:avLst/>
          </a:prstGeom>
          <a:solidFill>
            <a:srgbClr val="001F8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arco"/>
          <p:cNvSpPr/>
          <p:nvPr/>
        </p:nvSpPr>
        <p:spPr>
          <a:xfrm>
            <a:off x="0" y="0"/>
            <a:ext cx="9144000" cy="6858000"/>
          </a:xfrm>
          <a:prstGeom prst="frame">
            <a:avLst>
              <a:gd name="adj1" fmla="val 8056"/>
            </a:avLst>
          </a:prstGeom>
          <a:blipFill dpi="0" rotWithShape="1">
            <a:blip r:embed="rId3">
              <a:lum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uadroTexto"/>
          <p:cNvSpPr txBox="1"/>
          <p:nvPr/>
        </p:nvSpPr>
        <p:spPr>
          <a:xfrm>
            <a:off x="928662" y="1214422"/>
            <a:ext cx="7215238" cy="3416320"/>
          </a:xfrm>
          <a:prstGeom prst="rect">
            <a:avLst/>
          </a:prstGeom>
          <a:noFill/>
        </p:spPr>
        <p:txBody>
          <a:bodyPr wrap="square" rtlCol="0">
            <a:spAutoFit/>
          </a:bodyPr>
          <a:lstStyle/>
          <a:p>
            <a:pPr algn="ctr"/>
            <a:r>
              <a:rPr lang="es-ES" sz="2400" dirty="0" smtClean="0">
                <a:latin typeface="Broadway" pitchFamily="82" charset="0"/>
              </a:rPr>
              <a:t>Distribución de la medusa</a:t>
            </a:r>
          </a:p>
          <a:p>
            <a:endParaRPr lang="es-ES" sz="2400" dirty="0" smtClean="0"/>
          </a:p>
          <a:p>
            <a:endParaRPr lang="es-ES" sz="2400" dirty="0" smtClean="0"/>
          </a:p>
          <a:p>
            <a:r>
              <a:rPr lang="es-ES" sz="2400" dirty="0" smtClean="0">
                <a:effectLst>
                  <a:outerShdw blurRad="38100" dist="38100" dir="2700000" algn="tl">
                    <a:srgbClr val="000000">
                      <a:alpha val="43137"/>
                    </a:srgbClr>
                  </a:outerShdw>
                </a:effectLst>
              </a:rPr>
              <a:t>Habita en aguas cálidas y tropicales, pero su adaptación les permite soportar temperaturas de -6 grados Celsius o por lo contrario, de hasta 31 grados, aunque su nivel estándar va de los 9 a 19 grados centígrados.</a:t>
            </a:r>
          </a:p>
          <a:p>
            <a:r>
              <a:rPr lang="es-ES" sz="2400" dirty="0" smtClean="0">
                <a:effectLst>
                  <a:outerShdw blurRad="38100" dist="38100" dir="2700000" algn="tl">
                    <a:srgbClr val="000000">
                      <a:alpha val="43137"/>
                    </a:srgbClr>
                  </a:outerShdw>
                </a:effectLst>
              </a:rPr>
              <a:t>Son animales pelágicos que se encuentran en los océanos Índico, Atlántico y Pacífico.</a:t>
            </a:r>
            <a:endParaRPr lang="es-ES" sz="2400" dirty="0">
              <a:effectLst>
                <a:outerShdw blurRad="38100" dist="38100" dir="2700000" algn="tl">
                  <a:srgbClr val="000000">
                    <a:alpha val="43137"/>
                  </a:srgbClr>
                </a:outerShdw>
              </a:effectLst>
            </a:endParaRPr>
          </a:p>
        </p:txBody>
      </p:sp>
      <p:sp>
        <p:nvSpPr>
          <p:cNvPr id="8" name="7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5" name="4 Imagen" descr="0(2).jpg"/>
          <p:cNvPicPr>
            <a:picLocks noChangeAspect="1"/>
          </p:cNvPicPr>
          <p:nvPr/>
        </p:nvPicPr>
        <p:blipFill>
          <a:blip r:embed="rId2"/>
          <a:stretch>
            <a:fillRect/>
          </a:stretch>
        </p:blipFill>
        <p:spPr>
          <a:xfrm flipV="1">
            <a:off x="0" y="0"/>
            <a:ext cx="9144000" cy="6858000"/>
          </a:xfrm>
          <a:prstGeom prst="rect">
            <a:avLst/>
          </a:prstGeom>
        </p:spPr>
      </p:pic>
      <p:pic>
        <p:nvPicPr>
          <p:cNvPr id="8" name="7 Imagen" descr="538tbasy_zFgZypD3nfzjL83Xks.png"/>
          <p:cNvPicPr>
            <a:picLocks noChangeAspect="1"/>
          </p:cNvPicPr>
          <p:nvPr/>
        </p:nvPicPr>
        <p:blipFill>
          <a:blip r:embed="rId3">
            <a:duotone>
              <a:prstClr val="black"/>
              <a:schemeClr val="accent6">
                <a:tint val="45000"/>
                <a:satMod val="400000"/>
              </a:schemeClr>
            </a:duotone>
            <a:lum contrast="40000"/>
          </a:blip>
          <a:stretch>
            <a:fillRect/>
          </a:stretch>
        </p:blipFill>
        <p:spPr>
          <a:xfrm rot="20393161">
            <a:off x="1693280" y="97084"/>
            <a:ext cx="2857500" cy="1214422"/>
          </a:xfrm>
          <a:prstGeom prst="rect">
            <a:avLst/>
          </a:prstGeom>
          <a:effectLst>
            <a:reflection blurRad="6350" stA="50000" endA="300" endPos="90000" dir="5400000" sy="-100000" algn="bl" rotWithShape="0"/>
          </a:effectLst>
        </p:spPr>
      </p:pic>
      <p:pic>
        <p:nvPicPr>
          <p:cNvPr id="11" name="10 Imagen" descr="538tbasy_zFgZypD3nfzjL83Xks.png"/>
          <p:cNvPicPr>
            <a:picLocks noChangeAspect="1"/>
          </p:cNvPicPr>
          <p:nvPr/>
        </p:nvPicPr>
        <p:blipFill>
          <a:blip r:embed="rId3">
            <a:duotone>
              <a:schemeClr val="accent1">
                <a:shade val="45000"/>
                <a:satMod val="135000"/>
              </a:schemeClr>
              <a:prstClr val="white"/>
            </a:duotone>
            <a:lum contrast="40000"/>
          </a:blip>
          <a:stretch>
            <a:fillRect/>
          </a:stretch>
        </p:blipFill>
        <p:spPr>
          <a:xfrm rot="20154103">
            <a:off x="1695009" y="1601988"/>
            <a:ext cx="2857500" cy="1214420"/>
          </a:xfrm>
          <a:prstGeom prst="rect">
            <a:avLst/>
          </a:prstGeom>
          <a:effectLst>
            <a:reflection blurRad="6350" stA="50000" endA="300" endPos="90000" dir="5400000" sy="-100000" algn="bl" rotWithShape="0"/>
          </a:effectLst>
        </p:spPr>
      </p:pic>
      <p:pic>
        <p:nvPicPr>
          <p:cNvPr id="12" name="11 Imagen" descr="538tbasy_zFgZypD3nfzjL83Xks.png"/>
          <p:cNvPicPr>
            <a:picLocks noChangeAspect="1"/>
          </p:cNvPicPr>
          <p:nvPr/>
        </p:nvPicPr>
        <p:blipFill>
          <a:blip r:embed="rId3">
            <a:duotone>
              <a:schemeClr val="accent1">
                <a:shade val="45000"/>
                <a:satMod val="135000"/>
              </a:schemeClr>
              <a:prstClr val="white"/>
            </a:duotone>
            <a:lum contrast="40000"/>
          </a:blip>
          <a:stretch>
            <a:fillRect/>
          </a:stretch>
        </p:blipFill>
        <p:spPr>
          <a:xfrm rot="19787320">
            <a:off x="1843937" y="4703550"/>
            <a:ext cx="2857500" cy="1285859"/>
          </a:xfrm>
          <a:prstGeom prst="rect">
            <a:avLst/>
          </a:prstGeom>
          <a:effectLst>
            <a:reflection blurRad="6350" stA="50000" endA="300" endPos="90000" dir="5400000" sy="-100000" algn="bl" rotWithShape="0"/>
          </a:effectLst>
        </p:spPr>
      </p:pic>
      <p:pic>
        <p:nvPicPr>
          <p:cNvPr id="13" name="12 Imagen" descr="538tbasy_zFgZypD3nfzjL83Xks.png"/>
          <p:cNvPicPr>
            <a:picLocks noChangeAspect="1"/>
          </p:cNvPicPr>
          <p:nvPr/>
        </p:nvPicPr>
        <p:blipFill>
          <a:blip r:embed="rId3">
            <a:duotone>
              <a:prstClr val="black"/>
              <a:schemeClr val="accent6">
                <a:tint val="45000"/>
                <a:satMod val="400000"/>
              </a:schemeClr>
            </a:duotone>
            <a:lum contrast="40000"/>
          </a:blip>
          <a:stretch>
            <a:fillRect/>
          </a:stretch>
        </p:blipFill>
        <p:spPr>
          <a:xfrm rot="20266571">
            <a:off x="1708641" y="3064374"/>
            <a:ext cx="2857500" cy="1285860"/>
          </a:xfrm>
          <a:prstGeom prst="rect">
            <a:avLst/>
          </a:prstGeom>
          <a:effectLst>
            <a:reflection blurRad="6350" stA="50000" endA="300" endPos="90000" dir="5400000" sy="-100000" algn="bl" rotWithShape="0"/>
          </a:effectLst>
        </p:spPr>
      </p:pic>
      <p:pic>
        <p:nvPicPr>
          <p:cNvPr id="14" name="13 Imagen" descr="538tbasy_zFgZypD3nfzjL83Xks.png"/>
          <p:cNvPicPr>
            <a:picLocks noChangeAspect="1"/>
          </p:cNvPicPr>
          <p:nvPr/>
        </p:nvPicPr>
        <p:blipFill>
          <a:blip r:embed="rId3">
            <a:duotone>
              <a:schemeClr val="accent1">
                <a:shade val="45000"/>
                <a:satMod val="135000"/>
              </a:schemeClr>
              <a:prstClr val="white"/>
            </a:duotone>
            <a:lum contrast="40000"/>
          </a:blip>
          <a:stretch>
            <a:fillRect/>
          </a:stretch>
        </p:blipFill>
        <p:spPr>
          <a:xfrm rot="1912121">
            <a:off x="4320040" y="162721"/>
            <a:ext cx="2857500" cy="1214447"/>
          </a:xfrm>
          <a:prstGeom prst="rect">
            <a:avLst/>
          </a:prstGeom>
          <a:effectLst>
            <a:reflection blurRad="6350" stA="50000" endA="300" endPos="90000" dir="5400000" sy="-100000" algn="bl" rotWithShape="0"/>
          </a:effectLst>
        </p:spPr>
      </p:pic>
      <p:pic>
        <p:nvPicPr>
          <p:cNvPr id="15" name="14 Imagen" descr="538tbasy_zFgZypD3nfzjL83Xks.png"/>
          <p:cNvPicPr>
            <a:picLocks noChangeAspect="1"/>
          </p:cNvPicPr>
          <p:nvPr/>
        </p:nvPicPr>
        <p:blipFill>
          <a:blip r:embed="rId3">
            <a:duotone>
              <a:prstClr val="black"/>
              <a:schemeClr val="accent6">
                <a:tint val="45000"/>
                <a:satMod val="400000"/>
              </a:schemeClr>
            </a:duotone>
            <a:lum contrast="40000"/>
          </a:blip>
          <a:stretch>
            <a:fillRect/>
          </a:stretch>
        </p:blipFill>
        <p:spPr>
          <a:xfrm rot="1923320">
            <a:off x="4114707" y="1591577"/>
            <a:ext cx="2857500" cy="1251252"/>
          </a:xfrm>
          <a:prstGeom prst="rect">
            <a:avLst/>
          </a:prstGeom>
          <a:effectLst>
            <a:reflection blurRad="6350" stA="50000" endA="300" endPos="90000" dir="5400000" sy="-100000" algn="bl" rotWithShape="0"/>
          </a:effectLst>
        </p:spPr>
      </p:pic>
      <p:pic>
        <p:nvPicPr>
          <p:cNvPr id="16" name="15 Imagen" descr="538tbasy_zFgZypD3nfzjL83Xks.png"/>
          <p:cNvPicPr>
            <a:picLocks noChangeAspect="1"/>
          </p:cNvPicPr>
          <p:nvPr/>
        </p:nvPicPr>
        <p:blipFill>
          <a:blip r:embed="rId3">
            <a:duotone>
              <a:schemeClr val="accent1">
                <a:shade val="45000"/>
                <a:satMod val="135000"/>
              </a:schemeClr>
              <a:prstClr val="white"/>
            </a:duotone>
            <a:lum contrast="40000"/>
          </a:blip>
          <a:stretch>
            <a:fillRect/>
          </a:stretch>
        </p:blipFill>
        <p:spPr>
          <a:xfrm rot="1700349">
            <a:off x="4260377" y="3105747"/>
            <a:ext cx="2857500" cy="1214422"/>
          </a:xfrm>
          <a:prstGeom prst="rect">
            <a:avLst/>
          </a:prstGeom>
          <a:effectLst>
            <a:reflection blurRad="6350" stA="50000" endA="300" endPos="90000" dir="5400000" sy="-100000" algn="bl" rotWithShape="0"/>
          </a:effectLst>
        </p:spPr>
      </p:pic>
      <p:pic>
        <p:nvPicPr>
          <p:cNvPr id="17" name="16 Imagen" descr="538tbasy_zFgZypD3nfzjL83Xks.png"/>
          <p:cNvPicPr>
            <a:picLocks noChangeAspect="1"/>
          </p:cNvPicPr>
          <p:nvPr/>
        </p:nvPicPr>
        <p:blipFill>
          <a:blip r:embed="rId3">
            <a:duotone>
              <a:prstClr val="black"/>
              <a:schemeClr val="accent6">
                <a:tint val="45000"/>
                <a:satMod val="400000"/>
              </a:schemeClr>
            </a:duotone>
            <a:lum contrast="40000"/>
          </a:blip>
          <a:stretch>
            <a:fillRect/>
          </a:stretch>
        </p:blipFill>
        <p:spPr>
          <a:xfrm rot="2380663">
            <a:off x="3938996" y="4808028"/>
            <a:ext cx="2857500" cy="1285860"/>
          </a:xfrm>
          <a:prstGeom prst="rect">
            <a:avLst/>
          </a:prstGeom>
          <a:effectLst>
            <a:reflection blurRad="6350" stA="50000" endA="300" endPos="90000" dir="5400000" sy="-100000" algn="bl" rotWithShape="0"/>
          </a:effectLst>
        </p:spPr>
      </p:pic>
      <p:sp>
        <p:nvSpPr>
          <p:cNvPr id="18" name="17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1+#ppt_w/2"/>
                                          </p:val>
                                        </p:tav>
                                        <p:tav tm="100000">
                                          <p:val>
                                            <p:strVal val="#ppt_x"/>
                                          </p:val>
                                        </p:tav>
                                      </p:tavLst>
                                    </p:anim>
                                    <p:anim calcmode="lin" valueType="num">
                                      <p:cBhvr additive="base">
                                        <p:cTn id="11" dur="3000" fill="hold"/>
                                        <p:tgtEl>
                                          <p:spTgt spid="8"/>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3000" fill="hold"/>
                                        <p:tgtEl>
                                          <p:spTgt spid="11"/>
                                        </p:tgtEl>
                                        <p:attrNameLst>
                                          <p:attrName>ppt_x</p:attrName>
                                        </p:attrNameLst>
                                      </p:cBhvr>
                                      <p:tavLst>
                                        <p:tav tm="0">
                                          <p:val>
                                            <p:strVal val="1+#ppt_w/2"/>
                                          </p:val>
                                        </p:tav>
                                        <p:tav tm="100000">
                                          <p:val>
                                            <p:strVal val="#ppt_x"/>
                                          </p:val>
                                        </p:tav>
                                      </p:tavLst>
                                    </p:anim>
                                    <p:anim calcmode="lin" valueType="num">
                                      <p:cBhvr additive="base">
                                        <p:cTn id="15" dur="3000" fill="hold"/>
                                        <p:tgtEl>
                                          <p:spTgt spid="11"/>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3000" fill="hold"/>
                                        <p:tgtEl>
                                          <p:spTgt spid="12"/>
                                        </p:tgtEl>
                                        <p:attrNameLst>
                                          <p:attrName>ppt_x</p:attrName>
                                        </p:attrNameLst>
                                      </p:cBhvr>
                                      <p:tavLst>
                                        <p:tav tm="0">
                                          <p:val>
                                            <p:strVal val="1+#ppt_w/2"/>
                                          </p:val>
                                        </p:tav>
                                        <p:tav tm="100000">
                                          <p:val>
                                            <p:strVal val="#ppt_x"/>
                                          </p:val>
                                        </p:tav>
                                      </p:tavLst>
                                    </p:anim>
                                    <p:anim calcmode="lin" valueType="num">
                                      <p:cBhvr additive="base">
                                        <p:cTn id="19" dur="3000" fill="hold"/>
                                        <p:tgtEl>
                                          <p:spTgt spid="12"/>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3000" fill="hold"/>
                                        <p:tgtEl>
                                          <p:spTgt spid="13"/>
                                        </p:tgtEl>
                                        <p:attrNameLst>
                                          <p:attrName>ppt_x</p:attrName>
                                        </p:attrNameLst>
                                      </p:cBhvr>
                                      <p:tavLst>
                                        <p:tav tm="0">
                                          <p:val>
                                            <p:strVal val="1+#ppt_w/2"/>
                                          </p:val>
                                        </p:tav>
                                        <p:tav tm="100000">
                                          <p:val>
                                            <p:strVal val="#ppt_x"/>
                                          </p:val>
                                        </p:tav>
                                      </p:tavLst>
                                    </p:anim>
                                    <p:anim calcmode="lin" valueType="num">
                                      <p:cBhvr additive="base">
                                        <p:cTn id="23" dur="3000" fill="hold"/>
                                        <p:tgtEl>
                                          <p:spTgt spid="13"/>
                                        </p:tgtEl>
                                        <p:attrNameLst>
                                          <p:attrName>ppt_y</p:attrName>
                                        </p:attrNameLst>
                                      </p:cBhvr>
                                      <p:tavLst>
                                        <p:tav tm="0">
                                          <p:val>
                                            <p:strVal val="#ppt_y"/>
                                          </p:val>
                                        </p:tav>
                                        <p:tav tm="100000">
                                          <p:val>
                                            <p:strVal val="#ppt_y"/>
                                          </p:val>
                                        </p:tav>
                                      </p:tavLst>
                                    </p:anim>
                                  </p:childTnLst>
                                </p:cTn>
                              </p:par>
                              <p:par>
                                <p:cTn id="24" presetID="8" presetClass="emph" presetSubtype="0" fill="hold" nodeType="withEffect">
                                  <p:stCondLst>
                                    <p:cond delay="0"/>
                                  </p:stCondLst>
                                  <p:childTnLst>
                                    <p:animRot by="21600000">
                                      <p:cBhvr>
                                        <p:cTn id="25" dur="3000" fill="hold"/>
                                        <p:tgtEl>
                                          <p:spTgt spid="8"/>
                                        </p:tgtEl>
                                        <p:attrNameLst>
                                          <p:attrName>r</p:attrName>
                                        </p:attrNameLst>
                                      </p:cBhvr>
                                    </p:animRot>
                                  </p:childTnLst>
                                </p:cTn>
                              </p:par>
                              <p:par>
                                <p:cTn id="26" presetID="8" presetClass="emph" presetSubtype="0" fill="hold" nodeType="withEffect">
                                  <p:stCondLst>
                                    <p:cond delay="0"/>
                                  </p:stCondLst>
                                  <p:childTnLst>
                                    <p:animRot by="21600000">
                                      <p:cBhvr>
                                        <p:cTn id="27" dur="3000" fill="hold"/>
                                        <p:tgtEl>
                                          <p:spTgt spid="11"/>
                                        </p:tgtEl>
                                        <p:attrNameLst>
                                          <p:attrName>r</p:attrName>
                                        </p:attrNameLst>
                                      </p:cBhvr>
                                    </p:animRot>
                                  </p:childTnLst>
                                </p:cTn>
                              </p:par>
                              <p:par>
                                <p:cTn id="28" presetID="8" presetClass="emph" presetSubtype="0" fill="hold" nodeType="withEffect">
                                  <p:stCondLst>
                                    <p:cond delay="0"/>
                                  </p:stCondLst>
                                  <p:childTnLst>
                                    <p:animRot by="21600000">
                                      <p:cBhvr>
                                        <p:cTn id="29" dur="3000" fill="hold"/>
                                        <p:tgtEl>
                                          <p:spTgt spid="12"/>
                                        </p:tgtEl>
                                        <p:attrNameLst>
                                          <p:attrName>r</p:attrName>
                                        </p:attrNameLst>
                                      </p:cBhvr>
                                    </p:animRot>
                                  </p:childTnLst>
                                </p:cTn>
                              </p:par>
                              <p:par>
                                <p:cTn id="30" presetID="8" presetClass="emph" presetSubtype="0" fill="hold" nodeType="withEffect">
                                  <p:stCondLst>
                                    <p:cond delay="0"/>
                                  </p:stCondLst>
                                  <p:childTnLst>
                                    <p:animRot by="21600000">
                                      <p:cBhvr>
                                        <p:cTn id="31" dur="3000" fill="hold"/>
                                        <p:tgtEl>
                                          <p:spTgt spid="13"/>
                                        </p:tgtEl>
                                        <p:attrNameLst>
                                          <p:attrName>r</p:attrName>
                                        </p:attrNameLst>
                                      </p:cBhvr>
                                    </p:animRot>
                                  </p:childTnLst>
                                </p:cTn>
                              </p:par>
                              <p:par>
                                <p:cTn id="32" presetID="2" presetClass="entr" presetSubtype="8"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3000" fill="hold"/>
                                        <p:tgtEl>
                                          <p:spTgt spid="14"/>
                                        </p:tgtEl>
                                        <p:attrNameLst>
                                          <p:attrName>ppt_x</p:attrName>
                                        </p:attrNameLst>
                                      </p:cBhvr>
                                      <p:tavLst>
                                        <p:tav tm="0">
                                          <p:val>
                                            <p:strVal val="0-#ppt_w/2"/>
                                          </p:val>
                                        </p:tav>
                                        <p:tav tm="100000">
                                          <p:val>
                                            <p:strVal val="#ppt_x"/>
                                          </p:val>
                                        </p:tav>
                                      </p:tavLst>
                                    </p:anim>
                                    <p:anim calcmode="lin" valueType="num">
                                      <p:cBhvr additive="base">
                                        <p:cTn id="35" dur="3000" fill="hold"/>
                                        <p:tgtEl>
                                          <p:spTgt spid="14"/>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3000" fill="hold"/>
                                        <p:tgtEl>
                                          <p:spTgt spid="15"/>
                                        </p:tgtEl>
                                        <p:attrNameLst>
                                          <p:attrName>ppt_x</p:attrName>
                                        </p:attrNameLst>
                                      </p:cBhvr>
                                      <p:tavLst>
                                        <p:tav tm="0">
                                          <p:val>
                                            <p:strVal val="0-#ppt_w/2"/>
                                          </p:val>
                                        </p:tav>
                                        <p:tav tm="100000">
                                          <p:val>
                                            <p:strVal val="#ppt_x"/>
                                          </p:val>
                                        </p:tav>
                                      </p:tavLst>
                                    </p:anim>
                                    <p:anim calcmode="lin" valueType="num">
                                      <p:cBhvr additive="base">
                                        <p:cTn id="39" dur="3000" fill="hold"/>
                                        <p:tgtEl>
                                          <p:spTgt spid="15"/>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3000" fill="hold"/>
                                        <p:tgtEl>
                                          <p:spTgt spid="16"/>
                                        </p:tgtEl>
                                        <p:attrNameLst>
                                          <p:attrName>ppt_x</p:attrName>
                                        </p:attrNameLst>
                                      </p:cBhvr>
                                      <p:tavLst>
                                        <p:tav tm="0">
                                          <p:val>
                                            <p:strVal val="0-#ppt_w/2"/>
                                          </p:val>
                                        </p:tav>
                                        <p:tav tm="100000">
                                          <p:val>
                                            <p:strVal val="#ppt_x"/>
                                          </p:val>
                                        </p:tav>
                                      </p:tavLst>
                                    </p:anim>
                                    <p:anim calcmode="lin" valueType="num">
                                      <p:cBhvr additive="base">
                                        <p:cTn id="43" dur="3000" fill="hold"/>
                                        <p:tgtEl>
                                          <p:spTgt spid="16"/>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additive="base">
                                        <p:cTn id="46" dur="3000" fill="hold"/>
                                        <p:tgtEl>
                                          <p:spTgt spid="17"/>
                                        </p:tgtEl>
                                        <p:attrNameLst>
                                          <p:attrName>ppt_x</p:attrName>
                                        </p:attrNameLst>
                                      </p:cBhvr>
                                      <p:tavLst>
                                        <p:tav tm="0">
                                          <p:val>
                                            <p:strVal val="0-#ppt_w/2"/>
                                          </p:val>
                                        </p:tav>
                                        <p:tav tm="100000">
                                          <p:val>
                                            <p:strVal val="#ppt_x"/>
                                          </p:val>
                                        </p:tav>
                                      </p:tavLst>
                                    </p:anim>
                                    <p:anim calcmode="lin" valueType="num">
                                      <p:cBhvr additive="base">
                                        <p:cTn id="47" dur="3000" fill="hold"/>
                                        <p:tgtEl>
                                          <p:spTgt spid="17"/>
                                        </p:tgtEl>
                                        <p:attrNameLst>
                                          <p:attrName>ppt_y</p:attrName>
                                        </p:attrNameLst>
                                      </p:cBhvr>
                                      <p:tavLst>
                                        <p:tav tm="0">
                                          <p:val>
                                            <p:strVal val="#ppt_y"/>
                                          </p:val>
                                        </p:tav>
                                        <p:tav tm="100000">
                                          <p:val>
                                            <p:strVal val="#ppt_y"/>
                                          </p:val>
                                        </p:tav>
                                      </p:tavLst>
                                    </p:anim>
                                  </p:childTnLst>
                                </p:cTn>
                              </p:par>
                              <p:par>
                                <p:cTn id="48" presetID="8" presetClass="emph" presetSubtype="0" fill="hold" nodeType="withEffect">
                                  <p:stCondLst>
                                    <p:cond delay="0"/>
                                  </p:stCondLst>
                                  <p:childTnLst>
                                    <p:animRot by="-21600000">
                                      <p:cBhvr>
                                        <p:cTn id="49" dur="3000" fill="hold"/>
                                        <p:tgtEl>
                                          <p:spTgt spid="14"/>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15"/>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16"/>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7"/>
                                        </p:tgtEl>
                                        <p:attrNameLst>
                                          <p:attrName>r</p:attrName>
                                        </p:attrNameLst>
                                      </p:cBhvr>
                                    </p:animRot>
                                  </p:childTnLst>
                                </p:cTn>
                              </p:par>
                            </p:childTnLst>
                          </p:cTn>
                        </p:par>
                        <p:par>
                          <p:cTn id="56" fill="hold">
                            <p:stCondLst>
                              <p:cond delay="3000"/>
                            </p:stCondLst>
                            <p:childTnLst>
                              <p:par>
                                <p:cTn id="57" presetID="2" presetClass="exit" presetSubtype="4" fill="hold" nodeType="afterEffect">
                                  <p:stCondLst>
                                    <p:cond delay="0"/>
                                  </p:stCondLst>
                                  <p:childTnLst>
                                    <p:anim calcmode="lin" valueType="num">
                                      <p:cBhvr additive="base">
                                        <p:cTn id="58" dur="3000"/>
                                        <p:tgtEl>
                                          <p:spTgt spid="8"/>
                                        </p:tgtEl>
                                        <p:attrNameLst>
                                          <p:attrName>ppt_x</p:attrName>
                                        </p:attrNameLst>
                                      </p:cBhvr>
                                      <p:tavLst>
                                        <p:tav tm="0">
                                          <p:val>
                                            <p:strVal val="ppt_x"/>
                                          </p:val>
                                        </p:tav>
                                        <p:tav tm="100000">
                                          <p:val>
                                            <p:strVal val="ppt_x"/>
                                          </p:val>
                                        </p:tav>
                                      </p:tavLst>
                                    </p:anim>
                                    <p:anim calcmode="lin" valueType="num">
                                      <p:cBhvr additive="base">
                                        <p:cTn id="59" dur="3000"/>
                                        <p:tgtEl>
                                          <p:spTgt spid="8"/>
                                        </p:tgtEl>
                                        <p:attrNameLst>
                                          <p:attrName>ppt_y</p:attrName>
                                        </p:attrNameLst>
                                      </p:cBhvr>
                                      <p:tavLst>
                                        <p:tav tm="0">
                                          <p:val>
                                            <p:strVal val="ppt_y"/>
                                          </p:val>
                                        </p:tav>
                                        <p:tav tm="100000">
                                          <p:val>
                                            <p:strVal val="1+ppt_h/2"/>
                                          </p:val>
                                        </p:tav>
                                      </p:tavLst>
                                    </p:anim>
                                    <p:set>
                                      <p:cBhvr>
                                        <p:cTn id="60" dur="1" fill="hold">
                                          <p:stCondLst>
                                            <p:cond delay="2999"/>
                                          </p:stCondLst>
                                        </p:cTn>
                                        <p:tgtEl>
                                          <p:spTgt spid="8"/>
                                        </p:tgtEl>
                                        <p:attrNameLst>
                                          <p:attrName>style.visibility</p:attrName>
                                        </p:attrNameLst>
                                      </p:cBhvr>
                                      <p:to>
                                        <p:strVal val="hidden"/>
                                      </p:to>
                                    </p:set>
                                  </p:childTnLst>
                                </p:cTn>
                              </p:par>
                              <p:par>
                                <p:cTn id="61" presetID="2" presetClass="exit" presetSubtype="4" fill="hold" nodeType="withEffect">
                                  <p:stCondLst>
                                    <p:cond delay="0"/>
                                  </p:stCondLst>
                                  <p:childTnLst>
                                    <p:anim calcmode="lin" valueType="num">
                                      <p:cBhvr additive="base">
                                        <p:cTn id="62" dur="3000"/>
                                        <p:tgtEl>
                                          <p:spTgt spid="11"/>
                                        </p:tgtEl>
                                        <p:attrNameLst>
                                          <p:attrName>ppt_x</p:attrName>
                                        </p:attrNameLst>
                                      </p:cBhvr>
                                      <p:tavLst>
                                        <p:tav tm="0">
                                          <p:val>
                                            <p:strVal val="ppt_x"/>
                                          </p:val>
                                        </p:tav>
                                        <p:tav tm="100000">
                                          <p:val>
                                            <p:strVal val="ppt_x"/>
                                          </p:val>
                                        </p:tav>
                                      </p:tavLst>
                                    </p:anim>
                                    <p:anim calcmode="lin" valueType="num">
                                      <p:cBhvr additive="base">
                                        <p:cTn id="63" dur="3000"/>
                                        <p:tgtEl>
                                          <p:spTgt spid="11"/>
                                        </p:tgtEl>
                                        <p:attrNameLst>
                                          <p:attrName>ppt_y</p:attrName>
                                        </p:attrNameLst>
                                      </p:cBhvr>
                                      <p:tavLst>
                                        <p:tav tm="0">
                                          <p:val>
                                            <p:strVal val="ppt_y"/>
                                          </p:val>
                                        </p:tav>
                                        <p:tav tm="100000">
                                          <p:val>
                                            <p:strVal val="1+ppt_h/2"/>
                                          </p:val>
                                        </p:tav>
                                      </p:tavLst>
                                    </p:anim>
                                    <p:set>
                                      <p:cBhvr>
                                        <p:cTn id="64" dur="1" fill="hold">
                                          <p:stCondLst>
                                            <p:cond delay="2999"/>
                                          </p:stCondLst>
                                        </p:cTn>
                                        <p:tgtEl>
                                          <p:spTgt spid="11"/>
                                        </p:tgtEl>
                                        <p:attrNameLst>
                                          <p:attrName>style.visibility</p:attrName>
                                        </p:attrNameLst>
                                      </p:cBhvr>
                                      <p:to>
                                        <p:strVal val="hidden"/>
                                      </p:to>
                                    </p:set>
                                  </p:childTnLst>
                                </p:cTn>
                              </p:par>
                              <p:par>
                                <p:cTn id="65" presetID="2" presetClass="exit" presetSubtype="4" fill="hold" nodeType="withEffect">
                                  <p:stCondLst>
                                    <p:cond delay="0"/>
                                  </p:stCondLst>
                                  <p:childTnLst>
                                    <p:anim calcmode="lin" valueType="num">
                                      <p:cBhvr additive="base">
                                        <p:cTn id="66" dur="3000"/>
                                        <p:tgtEl>
                                          <p:spTgt spid="12"/>
                                        </p:tgtEl>
                                        <p:attrNameLst>
                                          <p:attrName>ppt_x</p:attrName>
                                        </p:attrNameLst>
                                      </p:cBhvr>
                                      <p:tavLst>
                                        <p:tav tm="0">
                                          <p:val>
                                            <p:strVal val="ppt_x"/>
                                          </p:val>
                                        </p:tav>
                                        <p:tav tm="100000">
                                          <p:val>
                                            <p:strVal val="ppt_x"/>
                                          </p:val>
                                        </p:tav>
                                      </p:tavLst>
                                    </p:anim>
                                    <p:anim calcmode="lin" valueType="num">
                                      <p:cBhvr additive="base">
                                        <p:cTn id="67" dur="3000"/>
                                        <p:tgtEl>
                                          <p:spTgt spid="12"/>
                                        </p:tgtEl>
                                        <p:attrNameLst>
                                          <p:attrName>ppt_y</p:attrName>
                                        </p:attrNameLst>
                                      </p:cBhvr>
                                      <p:tavLst>
                                        <p:tav tm="0">
                                          <p:val>
                                            <p:strVal val="ppt_y"/>
                                          </p:val>
                                        </p:tav>
                                        <p:tav tm="100000">
                                          <p:val>
                                            <p:strVal val="1+ppt_h/2"/>
                                          </p:val>
                                        </p:tav>
                                      </p:tavLst>
                                    </p:anim>
                                    <p:set>
                                      <p:cBhvr>
                                        <p:cTn id="68" dur="1" fill="hold">
                                          <p:stCondLst>
                                            <p:cond delay="2999"/>
                                          </p:stCondLst>
                                        </p:cTn>
                                        <p:tgtEl>
                                          <p:spTgt spid="12"/>
                                        </p:tgtEl>
                                        <p:attrNameLst>
                                          <p:attrName>style.visibility</p:attrName>
                                        </p:attrNameLst>
                                      </p:cBhvr>
                                      <p:to>
                                        <p:strVal val="hidden"/>
                                      </p:to>
                                    </p:set>
                                  </p:childTnLst>
                                </p:cTn>
                              </p:par>
                              <p:par>
                                <p:cTn id="69" presetID="2" presetClass="exit" presetSubtype="4" fill="hold" nodeType="withEffect">
                                  <p:stCondLst>
                                    <p:cond delay="0"/>
                                  </p:stCondLst>
                                  <p:childTnLst>
                                    <p:anim calcmode="lin" valueType="num">
                                      <p:cBhvr additive="base">
                                        <p:cTn id="70" dur="3000"/>
                                        <p:tgtEl>
                                          <p:spTgt spid="13"/>
                                        </p:tgtEl>
                                        <p:attrNameLst>
                                          <p:attrName>ppt_x</p:attrName>
                                        </p:attrNameLst>
                                      </p:cBhvr>
                                      <p:tavLst>
                                        <p:tav tm="0">
                                          <p:val>
                                            <p:strVal val="ppt_x"/>
                                          </p:val>
                                        </p:tav>
                                        <p:tav tm="100000">
                                          <p:val>
                                            <p:strVal val="ppt_x"/>
                                          </p:val>
                                        </p:tav>
                                      </p:tavLst>
                                    </p:anim>
                                    <p:anim calcmode="lin" valueType="num">
                                      <p:cBhvr additive="base">
                                        <p:cTn id="71" dur="3000"/>
                                        <p:tgtEl>
                                          <p:spTgt spid="13"/>
                                        </p:tgtEl>
                                        <p:attrNameLst>
                                          <p:attrName>ppt_y</p:attrName>
                                        </p:attrNameLst>
                                      </p:cBhvr>
                                      <p:tavLst>
                                        <p:tav tm="0">
                                          <p:val>
                                            <p:strVal val="ppt_y"/>
                                          </p:val>
                                        </p:tav>
                                        <p:tav tm="100000">
                                          <p:val>
                                            <p:strVal val="1+ppt_h/2"/>
                                          </p:val>
                                        </p:tav>
                                      </p:tavLst>
                                    </p:anim>
                                    <p:set>
                                      <p:cBhvr>
                                        <p:cTn id="72" dur="1" fill="hold">
                                          <p:stCondLst>
                                            <p:cond delay="2999"/>
                                          </p:stCondLst>
                                        </p:cTn>
                                        <p:tgtEl>
                                          <p:spTgt spid="13"/>
                                        </p:tgtEl>
                                        <p:attrNameLst>
                                          <p:attrName>style.visibility</p:attrName>
                                        </p:attrNameLst>
                                      </p:cBhvr>
                                      <p:to>
                                        <p:strVal val="hidden"/>
                                      </p:to>
                                    </p:set>
                                  </p:childTnLst>
                                </p:cTn>
                              </p:par>
                              <p:par>
                                <p:cTn id="73" presetID="2" presetClass="exit" presetSubtype="1" fill="hold" nodeType="withEffect">
                                  <p:stCondLst>
                                    <p:cond delay="0"/>
                                  </p:stCondLst>
                                  <p:childTnLst>
                                    <p:anim calcmode="lin" valueType="num">
                                      <p:cBhvr additive="base">
                                        <p:cTn id="74" dur="3000"/>
                                        <p:tgtEl>
                                          <p:spTgt spid="14"/>
                                        </p:tgtEl>
                                        <p:attrNameLst>
                                          <p:attrName>ppt_x</p:attrName>
                                        </p:attrNameLst>
                                      </p:cBhvr>
                                      <p:tavLst>
                                        <p:tav tm="0">
                                          <p:val>
                                            <p:strVal val="ppt_x"/>
                                          </p:val>
                                        </p:tav>
                                        <p:tav tm="100000">
                                          <p:val>
                                            <p:strVal val="ppt_x"/>
                                          </p:val>
                                        </p:tav>
                                      </p:tavLst>
                                    </p:anim>
                                    <p:anim calcmode="lin" valueType="num">
                                      <p:cBhvr additive="base">
                                        <p:cTn id="75" dur="3000"/>
                                        <p:tgtEl>
                                          <p:spTgt spid="14"/>
                                        </p:tgtEl>
                                        <p:attrNameLst>
                                          <p:attrName>ppt_y</p:attrName>
                                        </p:attrNameLst>
                                      </p:cBhvr>
                                      <p:tavLst>
                                        <p:tav tm="0">
                                          <p:val>
                                            <p:strVal val="ppt_y"/>
                                          </p:val>
                                        </p:tav>
                                        <p:tav tm="100000">
                                          <p:val>
                                            <p:strVal val="0-ppt_h/2"/>
                                          </p:val>
                                        </p:tav>
                                      </p:tavLst>
                                    </p:anim>
                                    <p:set>
                                      <p:cBhvr>
                                        <p:cTn id="76" dur="1" fill="hold">
                                          <p:stCondLst>
                                            <p:cond delay="2999"/>
                                          </p:stCondLst>
                                        </p:cTn>
                                        <p:tgtEl>
                                          <p:spTgt spid="14"/>
                                        </p:tgtEl>
                                        <p:attrNameLst>
                                          <p:attrName>style.visibility</p:attrName>
                                        </p:attrNameLst>
                                      </p:cBhvr>
                                      <p:to>
                                        <p:strVal val="hidden"/>
                                      </p:to>
                                    </p:set>
                                  </p:childTnLst>
                                </p:cTn>
                              </p:par>
                              <p:par>
                                <p:cTn id="77" presetID="2" presetClass="exit" presetSubtype="1" fill="hold" nodeType="withEffect">
                                  <p:stCondLst>
                                    <p:cond delay="0"/>
                                  </p:stCondLst>
                                  <p:childTnLst>
                                    <p:anim calcmode="lin" valueType="num">
                                      <p:cBhvr additive="base">
                                        <p:cTn id="78" dur="3000"/>
                                        <p:tgtEl>
                                          <p:spTgt spid="15"/>
                                        </p:tgtEl>
                                        <p:attrNameLst>
                                          <p:attrName>ppt_x</p:attrName>
                                        </p:attrNameLst>
                                      </p:cBhvr>
                                      <p:tavLst>
                                        <p:tav tm="0">
                                          <p:val>
                                            <p:strVal val="ppt_x"/>
                                          </p:val>
                                        </p:tav>
                                        <p:tav tm="100000">
                                          <p:val>
                                            <p:strVal val="ppt_x"/>
                                          </p:val>
                                        </p:tav>
                                      </p:tavLst>
                                    </p:anim>
                                    <p:anim calcmode="lin" valueType="num">
                                      <p:cBhvr additive="base">
                                        <p:cTn id="79" dur="3000"/>
                                        <p:tgtEl>
                                          <p:spTgt spid="15"/>
                                        </p:tgtEl>
                                        <p:attrNameLst>
                                          <p:attrName>ppt_y</p:attrName>
                                        </p:attrNameLst>
                                      </p:cBhvr>
                                      <p:tavLst>
                                        <p:tav tm="0">
                                          <p:val>
                                            <p:strVal val="ppt_y"/>
                                          </p:val>
                                        </p:tav>
                                        <p:tav tm="100000">
                                          <p:val>
                                            <p:strVal val="0-ppt_h/2"/>
                                          </p:val>
                                        </p:tav>
                                      </p:tavLst>
                                    </p:anim>
                                    <p:set>
                                      <p:cBhvr>
                                        <p:cTn id="80" dur="1" fill="hold">
                                          <p:stCondLst>
                                            <p:cond delay="2999"/>
                                          </p:stCondLst>
                                        </p:cTn>
                                        <p:tgtEl>
                                          <p:spTgt spid="15"/>
                                        </p:tgtEl>
                                        <p:attrNameLst>
                                          <p:attrName>style.visibility</p:attrName>
                                        </p:attrNameLst>
                                      </p:cBhvr>
                                      <p:to>
                                        <p:strVal val="hidden"/>
                                      </p:to>
                                    </p:set>
                                  </p:childTnLst>
                                </p:cTn>
                              </p:par>
                              <p:par>
                                <p:cTn id="81" presetID="2" presetClass="exit" presetSubtype="1" fill="hold" nodeType="withEffect">
                                  <p:stCondLst>
                                    <p:cond delay="0"/>
                                  </p:stCondLst>
                                  <p:childTnLst>
                                    <p:anim calcmode="lin" valueType="num">
                                      <p:cBhvr additive="base">
                                        <p:cTn id="82" dur="3000"/>
                                        <p:tgtEl>
                                          <p:spTgt spid="16"/>
                                        </p:tgtEl>
                                        <p:attrNameLst>
                                          <p:attrName>ppt_x</p:attrName>
                                        </p:attrNameLst>
                                      </p:cBhvr>
                                      <p:tavLst>
                                        <p:tav tm="0">
                                          <p:val>
                                            <p:strVal val="ppt_x"/>
                                          </p:val>
                                        </p:tav>
                                        <p:tav tm="100000">
                                          <p:val>
                                            <p:strVal val="ppt_x"/>
                                          </p:val>
                                        </p:tav>
                                      </p:tavLst>
                                    </p:anim>
                                    <p:anim calcmode="lin" valueType="num">
                                      <p:cBhvr additive="base">
                                        <p:cTn id="83" dur="3000"/>
                                        <p:tgtEl>
                                          <p:spTgt spid="16"/>
                                        </p:tgtEl>
                                        <p:attrNameLst>
                                          <p:attrName>ppt_y</p:attrName>
                                        </p:attrNameLst>
                                      </p:cBhvr>
                                      <p:tavLst>
                                        <p:tav tm="0">
                                          <p:val>
                                            <p:strVal val="ppt_y"/>
                                          </p:val>
                                        </p:tav>
                                        <p:tav tm="100000">
                                          <p:val>
                                            <p:strVal val="0-ppt_h/2"/>
                                          </p:val>
                                        </p:tav>
                                      </p:tavLst>
                                    </p:anim>
                                    <p:set>
                                      <p:cBhvr>
                                        <p:cTn id="84" dur="1" fill="hold">
                                          <p:stCondLst>
                                            <p:cond delay="2999"/>
                                          </p:stCondLst>
                                        </p:cTn>
                                        <p:tgtEl>
                                          <p:spTgt spid="16"/>
                                        </p:tgtEl>
                                        <p:attrNameLst>
                                          <p:attrName>style.visibility</p:attrName>
                                        </p:attrNameLst>
                                      </p:cBhvr>
                                      <p:to>
                                        <p:strVal val="hidden"/>
                                      </p:to>
                                    </p:set>
                                  </p:childTnLst>
                                </p:cTn>
                              </p:par>
                              <p:par>
                                <p:cTn id="85" presetID="2" presetClass="exit" presetSubtype="1" fill="hold" nodeType="withEffect">
                                  <p:stCondLst>
                                    <p:cond delay="0"/>
                                  </p:stCondLst>
                                  <p:childTnLst>
                                    <p:anim calcmode="lin" valueType="num">
                                      <p:cBhvr additive="base">
                                        <p:cTn id="86" dur="3000"/>
                                        <p:tgtEl>
                                          <p:spTgt spid="17"/>
                                        </p:tgtEl>
                                        <p:attrNameLst>
                                          <p:attrName>ppt_x</p:attrName>
                                        </p:attrNameLst>
                                      </p:cBhvr>
                                      <p:tavLst>
                                        <p:tav tm="0">
                                          <p:val>
                                            <p:strVal val="ppt_x"/>
                                          </p:val>
                                        </p:tav>
                                        <p:tav tm="100000">
                                          <p:val>
                                            <p:strVal val="ppt_x"/>
                                          </p:val>
                                        </p:tav>
                                      </p:tavLst>
                                    </p:anim>
                                    <p:anim calcmode="lin" valueType="num">
                                      <p:cBhvr additive="base">
                                        <p:cTn id="87" dur="3000"/>
                                        <p:tgtEl>
                                          <p:spTgt spid="17"/>
                                        </p:tgtEl>
                                        <p:attrNameLst>
                                          <p:attrName>ppt_y</p:attrName>
                                        </p:attrNameLst>
                                      </p:cBhvr>
                                      <p:tavLst>
                                        <p:tav tm="0">
                                          <p:val>
                                            <p:strVal val="ppt_y"/>
                                          </p:val>
                                        </p:tav>
                                        <p:tav tm="100000">
                                          <p:val>
                                            <p:strVal val="0-ppt_h/2"/>
                                          </p:val>
                                        </p:tav>
                                      </p:tavLst>
                                    </p:anim>
                                    <p:set>
                                      <p:cBhvr>
                                        <p:cTn id="88" dur="1" fill="hold">
                                          <p:stCondLst>
                                            <p:cond delay="2999"/>
                                          </p:stCondLst>
                                        </p:cTn>
                                        <p:tgtEl>
                                          <p:spTgt spid="17"/>
                                        </p:tgtEl>
                                        <p:attrNameLst>
                                          <p:attrName>style.visibility</p:attrName>
                                        </p:attrNameLst>
                                      </p:cBhvr>
                                      <p:to>
                                        <p:strVal val="hidden"/>
                                      </p:to>
                                    </p:set>
                                  </p:childTnLst>
                                </p:cTn>
                              </p:par>
                              <p:par>
                                <p:cTn id="89" presetID="23" presetClass="entr" presetSubtype="288" fill="hold" nodeType="withEffect">
                                  <p:stCondLst>
                                    <p:cond delay="0"/>
                                  </p:stCondLst>
                                  <p:childTnLst>
                                    <p:set>
                                      <p:cBhvr>
                                        <p:cTn id="90" dur="1" fill="hold">
                                          <p:stCondLst>
                                            <p:cond delay="0"/>
                                          </p:stCondLst>
                                        </p:cTn>
                                        <p:tgtEl>
                                          <p:spTgt spid="5"/>
                                        </p:tgtEl>
                                        <p:attrNameLst>
                                          <p:attrName>style.visibility</p:attrName>
                                        </p:attrNameLst>
                                      </p:cBhvr>
                                      <p:to>
                                        <p:strVal val="visible"/>
                                      </p:to>
                                    </p:set>
                                    <p:anim calcmode="lin" valueType="num">
                                      <p:cBhvr>
                                        <p:cTn id="91" dur="3000" fill="hold"/>
                                        <p:tgtEl>
                                          <p:spTgt spid="5"/>
                                        </p:tgtEl>
                                        <p:attrNameLst>
                                          <p:attrName>ppt_w</p:attrName>
                                        </p:attrNameLst>
                                      </p:cBhvr>
                                      <p:tavLst>
                                        <p:tav tm="0">
                                          <p:val>
                                            <p:strVal val="4/3*#ppt_w"/>
                                          </p:val>
                                        </p:tav>
                                        <p:tav tm="100000">
                                          <p:val>
                                            <p:strVal val="#ppt_w"/>
                                          </p:val>
                                        </p:tav>
                                      </p:tavLst>
                                    </p:anim>
                                    <p:anim calcmode="lin" valueType="num">
                                      <p:cBhvr>
                                        <p:cTn id="92" dur="3000" fill="hold"/>
                                        <p:tgtEl>
                                          <p:spTgt spid="5"/>
                                        </p:tgtEl>
                                        <p:attrNameLst>
                                          <p:attrName>ppt_h</p:attrName>
                                        </p:attrNameLst>
                                      </p:cBhvr>
                                      <p:tavLst>
                                        <p:tav tm="0">
                                          <p:val>
                                            <p:strVal val="4/3*#ppt_h"/>
                                          </p:val>
                                        </p:tav>
                                        <p:tav tm="100000">
                                          <p:val>
                                            <p:strVal val="#ppt_h"/>
                                          </p:val>
                                        </p:tav>
                                      </p:tavLst>
                                    </p:anim>
                                  </p:childTnLst>
                                </p:cTn>
                              </p:par>
                              <p:par>
                                <p:cTn id="93" presetID="16" presetClass="entr" presetSubtype="42" fill="hold" nodeType="withEffect">
                                  <p:stCondLst>
                                    <p:cond delay="0"/>
                                  </p:stCondLst>
                                  <p:childTnLst>
                                    <p:set>
                                      <p:cBhvr>
                                        <p:cTn id="94" dur="1" fill="hold">
                                          <p:stCondLst>
                                            <p:cond delay="0"/>
                                          </p:stCondLst>
                                        </p:cTn>
                                        <p:tgtEl>
                                          <p:spTgt spid="5"/>
                                        </p:tgtEl>
                                        <p:attrNameLst>
                                          <p:attrName>style.visibility</p:attrName>
                                        </p:attrNameLst>
                                      </p:cBhvr>
                                      <p:to>
                                        <p:strVal val="visible"/>
                                      </p:to>
                                    </p:set>
                                    <p:animEffect transition="in" filter="barn(outHorizontal)">
                                      <p:cBhvr>
                                        <p:cTn id="95"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2060"/>
              </a:gs>
              <a:gs pos="50000">
                <a:schemeClr val="bg2">
                  <a:lumMod val="40000"/>
                  <a:lumOff val="60000"/>
                  <a:shade val="67500"/>
                  <a:satMod val="115000"/>
                </a:schemeClr>
              </a:gs>
              <a:gs pos="100000">
                <a:schemeClr val="bg2">
                  <a:lumMod val="40000"/>
                  <a:lumOff val="60000"/>
                  <a:shade val="100000"/>
                  <a:satMod val="115000"/>
                </a:schemeClr>
              </a:gs>
            </a:gsLst>
            <a:path path="circle">
              <a:fillToRect l="50000" t="50000" r="50000" b="50000"/>
            </a:path>
            <a:tileRect/>
          </a:gradFill>
        </p:spPr>
        <p:txBody>
          <a:bodyPr/>
          <a:lstStyle/>
          <a:p>
            <a:endParaRPr lang="es-ES" dirty="0"/>
          </a:p>
        </p:txBody>
      </p:sp>
      <p:pic>
        <p:nvPicPr>
          <p:cNvPr id="4" name="3 Imagen" descr="0(7).jpg"/>
          <p:cNvPicPr>
            <a:picLocks noChangeAspect="1"/>
          </p:cNvPicPr>
          <p:nvPr/>
        </p:nvPicPr>
        <p:blipFill>
          <a:blip r:embed="rId2"/>
          <a:stretch>
            <a:fillRect/>
          </a:stretch>
        </p:blipFill>
        <p:spPr>
          <a:xfrm>
            <a:off x="0" y="1"/>
            <a:ext cx="9144000" cy="6857999"/>
          </a:xfrm>
          <a:prstGeom prst="rect">
            <a:avLst/>
          </a:prstGeom>
        </p:spPr>
      </p:pic>
      <p:pic>
        <p:nvPicPr>
          <p:cNvPr id="7" name="6 Imagen" descr="w08FxQhq5OuE-tIhjQ1wthV5kWw.png"/>
          <p:cNvPicPr>
            <a:picLocks noChangeAspect="1"/>
          </p:cNvPicPr>
          <p:nvPr/>
        </p:nvPicPr>
        <p:blipFill>
          <a:blip r:embed="rId3">
            <a:lum contrast="40000"/>
          </a:blip>
          <a:stretch>
            <a:fillRect/>
          </a:stretch>
        </p:blipFill>
        <p:spPr>
          <a:xfrm rot="871794">
            <a:off x="4098079" y="4334031"/>
            <a:ext cx="1214446" cy="2071702"/>
          </a:xfrm>
          <a:prstGeom prst="rect">
            <a:avLst/>
          </a:prstGeom>
        </p:spPr>
      </p:pic>
      <p:pic>
        <p:nvPicPr>
          <p:cNvPr id="8" name="7 Imagen" descr="w08FxQhq5OuE-tIhjQ1wthV5kWw.png"/>
          <p:cNvPicPr>
            <a:picLocks noChangeAspect="1"/>
          </p:cNvPicPr>
          <p:nvPr/>
        </p:nvPicPr>
        <p:blipFill>
          <a:blip r:embed="rId3">
            <a:lum contrast="40000"/>
          </a:blip>
          <a:stretch>
            <a:fillRect/>
          </a:stretch>
        </p:blipFill>
        <p:spPr>
          <a:xfrm rot="529095">
            <a:off x="4011063" y="580744"/>
            <a:ext cx="1214446" cy="2095500"/>
          </a:xfrm>
          <a:prstGeom prst="rect">
            <a:avLst/>
          </a:prstGeom>
        </p:spPr>
      </p:pic>
      <p:pic>
        <p:nvPicPr>
          <p:cNvPr id="9" name="8 Imagen" descr="w08FxQhq5OuE-tIhjQ1wthV5kWw.png"/>
          <p:cNvPicPr>
            <a:picLocks noChangeAspect="1"/>
          </p:cNvPicPr>
          <p:nvPr/>
        </p:nvPicPr>
        <p:blipFill>
          <a:blip r:embed="rId3">
            <a:lum contrast="40000"/>
          </a:blip>
          <a:stretch>
            <a:fillRect/>
          </a:stretch>
        </p:blipFill>
        <p:spPr>
          <a:xfrm rot="5400000">
            <a:off x="2095968" y="2741211"/>
            <a:ext cx="1148550" cy="2095500"/>
          </a:xfrm>
          <a:prstGeom prst="rect">
            <a:avLst/>
          </a:prstGeom>
        </p:spPr>
      </p:pic>
      <p:pic>
        <p:nvPicPr>
          <p:cNvPr id="10" name="9 Imagen" descr="w08FxQhq5OuE-tIhjQ1wthV5kWw.png"/>
          <p:cNvPicPr>
            <a:picLocks noChangeAspect="1"/>
          </p:cNvPicPr>
          <p:nvPr/>
        </p:nvPicPr>
        <p:blipFill>
          <a:blip r:embed="rId3">
            <a:lum contrast="40000"/>
          </a:blip>
          <a:stretch>
            <a:fillRect/>
          </a:stretch>
        </p:blipFill>
        <p:spPr>
          <a:xfrm rot="7322696">
            <a:off x="2223488" y="1689337"/>
            <a:ext cx="1148550" cy="2095500"/>
          </a:xfrm>
          <a:prstGeom prst="rect">
            <a:avLst/>
          </a:prstGeom>
        </p:spPr>
      </p:pic>
      <p:pic>
        <p:nvPicPr>
          <p:cNvPr id="11" name="10 Imagen" descr="w08FxQhq5OuE-tIhjQ1wthV5kWw.png"/>
          <p:cNvPicPr>
            <a:picLocks noChangeAspect="1"/>
          </p:cNvPicPr>
          <p:nvPr/>
        </p:nvPicPr>
        <p:blipFill>
          <a:blip r:embed="rId3">
            <a:lum contrast="40000"/>
          </a:blip>
          <a:stretch>
            <a:fillRect/>
          </a:stretch>
        </p:blipFill>
        <p:spPr>
          <a:xfrm rot="9262217">
            <a:off x="2923948" y="764902"/>
            <a:ext cx="1148550" cy="2095500"/>
          </a:xfrm>
          <a:prstGeom prst="rect">
            <a:avLst/>
          </a:prstGeom>
        </p:spPr>
      </p:pic>
      <p:pic>
        <p:nvPicPr>
          <p:cNvPr id="12" name="11 Imagen" descr="w08FxQhq5OuE-tIhjQ1wthV5kWw.png"/>
          <p:cNvPicPr>
            <a:picLocks noChangeAspect="1"/>
          </p:cNvPicPr>
          <p:nvPr/>
        </p:nvPicPr>
        <p:blipFill>
          <a:blip r:embed="rId3">
            <a:lum contrast="40000"/>
          </a:blip>
          <a:stretch>
            <a:fillRect/>
          </a:stretch>
        </p:blipFill>
        <p:spPr>
          <a:xfrm rot="6512417">
            <a:off x="5831293" y="2455459"/>
            <a:ext cx="1148550" cy="2095500"/>
          </a:xfrm>
          <a:prstGeom prst="rect">
            <a:avLst/>
          </a:prstGeom>
        </p:spPr>
      </p:pic>
      <p:pic>
        <p:nvPicPr>
          <p:cNvPr id="13" name="12 Imagen" descr="w08FxQhq5OuE-tIhjQ1wthV5kWw.png"/>
          <p:cNvPicPr>
            <a:picLocks noChangeAspect="1"/>
          </p:cNvPicPr>
          <p:nvPr/>
        </p:nvPicPr>
        <p:blipFill>
          <a:blip r:embed="rId3">
            <a:lum contrast="40000"/>
          </a:blip>
          <a:stretch>
            <a:fillRect/>
          </a:stretch>
        </p:blipFill>
        <p:spPr>
          <a:xfrm rot="4861496">
            <a:off x="5693739" y="1540311"/>
            <a:ext cx="1148550" cy="2095500"/>
          </a:xfrm>
          <a:prstGeom prst="rect">
            <a:avLst/>
          </a:prstGeom>
        </p:spPr>
      </p:pic>
      <p:pic>
        <p:nvPicPr>
          <p:cNvPr id="14" name="13 Imagen" descr="w08FxQhq5OuE-tIhjQ1wthV5kWw.png"/>
          <p:cNvPicPr>
            <a:picLocks noChangeAspect="1"/>
          </p:cNvPicPr>
          <p:nvPr/>
        </p:nvPicPr>
        <p:blipFill>
          <a:blip r:embed="rId3">
            <a:lum contrast="40000"/>
          </a:blip>
          <a:stretch>
            <a:fillRect/>
          </a:stretch>
        </p:blipFill>
        <p:spPr>
          <a:xfrm rot="2806931">
            <a:off x="5083089" y="874022"/>
            <a:ext cx="1148550" cy="2095500"/>
          </a:xfrm>
          <a:prstGeom prst="rect">
            <a:avLst/>
          </a:prstGeom>
        </p:spPr>
      </p:pic>
      <p:pic>
        <p:nvPicPr>
          <p:cNvPr id="15" name="14 Imagen" descr="w08FxQhq5OuE-tIhjQ1wthV5kWw.png"/>
          <p:cNvPicPr>
            <a:picLocks noChangeAspect="1"/>
          </p:cNvPicPr>
          <p:nvPr/>
        </p:nvPicPr>
        <p:blipFill>
          <a:blip r:embed="rId3">
            <a:lum contrast="40000"/>
          </a:blip>
          <a:stretch>
            <a:fillRect/>
          </a:stretch>
        </p:blipFill>
        <p:spPr>
          <a:xfrm rot="8193144">
            <a:off x="5681379" y="3252551"/>
            <a:ext cx="1148550" cy="2095500"/>
          </a:xfrm>
          <a:prstGeom prst="rect">
            <a:avLst/>
          </a:prstGeom>
        </p:spPr>
      </p:pic>
      <p:pic>
        <p:nvPicPr>
          <p:cNvPr id="16" name="15 Imagen" descr="w08FxQhq5OuE-tIhjQ1wthV5kWw.png"/>
          <p:cNvPicPr>
            <a:picLocks noChangeAspect="1"/>
          </p:cNvPicPr>
          <p:nvPr/>
        </p:nvPicPr>
        <p:blipFill>
          <a:blip r:embed="rId3">
            <a:lum contrast="40000"/>
          </a:blip>
          <a:stretch>
            <a:fillRect/>
          </a:stretch>
        </p:blipFill>
        <p:spPr>
          <a:xfrm rot="9790001">
            <a:off x="5022749" y="4060970"/>
            <a:ext cx="1148550" cy="2095500"/>
          </a:xfrm>
          <a:prstGeom prst="rect">
            <a:avLst/>
          </a:prstGeom>
        </p:spPr>
      </p:pic>
      <p:pic>
        <p:nvPicPr>
          <p:cNvPr id="17" name="16 Imagen" descr="w08FxQhq5OuE-tIhjQ1wthV5kWw.png"/>
          <p:cNvPicPr>
            <a:picLocks noChangeAspect="1"/>
          </p:cNvPicPr>
          <p:nvPr/>
        </p:nvPicPr>
        <p:blipFill>
          <a:blip r:embed="rId3">
            <a:lum contrast="40000"/>
          </a:blip>
          <a:stretch>
            <a:fillRect/>
          </a:stretch>
        </p:blipFill>
        <p:spPr>
          <a:xfrm rot="2466288">
            <a:off x="3383699" y="4262594"/>
            <a:ext cx="1214446" cy="2071702"/>
          </a:xfrm>
          <a:prstGeom prst="rect">
            <a:avLst/>
          </a:prstGeom>
        </p:spPr>
      </p:pic>
      <p:pic>
        <p:nvPicPr>
          <p:cNvPr id="18" name="17 Imagen" descr="w08FxQhq5OuE-tIhjQ1wthV5kWw.png"/>
          <p:cNvPicPr>
            <a:picLocks noChangeAspect="1"/>
          </p:cNvPicPr>
          <p:nvPr/>
        </p:nvPicPr>
        <p:blipFill>
          <a:blip r:embed="rId3">
            <a:lum contrast="40000"/>
          </a:blip>
          <a:stretch>
            <a:fillRect/>
          </a:stretch>
        </p:blipFill>
        <p:spPr>
          <a:xfrm rot="4511195">
            <a:off x="2549682" y="3530781"/>
            <a:ext cx="1214446" cy="2071702"/>
          </a:xfrm>
          <a:prstGeom prst="rect">
            <a:avLst/>
          </a:prstGeom>
        </p:spPr>
      </p:pic>
      <p:sp>
        <p:nvSpPr>
          <p:cNvPr id="19" name="18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3" presetClass="entr" presetSubtype="52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fltVal val="0"/>
                                          </p:val>
                                        </p:tav>
                                        <p:tav tm="100000">
                                          <p:val>
                                            <p:strVal val="#ppt_w"/>
                                          </p:val>
                                        </p:tav>
                                      </p:tavLst>
                                    </p:anim>
                                    <p:anim calcmode="lin" valueType="num">
                                      <p:cBhvr>
                                        <p:cTn id="11" dur="3000" fill="hold"/>
                                        <p:tgtEl>
                                          <p:spTgt spid="7"/>
                                        </p:tgtEl>
                                        <p:attrNameLst>
                                          <p:attrName>ppt_h</p:attrName>
                                        </p:attrNameLst>
                                      </p:cBhvr>
                                      <p:tavLst>
                                        <p:tav tm="0">
                                          <p:val>
                                            <p:fltVal val="0"/>
                                          </p:val>
                                        </p:tav>
                                        <p:tav tm="100000">
                                          <p:val>
                                            <p:strVal val="#ppt_h"/>
                                          </p:val>
                                        </p:tav>
                                      </p:tavLst>
                                    </p:anim>
                                    <p:anim calcmode="lin" valueType="num">
                                      <p:cBhvr>
                                        <p:cTn id="12" dur="3000" fill="hold"/>
                                        <p:tgtEl>
                                          <p:spTgt spid="7"/>
                                        </p:tgtEl>
                                        <p:attrNameLst>
                                          <p:attrName>ppt_x</p:attrName>
                                        </p:attrNameLst>
                                      </p:cBhvr>
                                      <p:tavLst>
                                        <p:tav tm="0">
                                          <p:val>
                                            <p:fltVal val="0.5"/>
                                          </p:val>
                                        </p:tav>
                                        <p:tav tm="100000">
                                          <p:val>
                                            <p:strVal val="#ppt_x"/>
                                          </p:val>
                                        </p:tav>
                                      </p:tavLst>
                                    </p:anim>
                                    <p:anim calcmode="lin" valueType="num">
                                      <p:cBhvr>
                                        <p:cTn id="13" dur="3000" fill="hold"/>
                                        <p:tgtEl>
                                          <p:spTgt spid="7"/>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3000" fill="hold"/>
                                        <p:tgtEl>
                                          <p:spTgt spid="8"/>
                                        </p:tgtEl>
                                        <p:attrNameLst>
                                          <p:attrName>ppt_w</p:attrName>
                                        </p:attrNameLst>
                                      </p:cBhvr>
                                      <p:tavLst>
                                        <p:tav tm="0">
                                          <p:val>
                                            <p:fltVal val="0"/>
                                          </p:val>
                                        </p:tav>
                                        <p:tav tm="100000">
                                          <p:val>
                                            <p:strVal val="#ppt_w"/>
                                          </p:val>
                                        </p:tav>
                                      </p:tavLst>
                                    </p:anim>
                                    <p:anim calcmode="lin" valueType="num">
                                      <p:cBhvr>
                                        <p:cTn id="17" dur="3000" fill="hold"/>
                                        <p:tgtEl>
                                          <p:spTgt spid="8"/>
                                        </p:tgtEl>
                                        <p:attrNameLst>
                                          <p:attrName>ppt_h</p:attrName>
                                        </p:attrNameLst>
                                      </p:cBhvr>
                                      <p:tavLst>
                                        <p:tav tm="0">
                                          <p:val>
                                            <p:fltVal val="0"/>
                                          </p:val>
                                        </p:tav>
                                        <p:tav tm="100000">
                                          <p:val>
                                            <p:strVal val="#ppt_h"/>
                                          </p:val>
                                        </p:tav>
                                      </p:tavLst>
                                    </p:anim>
                                    <p:anim calcmode="lin" valueType="num">
                                      <p:cBhvr>
                                        <p:cTn id="18" dur="3000" fill="hold"/>
                                        <p:tgtEl>
                                          <p:spTgt spid="8"/>
                                        </p:tgtEl>
                                        <p:attrNameLst>
                                          <p:attrName>ppt_x</p:attrName>
                                        </p:attrNameLst>
                                      </p:cBhvr>
                                      <p:tavLst>
                                        <p:tav tm="0">
                                          <p:val>
                                            <p:fltVal val="0.5"/>
                                          </p:val>
                                        </p:tav>
                                        <p:tav tm="100000">
                                          <p:val>
                                            <p:strVal val="#ppt_x"/>
                                          </p:val>
                                        </p:tav>
                                      </p:tavLst>
                                    </p:anim>
                                    <p:anim calcmode="lin" valueType="num">
                                      <p:cBhvr>
                                        <p:cTn id="19" dur="3000" fill="hold"/>
                                        <p:tgtEl>
                                          <p:spTgt spid="8"/>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3000" fill="hold"/>
                                        <p:tgtEl>
                                          <p:spTgt spid="9"/>
                                        </p:tgtEl>
                                        <p:attrNameLst>
                                          <p:attrName>ppt_w</p:attrName>
                                        </p:attrNameLst>
                                      </p:cBhvr>
                                      <p:tavLst>
                                        <p:tav tm="0">
                                          <p:val>
                                            <p:fltVal val="0"/>
                                          </p:val>
                                        </p:tav>
                                        <p:tav tm="100000">
                                          <p:val>
                                            <p:strVal val="#ppt_w"/>
                                          </p:val>
                                        </p:tav>
                                      </p:tavLst>
                                    </p:anim>
                                    <p:anim calcmode="lin" valueType="num">
                                      <p:cBhvr>
                                        <p:cTn id="23" dur="3000" fill="hold"/>
                                        <p:tgtEl>
                                          <p:spTgt spid="9"/>
                                        </p:tgtEl>
                                        <p:attrNameLst>
                                          <p:attrName>ppt_h</p:attrName>
                                        </p:attrNameLst>
                                      </p:cBhvr>
                                      <p:tavLst>
                                        <p:tav tm="0">
                                          <p:val>
                                            <p:fltVal val="0"/>
                                          </p:val>
                                        </p:tav>
                                        <p:tav tm="100000">
                                          <p:val>
                                            <p:strVal val="#ppt_h"/>
                                          </p:val>
                                        </p:tav>
                                      </p:tavLst>
                                    </p:anim>
                                    <p:anim calcmode="lin" valueType="num">
                                      <p:cBhvr>
                                        <p:cTn id="24" dur="3000" fill="hold"/>
                                        <p:tgtEl>
                                          <p:spTgt spid="9"/>
                                        </p:tgtEl>
                                        <p:attrNameLst>
                                          <p:attrName>ppt_x</p:attrName>
                                        </p:attrNameLst>
                                      </p:cBhvr>
                                      <p:tavLst>
                                        <p:tav tm="0">
                                          <p:val>
                                            <p:fltVal val="0.5"/>
                                          </p:val>
                                        </p:tav>
                                        <p:tav tm="100000">
                                          <p:val>
                                            <p:strVal val="#ppt_x"/>
                                          </p:val>
                                        </p:tav>
                                      </p:tavLst>
                                    </p:anim>
                                    <p:anim calcmode="lin" valueType="num">
                                      <p:cBhvr>
                                        <p:cTn id="25" dur="3000" fill="hold"/>
                                        <p:tgtEl>
                                          <p:spTgt spid="9"/>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3000" fill="hold"/>
                                        <p:tgtEl>
                                          <p:spTgt spid="10"/>
                                        </p:tgtEl>
                                        <p:attrNameLst>
                                          <p:attrName>ppt_w</p:attrName>
                                        </p:attrNameLst>
                                      </p:cBhvr>
                                      <p:tavLst>
                                        <p:tav tm="0">
                                          <p:val>
                                            <p:fltVal val="0"/>
                                          </p:val>
                                        </p:tav>
                                        <p:tav tm="100000">
                                          <p:val>
                                            <p:strVal val="#ppt_w"/>
                                          </p:val>
                                        </p:tav>
                                      </p:tavLst>
                                    </p:anim>
                                    <p:anim calcmode="lin" valueType="num">
                                      <p:cBhvr>
                                        <p:cTn id="29" dur="3000" fill="hold"/>
                                        <p:tgtEl>
                                          <p:spTgt spid="10"/>
                                        </p:tgtEl>
                                        <p:attrNameLst>
                                          <p:attrName>ppt_h</p:attrName>
                                        </p:attrNameLst>
                                      </p:cBhvr>
                                      <p:tavLst>
                                        <p:tav tm="0">
                                          <p:val>
                                            <p:fltVal val="0"/>
                                          </p:val>
                                        </p:tav>
                                        <p:tav tm="100000">
                                          <p:val>
                                            <p:strVal val="#ppt_h"/>
                                          </p:val>
                                        </p:tav>
                                      </p:tavLst>
                                    </p:anim>
                                    <p:anim calcmode="lin" valueType="num">
                                      <p:cBhvr>
                                        <p:cTn id="30" dur="3000" fill="hold"/>
                                        <p:tgtEl>
                                          <p:spTgt spid="10"/>
                                        </p:tgtEl>
                                        <p:attrNameLst>
                                          <p:attrName>ppt_x</p:attrName>
                                        </p:attrNameLst>
                                      </p:cBhvr>
                                      <p:tavLst>
                                        <p:tav tm="0">
                                          <p:val>
                                            <p:fltVal val="0.5"/>
                                          </p:val>
                                        </p:tav>
                                        <p:tav tm="100000">
                                          <p:val>
                                            <p:strVal val="#ppt_x"/>
                                          </p:val>
                                        </p:tav>
                                      </p:tavLst>
                                    </p:anim>
                                    <p:anim calcmode="lin" valueType="num">
                                      <p:cBhvr>
                                        <p:cTn id="31" dur="3000" fill="hold"/>
                                        <p:tgtEl>
                                          <p:spTgt spid="10"/>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3000" fill="hold"/>
                                        <p:tgtEl>
                                          <p:spTgt spid="11"/>
                                        </p:tgtEl>
                                        <p:attrNameLst>
                                          <p:attrName>ppt_w</p:attrName>
                                        </p:attrNameLst>
                                      </p:cBhvr>
                                      <p:tavLst>
                                        <p:tav tm="0">
                                          <p:val>
                                            <p:fltVal val="0"/>
                                          </p:val>
                                        </p:tav>
                                        <p:tav tm="100000">
                                          <p:val>
                                            <p:strVal val="#ppt_w"/>
                                          </p:val>
                                        </p:tav>
                                      </p:tavLst>
                                    </p:anim>
                                    <p:anim calcmode="lin" valueType="num">
                                      <p:cBhvr>
                                        <p:cTn id="35" dur="3000" fill="hold"/>
                                        <p:tgtEl>
                                          <p:spTgt spid="11"/>
                                        </p:tgtEl>
                                        <p:attrNameLst>
                                          <p:attrName>ppt_h</p:attrName>
                                        </p:attrNameLst>
                                      </p:cBhvr>
                                      <p:tavLst>
                                        <p:tav tm="0">
                                          <p:val>
                                            <p:fltVal val="0"/>
                                          </p:val>
                                        </p:tav>
                                        <p:tav tm="100000">
                                          <p:val>
                                            <p:strVal val="#ppt_h"/>
                                          </p:val>
                                        </p:tav>
                                      </p:tavLst>
                                    </p:anim>
                                    <p:anim calcmode="lin" valueType="num">
                                      <p:cBhvr>
                                        <p:cTn id="36" dur="3000" fill="hold"/>
                                        <p:tgtEl>
                                          <p:spTgt spid="11"/>
                                        </p:tgtEl>
                                        <p:attrNameLst>
                                          <p:attrName>ppt_x</p:attrName>
                                        </p:attrNameLst>
                                      </p:cBhvr>
                                      <p:tavLst>
                                        <p:tav tm="0">
                                          <p:val>
                                            <p:fltVal val="0.5"/>
                                          </p:val>
                                        </p:tav>
                                        <p:tav tm="100000">
                                          <p:val>
                                            <p:strVal val="#ppt_x"/>
                                          </p:val>
                                        </p:tav>
                                      </p:tavLst>
                                    </p:anim>
                                    <p:anim calcmode="lin" valueType="num">
                                      <p:cBhvr>
                                        <p:cTn id="37" dur="3000" fill="hold"/>
                                        <p:tgtEl>
                                          <p:spTgt spid="11"/>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p:cTn id="40" dur="3000" fill="hold"/>
                                        <p:tgtEl>
                                          <p:spTgt spid="12"/>
                                        </p:tgtEl>
                                        <p:attrNameLst>
                                          <p:attrName>ppt_w</p:attrName>
                                        </p:attrNameLst>
                                      </p:cBhvr>
                                      <p:tavLst>
                                        <p:tav tm="0">
                                          <p:val>
                                            <p:fltVal val="0"/>
                                          </p:val>
                                        </p:tav>
                                        <p:tav tm="100000">
                                          <p:val>
                                            <p:strVal val="#ppt_w"/>
                                          </p:val>
                                        </p:tav>
                                      </p:tavLst>
                                    </p:anim>
                                    <p:anim calcmode="lin" valueType="num">
                                      <p:cBhvr>
                                        <p:cTn id="41" dur="3000" fill="hold"/>
                                        <p:tgtEl>
                                          <p:spTgt spid="12"/>
                                        </p:tgtEl>
                                        <p:attrNameLst>
                                          <p:attrName>ppt_h</p:attrName>
                                        </p:attrNameLst>
                                      </p:cBhvr>
                                      <p:tavLst>
                                        <p:tav tm="0">
                                          <p:val>
                                            <p:fltVal val="0"/>
                                          </p:val>
                                        </p:tav>
                                        <p:tav tm="100000">
                                          <p:val>
                                            <p:strVal val="#ppt_h"/>
                                          </p:val>
                                        </p:tav>
                                      </p:tavLst>
                                    </p:anim>
                                    <p:anim calcmode="lin" valueType="num">
                                      <p:cBhvr>
                                        <p:cTn id="42" dur="3000" fill="hold"/>
                                        <p:tgtEl>
                                          <p:spTgt spid="12"/>
                                        </p:tgtEl>
                                        <p:attrNameLst>
                                          <p:attrName>ppt_x</p:attrName>
                                        </p:attrNameLst>
                                      </p:cBhvr>
                                      <p:tavLst>
                                        <p:tav tm="0">
                                          <p:val>
                                            <p:fltVal val="0.5"/>
                                          </p:val>
                                        </p:tav>
                                        <p:tav tm="100000">
                                          <p:val>
                                            <p:strVal val="#ppt_x"/>
                                          </p:val>
                                        </p:tav>
                                      </p:tavLst>
                                    </p:anim>
                                    <p:anim calcmode="lin" valueType="num">
                                      <p:cBhvr>
                                        <p:cTn id="43" dur="3000" fill="hold"/>
                                        <p:tgtEl>
                                          <p:spTgt spid="12"/>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p:cTn id="46" dur="3000" fill="hold"/>
                                        <p:tgtEl>
                                          <p:spTgt spid="13"/>
                                        </p:tgtEl>
                                        <p:attrNameLst>
                                          <p:attrName>ppt_w</p:attrName>
                                        </p:attrNameLst>
                                      </p:cBhvr>
                                      <p:tavLst>
                                        <p:tav tm="0">
                                          <p:val>
                                            <p:fltVal val="0"/>
                                          </p:val>
                                        </p:tav>
                                        <p:tav tm="100000">
                                          <p:val>
                                            <p:strVal val="#ppt_w"/>
                                          </p:val>
                                        </p:tav>
                                      </p:tavLst>
                                    </p:anim>
                                    <p:anim calcmode="lin" valueType="num">
                                      <p:cBhvr>
                                        <p:cTn id="47" dur="3000" fill="hold"/>
                                        <p:tgtEl>
                                          <p:spTgt spid="13"/>
                                        </p:tgtEl>
                                        <p:attrNameLst>
                                          <p:attrName>ppt_h</p:attrName>
                                        </p:attrNameLst>
                                      </p:cBhvr>
                                      <p:tavLst>
                                        <p:tav tm="0">
                                          <p:val>
                                            <p:fltVal val="0"/>
                                          </p:val>
                                        </p:tav>
                                        <p:tav tm="100000">
                                          <p:val>
                                            <p:strVal val="#ppt_h"/>
                                          </p:val>
                                        </p:tav>
                                      </p:tavLst>
                                    </p:anim>
                                    <p:anim calcmode="lin" valueType="num">
                                      <p:cBhvr>
                                        <p:cTn id="48" dur="3000" fill="hold"/>
                                        <p:tgtEl>
                                          <p:spTgt spid="13"/>
                                        </p:tgtEl>
                                        <p:attrNameLst>
                                          <p:attrName>ppt_x</p:attrName>
                                        </p:attrNameLst>
                                      </p:cBhvr>
                                      <p:tavLst>
                                        <p:tav tm="0">
                                          <p:val>
                                            <p:fltVal val="0.5"/>
                                          </p:val>
                                        </p:tav>
                                        <p:tav tm="100000">
                                          <p:val>
                                            <p:strVal val="#ppt_x"/>
                                          </p:val>
                                        </p:tav>
                                      </p:tavLst>
                                    </p:anim>
                                    <p:anim calcmode="lin" valueType="num">
                                      <p:cBhvr>
                                        <p:cTn id="49" dur="3000" fill="hold"/>
                                        <p:tgtEl>
                                          <p:spTgt spid="13"/>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p:cTn id="52" dur="3000" fill="hold"/>
                                        <p:tgtEl>
                                          <p:spTgt spid="14"/>
                                        </p:tgtEl>
                                        <p:attrNameLst>
                                          <p:attrName>ppt_w</p:attrName>
                                        </p:attrNameLst>
                                      </p:cBhvr>
                                      <p:tavLst>
                                        <p:tav tm="0">
                                          <p:val>
                                            <p:fltVal val="0"/>
                                          </p:val>
                                        </p:tav>
                                        <p:tav tm="100000">
                                          <p:val>
                                            <p:strVal val="#ppt_w"/>
                                          </p:val>
                                        </p:tav>
                                      </p:tavLst>
                                    </p:anim>
                                    <p:anim calcmode="lin" valueType="num">
                                      <p:cBhvr>
                                        <p:cTn id="53" dur="3000" fill="hold"/>
                                        <p:tgtEl>
                                          <p:spTgt spid="14"/>
                                        </p:tgtEl>
                                        <p:attrNameLst>
                                          <p:attrName>ppt_h</p:attrName>
                                        </p:attrNameLst>
                                      </p:cBhvr>
                                      <p:tavLst>
                                        <p:tav tm="0">
                                          <p:val>
                                            <p:fltVal val="0"/>
                                          </p:val>
                                        </p:tav>
                                        <p:tav tm="100000">
                                          <p:val>
                                            <p:strVal val="#ppt_h"/>
                                          </p:val>
                                        </p:tav>
                                      </p:tavLst>
                                    </p:anim>
                                    <p:anim calcmode="lin" valueType="num">
                                      <p:cBhvr>
                                        <p:cTn id="54" dur="3000" fill="hold"/>
                                        <p:tgtEl>
                                          <p:spTgt spid="14"/>
                                        </p:tgtEl>
                                        <p:attrNameLst>
                                          <p:attrName>ppt_x</p:attrName>
                                        </p:attrNameLst>
                                      </p:cBhvr>
                                      <p:tavLst>
                                        <p:tav tm="0">
                                          <p:val>
                                            <p:fltVal val="0.5"/>
                                          </p:val>
                                        </p:tav>
                                        <p:tav tm="100000">
                                          <p:val>
                                            <p:strVal val="#ppt_x"/>
                                          </p:val>
                                        </p:tav>
                                      </p:tavLst>
                                    </p:anim>
                                    <p:anim calcmode="lin" valueType="num">
                                      <p:cBhvr>
                                        <p:cTn id="55" dur="3000" fill="hold"/>
                                        <p:tgtEl>
                                          <p:spTgt spid="14"/>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p:cTn id="58" dur="3000" fill="hold"/>
                                        <p:tgtEl>
                                          <p:spTgt spid="15"/>
                                        </p:tgtEl>
                                        <p:attrNameLst>
                                          <p:attrName>ppt_w</p:attrName>
                                        </p:attrNameLst>
                                      </p:cBhvr>
                                      <p:tavLst>
                                        <p:tav tm="0">
                                          <p:val>
                                            <p:fltVal val="0"/>
                                          </p:val>
                                        </p:tav>
                                        <p:tav tm="100000">
                                          <p:val>
                                            <p:strVal val="#ppt_w"/>
                                          </p:val>
                                        </p:tav>
                                      </p:tavLst>
                                    </p:anim>
                                    <p:anim calcmode="lin" valueType="num">
                                      <p:cBhvr>
                                        <p:cTn id="59" dur="3000" fill="hold"/>
                                        <p:tgtEl>
                                          <p:spTgt spid="15"/>
                                        </p:tgtEl>
                                        <p:attrNameLst>
                                          <p:attrName>ppt_h</p:attrName>
                                        </p:attrNameLst>
                                      </p:cBhvr>
                                      <p:tavLst>
                                        <p:tav tm="0">
                                          <p:val>
                                            <p:fltVal val="0"/>
                                          </p:val>
                                        </p:tav>
                                        <p:tav tm="100000">
                                          <p:val>
                                            <p:strVal val="#ppt_h"/>
                                          </p:val>
                                        </p:tav>
                                      </p:tavLst>
                                    </p:anim>
                                    <p:anim calcmode="lin" valueType="num">
                                      <p:cBhvr>
                                        <p:cTn id="60" dur="3000" fill="hold"/>
                                        <p:tgtEl>
                                          <p:spTgt spid="15"/>
                                        </p:tgtEl>
                                        <p:attrNameLst>
                                          <p:attrName>ppt_x</p:attrName>
                                        </p:attrNameLst>
                                      </p:cBhvr>
                                      <p:tavLst>
                                        <p:tav tm="0">
                                          <p:val>
                                            <p:fltVal val="0.5"/>
                                          </p:val>
                                        </p:tav>
                                        <p:tav tm="100000">
                                          <p:val>
                                            <p:strVal val="#ppt_x"/>
                                          </p:val>
                                        </p:tav>
                                      </p:tavLst>
                                    </p:anim>
                                    <p:anim calcmode="lin" valueType="num">
                                      <p:cBhvr>
                                        <p:cTn id="61" dur="3000" fill="hold"/>
                                        <p:tgtEl>
                                          <p:spTgt spid="15"/>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6"/>
                                        </p:tgtEl>
                                        <p:attrNameLst>
                                          <p:attrName>style.visibility</p:attrName>
                                        </p:attrNameLst>
                                      </p:cBhvr>
                                      <p:to>
                                        <p:strVal val="visible"/>
                                      </p:to>
                                    </p:set>
                                    <p:anim calcmode="lin" valueType="num">
                                      <p:cBhvr>
                                        <p:cTn id="64" dur="3000" fill="hold"/>
                                        <p:tgtEl>
                                          <p:spTgt spid="16"/>
                                        </p:tgtEl>
                                        <p:attrNameLst>
                                          <p:attrName>ppt_w</p:attrName>
                                        </p:attrNameLst>
                                      </p:cBhvr>
                                      <p:tavLst>
                                        <p:tav tm="0">
                                          <p:val>
                                            <p:fltVal val="0"/>
                                          </p:val>
                                        </p:tav>
                                        <p:tav tm="100000">
                                          <p:val>
                                            <p:strVal val="#ppt_w"/>
                                          </p:val>
                                        </p:tav>
                                      </p:tavLst>
                                    </p:anim>
                                    <p:anim calcmode="lin" valueType="num">
                                      <p:cBhvr>
                                        <p:cTn id="65" dur="3000" fill="hold"/>
                                        <p:tgtEl>
                                          <p:spTgt spid="16"/>
                                        </p:tgtEl>
                                        <p:attrNameLst>
                                          <p:attrName>ppt_h</p:attrName>
                                        </p:attrNameLst>
                                      </p:cBhvr>
                                      <p:tavLst>
                                        <p:tav tm="0">
                                          <p:val>
                                            <p:fltVal val="0"/>
                                          </p:val>
                                        </p:tav>
                                        <p:tav tm="100000">
                                          <p:val>
                                            <p:strVal val="#ppt_h"/>
                                          </p:val>
                                        </p:tav>
                                      </p:tavLst>
                                    </p:anim>
                                    <p:anim calcmode="lin" valueType="num">
                                      <p:cBhvr>
                                        <p:cTn id="66" dur="3000" fill="hold"/>
                                        <p:tgtEl>
                                          <p:spTgt spid="16"/>
                                        </p:tgtEl>
                                        <p:attrNameLst>
                                          <p:attrName>ppt_x</p:attrName>
                                        </p:attrNameLst>
                                      </p:cBhvr>
                                      <p:tavLst>
                                        <p:tav tm="0">
                                          <p:val>
                                            <p:fltVal val="0.5"/>
                                          </p:val>
                                        </p:tav>
                                        <p:tav tm="100000">
                                          <p:val>
                                            <p:strVal val="#ppt_x"/>
                                          </p:val>
                                        </p:tav>
                                      </p:tavLst>
                                    </p:anim>
                                    <p:anim calcmode="lin" valueType="num">
                                      <p:cBhvr>
                                        <p:cTn id="67" dur="3000" fill="hold"/>
                                        <p:tgtEl>
                                          <p:spTgt spid="16"/>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7"/>
                                        </p:tgtEl>
                                        <p:attrNameLst>
                                          <p:attrName>style.visibility</p:attrName>
                                        </p:attrNameLst>
                                      </p:cBhvr>
                                      <p:to>
                                        <p:strVal val="visible"/>
                                      </p:to>
                                    </p:set>
                                    <p:anim calcmode="lin" valueType="num">
                                      <p:cBhvr>
                                        <p:cTn id="70" dur="3000" fill="hold"/>
                                        <p:tgtEl>
                                          <p:spTgt spid="17"/>
                                        </p:tgtEl>
                                        <p:attrNameLst>
                                          <p:attrName>ppt_w</p:attrName>
                                        </p:attrNameLst>
                                      </p:cBhvr>
                                      <p:tavLst>
                                        <p:tav tm="0">
                                          <p:val>
                                            <p:fltVal val="0"/>
                                          </p:val>
                                        </p:tav>
                                        <p:tav tm="100000">
                                          <p:val>
                                            <p:strVal val="#ppt_w"/>
                                          </p:val>
                                        </p:tav>
                                      </p:tavLst>
                                    </p:anim>
                                    <p:anim calcmode="lin" valueType="num">
                                      <p:cBhvr>
                                        <p:cTn id="71" dur="3000" fill="hold"/>
                                        <p:tgtEl>
                                          <p:spTgt spid="17"/>
                                        </p:tgtEl>
                                        <p:attrNameLst>
                                          <p:attrName>ppt_h</p:attrName>
                                        </p:attrNameLst>
                                      </p:cBhvr>
                                      <p:tavLst>
                                        <p:tav tm="0">
                                          <p:val>
                                            <p:fltVal val="0"/>
                                          </p:val>
                                        </p:tav>
                                        <p:tav tm="100000">
                                          <p:val>
                                            <p:strVal val="#ppt_h"/>
                                          </p:val>
                                        </p:tav>
                                      </p:tavLst>
                                    </p:anim>
                                    <p:anim calcmode="lin" valueType="num">
                                      <p:cBhvr>
                                        <p:cTn id="72" dur="3000" fill="hold"/>
                                        <p:tgtEl>
                                          <p:spTgt spid="17"/>
                                        </p:tgtEl>
                                        <p:attrNameLst>
                                          <p:attrName>ppt_x</p:attrName>
                                        </p:attrNameLst>
                                      </p:cBhvr>
                                      <p:tavLst>
                                        <p:tav tm="0">
                                          <p:val>
                                            <p:fltVal val="0.5"/>
                                          </p:val>
                                        </p:tav>
                                        <p:tav tm="100000">
                                          <p:val>
                                            <p:strVal val="#ppt_x"/>
                                          </p:val>
                                        </p:tav>
                                      </p:tavLst>
                                    </p:anim>
                                    <p:anim calcmode="lin" valueType="num">
                                      <p:cBhvr>
                                        <p:cTn id="73" dur="3000" fill="hold"/>
                                        <p:tgtEl>
                                          <p:spTgt spid="17"/>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8"/>
                                        </p:tgtEl>
                                        <p:attrNameLst>
                                          <p:attrName>style.visibility</p:attrName>
                                        </p:attrNameLst>
                                      </p:cBhvr>
                                      <p:to>
                                        <p:strVal val="visible"/>
                                      </p:to>
                                    </p:set>
                                    <p:anim calcmode="lin" valueType="num">
                                      <p:cBhvr>
                                        <p:cTn id="76" dur="3000" fill="hold"/>
                                        <p:tgtEl>
                                          <p:spTgt spid="18"/>
                                        </p:tgtEl>
                                        <p:attrNameLst>
                                          <p:attrName>ppt_w</p:attrName>
                                        </p:attrNameLst>
                                      </p:cBhvr>
                                      <p:tavLst>
                                        <p:tav tm="0">
                                          <p:val>
                                            <p:fltVal val="0"/>
                                          </p:val>
                                        </p:tav>
                                        <p:tav tm="100000">
                                          <p:val>
                                            <p:strVal val="#ppt_w"/>
                                          </p:val>
                                        </p:tav>
                                      </p:tavLst>
                                    </p:anim>
                                    <p:anim calcmode="lin" valueType="num">
                                      <p:cBhvr>
                                        <p:cTn id="77" dur="3000" fill="hold"/>
                                        <p:tgtEl>
                                          <p:spTgt spid="18"/>
                                        </p:tgtEl>
                                        <p:attrNameLst>
                                          <p:attrName>ppt_h</p:attrName>
                                        </p:attrNameLst>
                                      </p:cBhvr>
                                      <p:tavLst>
                                        <p:tav tm="0">
                                          <p:val>
                                            <p:fltVal val="0"/>
                                          </p:val>
                                        </p:tav>
                                        <p:tav tm="100000">
                                          <p:val>
                                            <p:strVal val="#ppt_h"/>
                                          </p:val>
                                        </p:tav>
                                      </p:tavLst>
                                    </p:anim>
                                    <p:anim calcmode="lin" valueType="num">
                                      <p:cBhvr>
                                        <p:cTn id="78" dur="3000" fill="hold"/>
                                        <p:tgtEl>
                                          <p:spTgt spid="18"/>
                                        </p:tgtEl>
                                        <p:attrNameLst>
                                          <p:attrName>ppt_x</p:attrName>
                                        </p:attrNameLst>
                                      </p:cBhvr>
                                      <p:tavLst>
                                        <p:tav tm="0">
                                          <p:val>
                                            <p:fltVal val="0.5"/>
                                          </p:val>
                                        </p:tav>
                                        <p:tav tm="100000">
                                          <p:val>
                                            <p:strVal val="#ppt_x"/>
                                          </p:val>
                                        </p:tav>
                                      </p:tavLst>
                                    </p:anim>
                                    <p:anim calcmode="lin" valueType="num">
                                      <p:cBhvr>
                                        <p:cTn id="79" dur="3000" fill="hold"/>
                                        <p:tgtEl>
                                          <p:spTgt spid="18"/>
                                        </p:tgtEl>
                                        <p:attrNameLst>
                                          <p:attrName>ppt_y</p:attrName>
                                        </p:attrNameLst>
                                      </p:cBhvr>
                                      <p:tavLst>
                                        <p:tav tm="0">
                                          <p:val>
                                            <p:fltVal val="0.5"/>
                                          </p:val>
                                        </p:tav>
                                        <p:tav tm="100000">
                                          <p:val>
                                            <p:strVal val="#ppt_y"/>
                                          </p:val>
                                        </p:tav>
                                      </p:tavLst>
                                    </p:anim>
                                  </p:childTnLst>
                                </p:cTn>
                              </p:par>
                              <p:par>
                                <p:cTn id="80" presetID="8" presetClass="emph" presetSubtype="0" fill="hold" nodeType="withEffect">
                                  <p:stCondLst>
                                    <p:cond delay="0"/>
                                  </p:stCondLst>
                                  <p:childTnLst>
                                    <p:animRot by="21600000">
                                      <p:cBhvr>
                                        <p:cTn id="81" dur="3000" fill="hold"/>
                                        <p:tgtEl>
                                          <p:spTgt spid="7"/>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8"/>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9"/>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10"/>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11"/>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2"/>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3"/>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14"/>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15"/>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16"/>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7"/>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18"/>
                                        </p:tgtEl>
                                        <p:attrNameLst>
                                          <p:attrName>r</p:attrName>
                                        </p:attrNameLst>
                                      </p:cBhvr>
                                    </p:animRot>
                                  </p:childTnLst>
                                </p:cTn>
                              </p:par>
                            </p:childTnLst>
                          </p:cTn>
                        </p:par>
                        <p:par>
                          <p:cTn id="104" fill="hold">
                            <p:stCondLst>
                              <p:cond delay="3000"/>
                            </p:stCondLst>
                            <p:childTnLst>
                              <p:par>
                                <p:cTn id="105" presetID="23" presetClass="exit" presetSubtype="544" fill="hold" nodeType="afterEffect">
                                  <p:stCondLst>
                                    <p:cond delay="0"/>
                                  </p:stCondLst>
                                  <p:childTnLst>
                                    <p:anim calcmode="lin" valueType="num">
                                      <p:cBhvr>
                                        <p:cTn id="106" dur="3000"/>
                                        <p:tgtEl>
                                          <p:spTgt spid="7"/>
                                        </p:tgtEl>
                                        <p:attrNameLst>
                                          <p:attrName>ppt_w</p:attrName>
                                        </p:attrNameLst>
                                      </p:cBhvr>
                                      <p:tavLst>
                                        <p:tav tm="0">
                                          <p:val>
                                            <p:strVal val="ppt_w"/>
                                          </p:val>
                                        </p:tav>
                                        <p:tav tm="100000">
                                          <p:val>
                                            <p:fltVal val="0"/>
                                          </p:val>
                                        </p:tav>
                                      </p:tavLst>
                                    </p:anim>
                                    <p:anim calcmode="lin" valueType="num">
                                      <p:cBhvr>
                                        <p:cTn id="107" dur="3000"/>
                                        <p:tgtEl>
                                          <p:spTgt spid="7"/>
                                        </p:tgtEl>
                                        <p:attrNameLst>
                                          <p:attrName>ppt_h</p:attrName>
                                        </p:attrNameLst>
                                      </p:cBhvr>
                                      <p:tavLst>
                                        <p:tav tm="0">
                                          <p:val>
                                            <p:strVal val="ppt_h"/>
                                          </p:val>
                                        </p:tav>
                                        <p:tav tm="100000">
                                          <p:val>
                                            <p:fltVal val="0"/>
                                          </p:val>
                                        </p:tav>
                                      </p:tavLst>
                                    </p:anim>
                                    <p:anim calcmode="lin" valueType="num">
                                      <p:cBhvr>
                                        <p:cTn id="108" dur="3000"/>
                                        <p:tgtEl>
                                          <p:spTgt spid="7"/>
                                        </p:tgtEl>
                                        <p:attrNameLst>
                                          <p:attrName>ppt_x</p:attrName>
                                        </p:attrNameLst>
                                      </p:cBhvr>
                                      <p:tavLst>
                                        <p:tav tm="0">
                                          <p:val>
                                            <p:strVal val="ppt_x"/>
                                          </p:val>
                                        </p:tav>
                                        <p:tav tm="100000">
                                          <p:val>
                                            <p:fltVal val="0.5"/>
                                          </p:val>
                                        </p:tav>
                                      </p:tavLst>
                                    </p:anim>
                                    <p:anim calcmode="lin" valueType="num">
                                      <p:cBhvr>
                                        <p:cTn id="109" dur="3000"/>
                                        <p:tgtEl>
                                          <p:spTgt spid="7"/>
                                        </p:tgtEl>
                                        <p:attrNameLst>
                                          <p:attrName>ppt_y</p:attrName>
                                        </p:attrNameLst>
                                      </p:cBhvr>
                                      <p:tavLst>
                                        <p:tav tm="0">
                                          <p:val>
                                            <p:strVal val="ppt_y"/>
                                          </p:val>
                                        </p:tav>
                                        <p:tav tm="100000">
                                          <p:val>
                                            <p:fltVal val="0.5"/>
                                          </p:val>
                                        </p:tav>
                                      </p:tavLst>
                                    </p:anim>
                                    <p:set>
                                      <p:cBhvr>
                                        <p:cTn id="110" dur="1" fill="hold">
                                          <p:stCondLst>
                                            <p:cond delay="2999"/>
                                          </p:stCondLst>
                                        </p:cTn>
                                        <p:tgtEl>
                                          <p:spTgt spid="7"/>
                                        </p:tgtEl>
                                        <p:attrNameLst>
                                          <p:attrName>style.visibility</p:attrName>
                                        </p:attrNameLst>
                                      </p:cBhvr>
                                      <p:to>
                                        <p:strVal val="hidden"/>
                                      </p:to>
                                    </p:set>
                                  </p:childTnLst>
                                </p:cTn>
                              </p:par>
                              <p:par>
                                <p:cTn id="111" presetID="23" presetClass="exit" presetSubtype="544" fill="hold" nodeType="withEffect">
                                  <p:stCondLst>
                                    <p:cond delay="0"/>
                                  </p:stCondLst>
                                  <p:childTnLst>
                                    <p:anim calcmode="lin" valueType="num">
                                      <p:cBhvr>
                                        <p:cTn id="112" dur="3000"/>
                                        <p:tgtEl>
                                          <p:spTgt spid="8"/>
                                        </p:tgtEl>
                                        <p:attrNameLst>
                                          <p:attrName>ppt_w</p:attrName>
                                        </p:attrNameLst>
                                      </p:cBhvr>
                                      <p:tavLst>
                                        <p:tav tm="0">
                                          <p:val>
                                            <p:strVal val="ppt_w"/>
                                          </p:val>
                                        </p:tav>
                                        <p:tav tm="100000">
                                          <p:val>
                                            <p:fltVal val="0"/>
                                          </p:val>
                                        </p:tav>
                                      </p:tavLst>
                                    </p:anim>
                                    <p:anim calcmode="lin" valueType="num">
                                      <p:cBhvr>
                                        <p:cTn id="113" dur="3000"/>
                                        <p:tgtEl>
                                          <p:spTgt spid="8"/>
                                        </p:tgtEl>
                                        <p:attrNameLst>
                                          <p:attrName>ppt_h</p:attrName>
                                        </p:attrNameLst>
                                      </p:cBhvr>
                                      <p:tavLst>
                                        <p:tav tm="0">
                                          <p:val>
                                            <p:strVal val="ppt_h"/>
                                          </p:val>
                                        </p:tav>
                                        <p:tav tm="100000">
                                          <p:val>
                                            <p:fltVal val="0"/>
                                          </p:val>
                                        </p:tav>
                                      </p:tavLst>
                                    </p:anim>
                                    <p:anim calcmode="lin" valueType="num">
                                      <p:cBhvr>
                                        <p:cTn id="114" dur="3000"/>
                                        <p:tgtEl>
                                          <p:spTgt spid="8"/>
                                        </p:tgtEl>
                                        <p:attrNameLst>
                                          <p:attrName>ppt_x</p:attrName>
                                        </p:attrNameLst>
                                      </p:cBhvr>
                                      <p:tavLst>
                                        <p:tav tm="0">
                                          <p:val>
                                            <p:strVal val="ppt_x"/>
                                          </p:val>
                                        </p:tav>
                                        <p:tav tm="100000">
                                          <p:val>
                                            <p:fltVal val="0.5"/>
                                          </p:val>
                                        </p:tav>
                                      </p:tavLst>
                                    </p:anim>
                                    <p:anim calcmode="lin" valueType="num">
                                      <p:cBhvr>
                                        <p:cTn id="115" dur="3000"/>
                                        <p:tgtEl>
                                          <p:spTgt spid="8"/>
                                        </p:tgtEl>
                                        <p:attrNameLst>
                                          <p:attrName>ppt_y</p:attrName>
                                        </p:attrNameLst>
                                      </p:cBhvr>
                                      <p:tavLst>
                                        <p:tav tm="0">
                                          <p:val>
                                            <p:strVal val="ppt_y"/>
                                          </p:val>
                                        </p:tav>
                                        <p:tav tm="100000">
                                          <p:val>
                                            <p:fltVal val="0.5"/>
                                          </p:val>
                                        </p:tav>
                                      </p:tavLst>
                                    </p:anim>
                                    <p:set>
                                      <p:cBhvr>
                                        <p:cTn id="116" dur="1" fill="hold">
                                          <p:stCondLst>
                                            <p:cond delay="2999"/>
                                          </p:stCondLst>
                                        </p:cTn>
                                        <p:tgtEl>
                                          <p:spTgt spid="8"/>
                                        </p:tgtEl>
                                        <p:attrNameLst>
                                          <p:attrName>style.visibility</p:attrName>
                                        </p:attrNameLst>
                                      </p:cBhvr>
                                      <p:to>
                                        <p:strVal val="hidden"/>
                                      </p:to>
                                    </p:set>
                                  </p:childTnLst>
                                </p:cTn>
                              </p:par>
                              <p:par>
                                <p:cTn id="117" presetID="23" presetClass="exit" presetSubtype="544" fill="hold" nodeType="withEffect">
                                  <p:stCondLst>
                                    <p:cond delay="0"/>
                                  </p:stCondLst>
                                  <p:childTnLst>
                                    <p:anim calcmode="lin" valueType="num">
                                      <p:cBhvr>
                                        <p:cTn id="118" dur="3000"/>
                                        <p:tgtEl>
                                          <p:spTgt spid="9"/>
                                        </p:tgtEl>
                                        <p:attrNameLst>
                                          <p:attrName>ppt_w</p:attrName>
                                        </p:attrNameLst>
                                      </p:cBhvr>
                                      <p:tavLst>
                                        <p:tav tm="0">
                                          <p:val>
                                            <p:strVal val="ppt_w"/>
                                          </p:val>
                                        </p:tav>
                                        <p:tav tm="100000">
                                          <p:val>
                                            <p:fltVal val="0"/>
                                          </p:val>
                                        </p:tav>
                                      </p:tavLst>
                                    </p:anim>
                                    <p:anim calcmode="lin" valueType="num">
                                      <p:cBhvr>
                                        <p:cTn id="119" dur="3000"/>
                                        <p:tgtEl>
                                          <p:spTgt spid="9"/>
                                        </p:tgtEl>
                                        <p:attrNameLst>
                                          <p:attrName>ppt_h</p:attrName>
                                        </p:attrNameLst>
                                      </p:cBhvr>
                                      <p:tavLst>
                                        <p:tav tm="0">
                                          <p:val>
                                            <p:strVal val="ppt_h"/>
                                          </p:val>
                                        </p:tav>
                                        <p:tav tm="100000">
                                          <p:val>
                                            <p:fltVal val="0"/>
                                          </p:val>
                                        </p:tav>
                                      </p:tavLst>
                                    </p:anim>
                                    <p:anim calcmode="lin" valueType="num">
                                      <p:cBhvr>
                                        <p:cTn id="120" dur="3000"/>
                                        <p:tgtEl>
                                          <p:spTgt spid="9"/>
                                        </p:tgtEl>
                                        <p:attrNameLst>
                                          <p:attrName>ppt_x</p:attrName>
                                        </p:attrNameLst>
                                      </p:cBhvr>
                                      <p:tavLst>
                                        <p:tav tm="0">
                                          <p:val>
                                            <p:strVal val="ppt_x"/>
                                          </p:val>
                                        </p:tav>
                                        <p:tav tm="100000">
                                          <p:val>
                                            <p:fltVal val="0.5"/>
                                          </p:val>
                                        </p:tav>
                                      </p:tavLst>
                                    </p:anim>
                                    <p:anim calcmode="lin" valueType="num">
                                      <p:cBhvr>
                                        <p:cTn id="121" dur="3000"/>
                                        <p:tgtEl>
                                          <p:spTgt spid="9"/>
                                        </p:tgtEl>
                                        <p:attrNameLst>
                                          <p:attrName>ppt_y</p:attrName>
                                        </p:attrNameLst>
                                      </p:cBhvr>
                                      <p:tavLst>
                                        <p:tav tm="0">
                                          <p:val>
                                            <p:strVal val="ppt_y"/>
                                          </p:val>
                                        </p:tav>
                                        <p:tav tm="100000">
                                          <p:val>
                                            <p:fltVal val="0.5"/>
                                          </p:val>
                                        </p:tav>
                                      </p:tavLst>
                                    </p:anim>
                                    <p:set>
                                      <p:cBhvr>
                                        <p:cTn id="122" dur="1" fill="hold">
                                          <p:stCondLst>
                                            <p:cond delay="2999"/>
                                          </p:stCondLst>
                                        </p:cTn>
                                        <p:tgtEl>
                                          <p:spTgt spid="9"/>
                                        </p:tgtEl>
                                        <p:attrNameLst>
                                          <p:attrName>style.visibility</p:attrName>
                                        </p:attrNameLst>
                                      </p:cBhvr>
                                      <p:to>
                                        <p:strVal val="hidden"/>
                                      </p:to>
                                    </p:set>
                                  </p:childTnLst>
                                </p:cTn>
                              </p:par>
                              <p:par>
                                <p:cTn id="123" presetID="23" presetClass="exit" presetSubtype="544" fill="hold" nodeType="withEffect">
                                  <p:stCondLst>
                                    <p:cond delay="0"/>
                                  </p:stCondLst>
                                  <p:childTnLst>
                                    <p:anim calcmode="lin" valueType="num">
                                      <p:cBhvr>
                                        <p:cTn id="124" dur="3000"/>
                                        <p:tgtEl>
                                          <p:spTgt spid="10"/>
                                        </p:tgtEl>
                                        <p:attrNameLst>
                                          <p:attrName>ppt_w</p:attrName>
                                        </p:attrNameLst>
                                      </p:cBhvr>
                                      <p:tavLst>
                                        <p:tav tm="0">
                                          <p:val>
                                            <p:strVal val="ppt_w"/>
                                          </p:val>
                                        </p:tav>
                                        <p:tav tm="100000">
                                          <p:val>
                                            <p:fltVal val="0"/>
                                          </p:val>
                                        </p:tav>
                                      </p:tavLst>
                                    </p:anim>
                                    <p:anim calcmode="lin" valueType="num">
                                      <p:cBhvr>
                                        <p:cTn id="125" dur="3000"/>
                                        <p:tgtEl>
                                          <p:spTgt spid="10"/>
                                        </p:tgtEl>
                                        <p:attrNameLst>
                                          <p:attrName>ppt_h</p:attrName>
                                        </p:attrNameLst>
                                      </p:cBhvr>
                                      <p:tavLst>
                                        <p:tav tm="0">
                                          <p:val>
                                            <p:strVal val="ppt_h"/>
                                          </p:val>
                                        </p:tav>
                                        <p:tav tm="100000">
                                          <p:val>
                                            <p:fltVal val="0"/>
                                          </p:val>
                                        </p:tav>
                                      </p:tavLst>
                                    </p:anim>
                                    <p:anim calcmode="lin" valueType="num">
                                      <p:cBhvr>
                                        <p:cTn id="126" dur="3000"/>
                                        <p:tgtEl>
                                          <p:spTgt spid="10"/>
                                        </p:tgtEl>
                                        <p:attrNameLst>
                                          <p:attrName>ppt_x</p:attrName>
                                        </p:attrNameLst>
                                      </p:cBhvr>
                                      <p:tavLst>
                                        <p:tav tm="0">
                                          <p:val>
                                            <p:strVal val="ppt_x"/>
                                          </p:val>
                                        </p:tav>
                                        <p:tav tm="100000">
                                          <p:val>
                                            <p:fltVal val="0.5"/>
                                          </p:val>
                                        </p:tav>
                                      </p:tavLst>
                                    </p:anim>
                                    <p:anim calcmode="lin" valueType="num">
                                      <p:cBhvr>
                                        <p:cTn id="127" dur="3000"/>
                                        <p:tgtEl>
                                          <p:spTgt spid="10"/>
                                        </p:tgtEl>
                                        <p:attrNameLst>
                                          <p:attrName>ppt_y</p:attrName>
                                        </p:attrNameLst>
                                      </p:cBhvr>
                                      <p:tavLst>
                                        <p:tav tm="0">
                                          <p:val>
                                            <p:strVal val="ppt_y"/>
                                          </p:val>
                                        </p:tav>
                                        <p:tav tm="100000">
                                          <p:val>
                                            <p:fltVal val="0.5"/>
                                          </p:val>
                                        </p:tav>
                                      </p:tavLst>
                                    </p:anim>
                                    <p:set>
                                      <p:cBhvr>
                                        <p:cTn id="128" dur="1" fill="hold">
                                          <p:stCondLst>
                                            <p:cond delay="2999"/>
                                          </p:stCondLst>
                                        </p:cTn>
                                        <p:tgtEl>
                                          <p:spTgt spid="10"/>
                                        </p:tgtEl>
                                        <p:attrNameLst>
                                          <p:attrName>style.visibility</p:attrName>
                                        </p:attrNameLst>
                                      </p:cBhvr>
                                      <p:to>
                                        <p:strVal val="hidden"/>
                                      </p:to>
                                    </p:set>
                                  </p:childTnLst>
                                </p:cTn>
                              </p:par>
                              <p:par>
                                <p:cTn id="129" presetID="23" presetClass="exit" presetSubtype="544" fill="hold" nodeType="withEffect">
                                  <p:stCondLst>
                                    <p:cond delay="0"/>
                                  </p:stCondLst>
                                  <p:childTnLst>
                                    <p:anim calcmode="lin" valueType="num">
                                      <p:cBhvr>
                                        <p:cTn id="130" dur="3000"/>
                                        <p:tgtEl>
                                          <p:spTgt spid="11"/>
                                        </p:tgtEl>
                                        <p:attrNameLst>
                                          <p:attrName>ppt_w</p:attrName>
                                        </p:attrNameLst>
                                      </p:cBhvr>
                                      <p:tavLst>
                                        <p:tav tm="0">
                                          <p:val>
                                            <p:strVal val="ppt_w"/>
                                          </p:val>
                                        </p:tav>
                                        <p:tav tm="100000">
                                          <p:val>
                                            <p:fltVal val="0"/>
                                          </p:val>
                                        </p:tav>
                                      </p:tavLst>
                                    </p:anim>
                                    <p:anim calcmode="lin" valueType="num">
                                      <p:cBhvr>
                                        <p:cTn id="131" dur="3000"/>
                                        <p:tgtEl>
                                          <p:spTgt spid="11"/>
                                        </p:tgtEl>
                                        <p:attrNameLst>
                                          <p:attrName>ppt_h</p:attrName>
                                        </p:attrNameLst>
                                      </p:cBhvr>
                                      <p:tavLst>
                                        <p:tav tm="0">
                                          <p:val>
                                            <p:strVal val="ppt_h"/>
                                          </p:val>
                                        </p:tav>
                                        <p:tav tm="100000">
                                          <p:val>
                                            <p:fltVal val="0"/>
                                          </p:val>
                                        </p:tav>
                                      </p:tavLst>
                                    </p:anim>
                                    <p:anim calcmode="lin" valueType="num">
                                      <p:cBhvr>
                                        <p:cTn id="132" dur="3000"/>
                                        <p:tgtEl>
                                          <p:spTgt spid="11"/>
                                        </p:tgtEl>
                                        <p:attrNameLst>
                                          <p:attrName>ppt_x</p:attrName>
                                        </p:attrNameLst>
                                      </p:cBhvr>
                                      <p:tavLst>
                                        <p:tav tm="0">
                                          <p:val>
                                            <p:strVal val="ppt_x"/>
                                          </p:val>
                                        </p:tav>
                                        <p:tav tm="100000">
                                          <p:val>
                                            <p:fltVal val="0.5"/>
                                          </p:val>
                                        </p:tav>
                                      </p:tavLst>
                                    </p:anim>
                                    <p:anim calcmode="lin" valueType="num">
                                      <p:cBhvr>
                                        <p:cTn id="133" dur="3000"/>
                                        <p:tgtEl>
                                          <p:spTgt spid="11"/>
                                        </p:tgtEl>
                                        <p:attrNameLst>
                                          <p:attrName>ppt_y</p:attrName>
                                        </p:attrNameLst>
                                      </p:cBhvr>
                                      <p:tavLst>
                                        <p:tav tm="0">
                                          <p:val>
                                            <p:strVal val="ppt_y"/>
                                          </p:val>
                                        </p:tav>
                                        <p:tav tm="100000">
                                          <p:val>
                                            <p:fltVal val="0.5"/>
                                          </p:val>
                                        </p:tav>
                                      </p:tavLst>
                                    </p:anim>
                                    <p:set>
                                      <p:cBhvr>
                                        <p:cTn id="134" dur="1" fill="hold">
                                          <p:stCondLst>
                                            <p:cond delay="2999"/>
                                          </p:stCondLst>
                                        </p:cTn>
                                        <p:tgtEl>
                                          <p:spTgt spid="11"/>
                                        </p:tgtEl>
                                        <p:attrNameLst>
                                          <p:attrName>style.visibility</p:attrName>
                                        </p:attrNameLst>
                                      </p:cBhvr>
                                      <p:to>
                                        <p:strVal val="hidden"/>
                                      </p:to>
                                    </p:set>
                                  </p:childTnLst>
                                </p:cTn>
                              </p:par>
                              <p:par>
                                <p:cTn id="135" presetID="23" presetClass="exit" presetSubtype="544" fill="hold" nodeType="withEffect">
                                  <p:stCondLst>
                                    <p:cond delay="0"/>
                                  </p:stCondLst>
                                  <p:childTnLst>
                                    <p:anim calcmode="lin" valueType="num">
                                      <p:cBhvr>
                                        <p:cTn id="136" dur="3000"/>
                                        <p:tgtEl>
                                          <p:spTgt spid="12"/>
                                        </p:tgtEl>
                                        <p:attrNameLst>
                                          <p:attrName>ppt_w</p:attrName>
                                        </p:attrNameLst>
                                      </p:cBhvr>
                                      <p:tavLst>
                                        <p:tav tm="0">
                                          <p:val>
                                            <p:strVal val="ppt_w"/>
                                          </p:val>
                                        </p:tav>
                                        <p:tav tm="100000">
                                          <p:val>
                                            <p:fltVal val="0"/>
                                          </p:val>
                                        </p:tav>
                                      </p:tavLst>
                                    </p:anim>
                                    <p:anim calcmode="lin" valueType="num">
                                      <p:cBhvr>
                                        <p:cTn id="137" dur="3000"/>
                                        <p:tgtEl>
                                          <p:spTgt spid="12"/>
                                        </p:tgtEl>
                                        <p:attrNameLst>
                                          <p:attrName>ppt_h</p:attrName>
                                        </p:attrNameLst>
                                      </p:cBhvr>
                                      <p:tavLst>
                                        <p:tav tm="0">
                                          <p:val>
                                            <p:strVal val="ppt_h"/>
                                          </p:val>
                                        </p:tav>
                                        <p:tav tm="100000">
                                          <p:val>
                                            <p:fltVal val="0"/>
                                          </p:val>
                                        </p:tav>
                                      </p:tavLst>
                                    </p:anim>
                                    <p:anim calcmode="lin" valueType="num">
                                      <p:cBhvr>
                                        <p:cTn id="138" dur="3000"/>
                                        <p:tgtEl>
                                          <p:spTgt spid="12"/>
                                        </p:tgtEl>
                                        <p:attrNameLst>
                                          <p:attrName>ppt_x</p:attrName>
                                        </p:attrNameLst>
                                      </p:cBhvr>
                                      <p:tavLst>
                                        <p:tav tm="0">
                                          <p:val>
                                            <p:strVal val="ppt_x"/>
                                          </p:val>
                                        </p:tav>
                                        <p:tav tm="100000">
                                          <p:val>
                                            <p:fltVal val="0.5"/>
                                          </p:val>
                                        </p:tav>
                                      </p:tavLst>
                                    </p:anim>
                                    <p:anim calcmode="lin" valueType="num">
                                      <p:cBhvr>
                                        <p:cTn id="139" dur="3000"/>
                                        <p:tgtEl>
                                          <p:spTgt spid="12"/>
                                        </p:tgtEl>
                                        <p:attrNameLst>
                                          <p:attrName>ppt_y</p:attrName>
                                        </p:attrNameLst>
                                      </p:cBhvr>
                                      <p:tavLst>
                                        <p:tav tm="0">
                                          <p:val>
                                            <p:strVal val="ppt_y"/>
                                          </p:val>
                                        </p:tav>
                                        <p:tav tm="100000">
                                          <p:val>
                                            <p:fltVal val="0.5"/>
                                          </p:val>
                                        </p:tav>
                                      </p:tavLst>
                                    </p:anim>
                                    <p:set>
                                      <p:cBhvr>
                                        <p:cTn id="140" dur="1" fill="hold">
                                          <p:stCondLst>
                                            <p:cond delay="2999"/>
                                          </p:stCondLst>
                                        </p:cTn>
                                        <p:tgtEl>
                                          <p:spTgt spid="12"/>
                                        </p:tgtEl>
                                        <p:attrNameLst>
                                          <p:attrName>style.visibility</p:attrName>
                                        </p:attrNameLst>
                                      </p:cBhvr>
                                      <p:to>
                                        <p:strVal val="hidden"/>
                                      </p:to>
                                    </p:set>
                                  </p:childTnLst>
                                </p:cTn>
                              </p:par>
                              <p:par>
                                <p:cTn id="141" presetID="23" presetClass="exit" presetSubtype="544" fill="hold" nodeType="withEffect">
                                  <p:stCondLst>
                                    <p:cond delay="0"/>
                                  </p:stCondLst>
                                  <p:childTnLst>
                                    <p:anim calcmode="lin" valueType="num">
                                      <p:cBhvr>
                                        <p:cTn id="142" dur="3000"/>
                                        <p:tgtEl>
                                          <p:spTgt spid="13"/>
                                        </p:tgtEl>
                                        <p:attrNameLst>
                                          <p:attrName>ppt_w</p:attrName>
                                        </p:attrNameLst>
                                      </p:cBhvr>
                                      <p:tavLst>
                                        <p:tav tm="0">
                                          <p:val>
                                            <p:strVal val="ppt_w"/>
                                          </p:val>
                                        </p:tav>
                                        <p:tav tm="100000">
                                          <p:val>
                                            <p:fltVal val="0"/>
                                          </p:val>
                                        </p:tav>
                                      </p:tavLst>
                                    </p:anim>
                                    <p:anim calcmode="lin" valueType="num">
                                      <p:cBhvr>
                                        <p:cTn id="143" dur="3000"/>
                                        <p:tgtEl>
                                          <p:spTgt spid="13"/>
                                        </p:tgtEl>
                                        <p:attrNameLst>
                                          <p:attrName>ppt_h</p:attrName>
                                        </p:attrNameLst>
                                      </p:cBhvr>
                                      <p:tavLst>
                                        <p:tav tm="0">
                                          <p:val>
                                            <p:strVal val="ppt_h"/>
                                          </p:val>
                                        </p:tav>
                                        <p:tav tm="100000">
                                          <p:val>
                                            <p:fltVal val="0"/>
                                          </p:val>
                                        </p:tav>
                                      </p:tavLst>
                                    </p:anim>
                                    <p:anim calcmode="lin" valueType="num">
                                      <p:cBhvr>
                                        <p:cTn id="144" dur="3000"/>
                                        <p:tgtEl>
                                          <p:spTgt spid="13"/>
                                        </p:tgtEl>
                                        <p:attrNameLst>
                                          <p:attrName>ppt_x</p:attrName>
                                        </p:attrNameLst>
                                      </p:cBhvr>
                                      <p:tavLst>
                                        <p:tav tm="0">
                                          <p:val>
                                            <p:strVal val="ppt_x"/>
                                          </p:val>
                                        </p:tav>
                                        <p:tav tm="100000">
                                          <p:val>
                                            <p:fltVal val="0.5"/>
                                          </p:val>
                                        </p:tav>
                                      </p:tavLst>
                                    </p:anim>
                                    <p:anim calcmode="lin" valueType="num">
                                      <p:cBhvr>
                                        <p:cTn id="145" dur="3000"/>
                                        <p:tgtEl>
                                          <p:spTgt spid="13"/>
                                        </p:tgtEl>
                                        <p:attrNameLst>
                                          <p:attrName>ppt_y</p:attrName>
                                        </p:attrNameLst>
                                      </p:cBhvr>
                                      <p:tavLst>
                                        <p:tav tm="0">
                                          <p:val>
                                            <p:strVal val="ppt_y"/>
                                          </p:val>
                                        </p:tav>
                                        <p:tav tm="100000">
                                          <p:val>
                                            <p:fltVal val="0.5"/>
                                          </p:val>
                                        </p:tav>
                                      </p:tavLst>
                                    </p:anim>
                                    <p:set>
                                      <p:cBhvr>
                                        <p:cTn id="146" dur="1" fill="hold">
                                          <p:stCondLst>
                                            <p:cond delay="2999"/>
                                          </p:stCondLst>
                                        </p:cTn>
                                        <p:tgtEl>
                                          <p:spTgt spid="13"/>
                                        </p:tgtEl>
                                        <p:attrNameLst>
                                          <p:attrName>style.visibility</p:attrName>
                                        </p:attrNameLst>
                                      </p:cBhvr>
                                      <p:to>
                                        <p:strVal val="hidden"/>
                                      </p:to>
                                    </p:set>
                                  </p:childTnLst>
                                </p:cTn>
                              </p:par>
                              <p:par>
                                <p:cTn id="147" presetID="23" presetClass="exit" presetSubtype="544" fill="hold" nodeType="withEffect">
                                  <p:stCondLst>
                                    <p:cond delay="0"/>
                                  </p:stCondLst>
                                  <p:childTnLst>
                                    <p:anim calcmode="lin" valueType="num">
                                      <p:cBhvr>
                                        <p:cTn id="148" dur="3000"/>
                                        <p:tgtEl>
                                          <p:spTgt spid="14"/>
                                        </p:tgtEl>
                                        <p:attrNameLst>
                                          <p:attrName>ppt_w</p:attrName>
                                        </p:attrNameLst>
                                      </p:cBhvr>
                                      <p:tavLst>
                                        <p:tav tm="0">
                                          <p:val>
                                            <p:strVal val="ppt_w"/>
                                          </p:val>
                                        </p:tav>
                                        <p:tav tm="100000">
                                          <p:val>
                                            <p:fltVal val="0"/>
                                          </p:val>
                                        </p:tav>
                                      </p:tavLst>
                                    </p:anim>
                                    <p:anim calcmode="lin" valueType="num">
                                      <p:cBhvr>
                                        <p:cTn id="149" dur="3000"/>
                                        <p:tgtEl>
                                          <p:spTgt spid="14"/>
                                        </p:tgtEl>
                                        <p:attrNameLst>
                                          <p:attrName>ppt_h</p:attrName>
                                        </p:attrNameLst>
                                      </p:cBhvr>
                                      <p:tavLst>
                                        <p:tav tm="0">
                                          <p:val>
                                            <p:strVal val="ppt_h"/>
                                          </p:val>
                                        </p:tav>
                                        <p:tav tm="100000">
                                          <p:val>
                                            <p:fltVal val="0"/>
                                          </p:val>
                                        </p:tav>
                                      </p:tavLst>
                                    </p:anim>
                                    <p:anim calcmode="lin" valueType="num">
                                      <p:cBhvr>
                                        <p:cTn id="150" dur="3000"/>
                                        <p:tgtEl>
                                          <p:spTgt spid="14"/>
                                        </p:tgtEl>
                                        <p:attrNameLst>
                                          <p:attrName>ppt_x</p:attrName>
                                        </p:attrNameLst>
                                      </p:cBhvr>
                                      <p:tavLst>
                                        <p:tav tm="0">
                                          <p:val>
                                            <p:strVal val="ppt_x"/>
                                          </p:val>
                                        </p:tav>
                                        <p:tav tm="100000">
                                          <p:val>
                                            <p:fltVal val="0.5"/>
                                          </p:val>
                                        </p:tav>
                                      </p:tavLst>
                                    </p:anim>
                                    <p:anim calcmode="lin" valueType="num">
                                      <p:cBhvr>
                                        <p:cTn id="151" dur="3000"/>
                                        <p:tgtEl>
                                          <p:spTgt spid="14"/>
                                        </p:tgtEl>
                                        <p:attrNameLst>
                                          <p:attrName>ppt_y</p:attrName>
                                        </p:attrNameLst>
                                      </p:cBhvr>
                                      <p:tavLst>
                                        <p:tav tm="0">
                                          <p:val>
                                            <p:strVal val="ppt_y"/>
                                          </p:val>
                                        </p:tav>
                                        <p:tav tm="100000">
                                          <p:val>
                                            <p:fltVal val="0.5"/>
                                          </p:val>
                                        </p:tav>
                                      </p:tavLst>
                                    </p:anim>
                                    <p:set>
                                      <p:cBhvr>
                                        <p:cTn id="152" dur="1" fill="hold">
                                          <p:stCondLst>
                                            <p:cond delay="2999"/>
                                          </p:stCondLst>
                                        </p:cTn>
                                        <p:tgtEl>
                                          <p:spTgt spid="14"/>
                                        </p:tgtEl>
                                        <p:attrNameLst>
                                          <p:attrName>style.visibility</p:attrName>
                                        </p:attrNameLst>
                                      </p:cBhvr>
                                      <p:to>
                                        <p:strVal val="hidden"/>
                                      </p:to>
                                    </p:set>
                                  </p:childTnLst>
                                </p:cTn>
                              </p:par>
                              <p:par>
                                <p:cTn id="153" presetID="23" presetClass="exit" presetSubtype="544" fill="hold" nodeType="withEffect">
                                  <p:stCondLst>
                                    <p:cond delay="0"/>
                                  </p:stCondLst>
                                  <p:childTnLst>
                                    <p:anim calcmode="lin" valueType="num">
                                      <p:cBhvr>
                                        <p:cTn id="154" dur="3000"/>
                                        <p:tgtEl>
                                          <p:spTgt spid="15"/>
                                        </p:tgtEl>
                                        <p:attrNameLst>
                                          <p:attrName>ppt_w</p:attrName>
                                        </p:attrNameLst>
                                      </p:cBhvr>
                                      <p:tavLst>
                                        <p:tav tm="0">
                                          <p:val>
                                            <p:strVal val="ppt_w"/>
                                          </p:val>
                                        </p:tav>
                                        <p:tav tm="100000">
                                          <p:val>
                                            <p:fltVal val="0"/>
                                          </p:val>
                                        </p:tav>
                                      </p:tavLst>
                                    </p:anim>
                                    <p:anim calcmode="lin" valueType="num">
                                      <p:cBhvr>
                                        <p:cTn id="155" dur="3000"/>
                                        <p:tgtEl>
                                          <p:spTgt spid="15"/>
                                        </p:tgtEl>
                                        <p:attrNameLst>
                                          <p:attrName>ppt_h</p:attrName>
                                        </p:attrNameLst>
                                      </p:cBhvr>
                                      <p:tavLst>
                                        <p:tav tm="0">
                                          <p:val>
                                            <p:strVal val="ppt_h"/>
                                          </p:val>
                                        </p:tav>
                                        <p:tav tm="100000">
                                          <p:val>
                                            <p:fltVal val="0"/>
                                          </p:val>
                                        </p:tav>
                                      </p:tavLst>
                                    </p:anim>
                                    <p:anim calcmode="lin" valueType="num">
                                      <p:cBhvr>
                                        <p:cTn id="156" dur="3000"/>
                                        <p:tgtEl>
                                          <p:spTgt spid="15"/>
                                        </p:tgtEl>
                                        <p:attrNameLst>
                                          <p:attrName>ppt_x</p:attrName>
                                        </p:attrNameLst>
                                      </p:cBhvr>
                                      <p:tavLst>
                                        <p:tav tm="0">
                                          <p:val>
                                            <p:strVal val="ppt_x"/>
                                          </p:val>
                                        </p:tav>
                                        <p:tav tm="100000">
                                          <p:val>
                                            <p:fltVal val="0.5"/>
                                          </p:val>
                                        </p:tav>
                                      </p:tavLst>
                                    </p:anim>
                                    <p:anim calcmode="lin" valueType="num">
                                      <p:cBhvr>
                                        <p:cTn id="157" dur="3000"/>
                                        <p:tgtEl>
                                          <p:spTgt spid="15"/>
                                        </p:tgtEl>
                                        <p:attrNameLst>
                                          <p:attrName>ppt_y</p:attrName>
                                        </p:attrNameLst>
                                      </p:cBhvr>
                                      <p:tavLst>
                                        <p:tav tm="0">
                                          <p:val>
                                            <p:strVal val="ppt_y"/>
                                          </p:val>
                                        </p:tav>
                                        <p:tav tm="100000">
                                          <p:val>
                                            <p:fltVal val="0.5"/>
                                          </p:val>
                                        </p:tav>
                                      </p:tavLst>
                                    </p:anim>
                                    <p:set>
                                      <p:cBhvr>
                                        <p:cTn id="158" dur="1" fill="hold">
                                          <p:stCondLst>
                                            <p:cond delay="2999"/>
                                          </p:stCondLst>
                                        </p:cTn>
                                        <p:tgtEl>
                                          <p:spTgt spid="15"/>
                                        </p:tgtEl>
                                        <p:attrNameLst>
                                          <p:attrName>style.visibility</p:attrName>
                                        </p:attrNameLst>
                                      </p:cBhvr>
                                      <p:to>
                                        <p:strVal val="hidden"/>
                                      </p:to>
                                    </p:set>
                                  </p:childTnLst>
                                </p:cTn>
                              </p:par>
                              <p:par>
                                <p:cTn id="159" presetID="23" presetClass="exit" presetSubtype="544" fill="hold" nodeType="withEffect">
                                  <p:stCondLst>
                                    <p:cond delay="0"/>
                                  </p:stCondLst>
                                  <p:childTnLst>
                                    <p:anim calcmode="lin" valueType="num">
                                      <p:cBhvr>
                                        <p:cTn id="160" dur="3000"/>
                                        <p:tgtEl>
                                          <p:spTgt spid="16"/>
                                        </p:tgtEl>
                                        <p:attrNameLst>
                                          <p:attrName>ppt_w</p:attrName>
                                        </p:attrNameLst>
                                      </p:cBhvr>
                                      <p:tavLst>
                                        <p:tav tm="0">
                                          <p:val>
                                            <p:strVal val="ppt_w"/>
                                          </p:val>
                                        </p:tav>
                                        <p:tav tm="100000">
                                          <p:val>
                                            <p:fltVal val="0"/>
                                          </p:val>
                                        </p:tav>
                                      </p:tavLst>
                                    </p:anim>
                                    <p:anim calcmode="lin" valueType="num">
                                      <p:cBhvr>
                                        <p:cTn id="161" dur="3000"/>
                                        <p:tgtEl>
                                          <p:spTgt spid="16"/>
                                        </p:tgtEl>
                                        <p:attrNameLst>
                                          <p:attrName>ppt_h</p:attrName>
                                        </p:attrNameLst>
                                      </p:cBhvr>
                                      <p:tavLst>
                                        <p:tav tm="0">
                                          <p:val>
                                            <p:strVal val="ppt_h"/>
                                          </p:val>
                                        </p:tav>
                                        <p:tav tm="100000">
                                          <p:val>
                                            <p:fltVal val="0"/>
                                          </p:val>
                                        </p:tav>
                                      </p:tavLst>
                                    </p:anim>
                                    <p:anim calcmode="lin" valueType="num">
                                      <p:cBhvr>
                                        <p:cTn id="162" dur="3000"/>
                                        <p:tgtEl>
                                          <p:spTgt spid="16"/>
                                        </p:tgtEl>
                                        <p:attrNameLst>
                                          <p:attrName>ppt_x</p:attrName>
                                        </p:attrNameLst>
                                      </p:cBhvr>
                                      <p:tavLst>
                                        <p:tav tm="0">
                                          <p:val>
                                            <p:strVal val="ppt_x"/>
                                          </p:val>
                                        </p:tav>
                                        <p:tav tm="100000">
                                          <p:val>
                                            <p:fltVal val="0.5"/>
                                          </p:val>
                                        </p:tav>
                                      </p:tavLst>
                                    </p:anim>
                                    <p:anim calcmode="lin" valueType="num">
                                      <p:cBhvr>
                                        <p:cTn id="163" dur="3000"/>
                                        <p:tgtEl>
                                          <p:spTgt spid="16"/>
                                        </p:tgtEl>
                                        <p:attrNameLst>
                                          <p:attrName>ppt_y</p:attrName>
                                        </p:attrNameLst>
                                      </p:cBhvr>
                                      <p:tavLst>
                                        <p:tav tm="0">
                                          <p:val>
                                            <p:strVal val="ppt_y"/>
                                          </p:val>
                                        </p:tav>
                                        <p:tav tm="100000">
                                          <p:val>
                                            <p:fltVal val="0.5"/>
                                          </p:val>
                                        </p:tav>
                                      </p:tavLst>
                                    </p:anim>
                                    <p:set>
                                      <p:cBhvr>
                                        <p:cTn id="164" dur="1" fill="hold">
                                          <p:stCondLst>
                                            <p:cond delay="2999"/>
                                          </p:stCondLst>
                                        </p:cTn>
                                        <p:tgtEl>
                                          <p:spTgt spid="16"/>
                                        </p:tgtEl>
                                        <p:attrNameLst>
                                          <p:attrName>style.visibility</p:attrName>
                                        </p:attrNameLst>
                                      </p:cBhvr>
                                      <p:to>
                                        <p:strVal val="hidden"/>
                                      </p:to>
                                    </p:set>
                                  </p:childTnLst>
                                </p:cTn>
                              </p:par>
                              <p:par>
                                <p:cTn id="165" presetID="23" presetClass="exit" presetSubtype="544" fill="hold" nodeType="withEffect">
                                  <p:stCondLst>
                                    <p:cond delay="0"/>
                                  </p:stCondLst>
                                  <p:childTnLst>
                                    <p:anim calcmode="lin" valueType="num">
                                      <p:cBhvr>
                                        <p:cTn id="166" dur="3000"/>
                                        <p:tgtEl>
                                          <p:spTgt spid="17"/>
                                        </p:tgtEl>
                                        <p:attrNameLst>
                                          <p:attrName>ppt_w</p:attrName>
                                        </p:attrNameLst>
                                      </p:cBhvr>
                                      <p:tavLst>
                                        <p:tav tm="0">
                                          <p:val>
                                            <p:strVal val="ppt_w"/>
                                          </p:val>
                                        </p:tav>
                                        <p:tav tm="100000">
                                          <p:val>
                                            <p:fltVal val="0"/>
                                          </p:val>
                                        </p:tav>
                                      </p:tavLst>
                                    </p:anim>
                                    <p:anim calcmode="lin" valueType="num">
                                      <p:cBhvr>
                                        <p:cTn id="167" dur="3000"/>
                                        <p:tgtEl>
                                          <p:spTgt spid="17"/>
                                        </p:tgtEl>
                                        <p:attrNameLst>
                                          <p:attrName>ppt_h</p:attrName>
                                        </p:attrNameLst>
                                      </p:cBhvr>
                                      <p:tavLst>
                                        <p:tav tm="0">
                                          <p:val>
                                            <p:strVal val="ppt_h"/>
                                          </p:val>
                                        </p:tav>
                                        <p:tav tm="100000">
                                          <p:val>
                                            <p:fltVal val="0"/>
                                          </p:val>
                                        </p:tav>
                                      </p:tavLst>
                                    </p:anim>
                                    <p:anim calcmode="lin" valueType="num">
                                      <p:cBhvr>
                                        <p:cTn id="168" dur="3000"/>
                                        <p:tgtEl>
                                          <p:spTgt spid="17"/>
                                        </p:tgtEl>
                                        <p:attrNameLst>
                                          <p:attrName>ppt_x</p:attrName>
                                        </p:attrNameLst>
                                      </p:cBhvr>
                                      <p:tavLst>
                                        <p:tav tm="0">
                                          <p:val>
                                            <p:strVal val="ppt_x"/>
                                          </p:val>
                                        </p:tav>
                                        <p:tav tm="100000">
                                          <p:val>
                                            <p:fltVal val="0.5"/>
                                          </p:val>
                                        </p:tav>
                                      </p:tavLst>
                                    </p:anim>
                                    <p:anim calcmode="lin" valueType="num">
                                      <p:cBhvr>
                                        <p:cTn id="169" dur="3000"/>
                                        <p:tgtEl>
                                          <p:spTgt spid="17"/>
                                        </p:tgtEl>
                                        <p:attrNameLst>
                                          <p:attrName>ppt_y</p:attrName>
                                        </p:attrNameLst>
                                      </p:cBhvr>
                                      <p:tavLst>
                                        <p:tav tm="0">
                                          <p:val>
                                            <p:strVal val="ppt_y"/>
                                          </p:val>
                                        </p:tav>
                                        <p:tav tm="100000">
                                          <p:val>
                                            <p:fltVal val="0.5"/>
                                          </p:val>
                                        </p:tav>
                                      </p:tavLst>
                                    </p:anim>
                                    <p:set>
                                      <p:cBhvr>
                                        <p:cTn id="170" dur="1" fill="hold">
                                          <p:stCondLst>
                                            <p:cond delay="2999"/>
                                          </p:stCondLst>
                                        </p:cTn>
                                        <p:tgtEl>
                                          <p:spTgt spid="17"/>
                                        </p:tgtEl>
                                        <p:attrNameLst>
                                          <p:attrName>style.visibility</p:attrName>
                                        </p:attrNameLst>
                                      </p:cBhvr>
                                      <p:to>
                                        <p:strVal val="hidden"/>
                                      </p:to>
                                    </p:set>
                                  </p:childTnLst>
                                </p:cTn>
                              </p:par>
                              <p:par>
                                <p:cTn id="171" presetID="23" presetClass="exit" presetSubtype="544" fill="hold" nodeType="withEffect">
                                  <p:stCondLst>
                                    <p:cond delay="0"/>
                                  </p:stCondLst>
                                  <p:childTnLst>
                                    <p:anim calcmode="lin" valueType="num">
                                      <p:cBhvr>
                                        <p:cTn id="172" dur="3000"/>
                                        <p:tgtEl>
                                          <p:spTgt spid="18"/>
                                        </p:tgtEl>
                                        <p:attrNameLst>
                                          <p:attrName>ppt_w</p:attrName>
                                        </p:attrNameLst>
                                      </p:cBhvr>
                                      <p:tavLst>
                                        <p:tav tm="0">
                                          <p:val>
                                            <p:strVal val="ppt_w"/>
                                          </p:val>
                                        </p:tav>
                                        <p:tav tm="100000">
                                          <p:val>
                                            <p:fltVal val="0"/>
                                          </p:val>
                                        </p:tav>
                                      </p:tavLst>
                                    </p:anim>
                                    <p:anim calcmode="lin" valueType="num">
                                      <p:cBhvr>
                                        <p:cTn id="173" dur="3000"/>
                                        <p:tgtEl>
                                          <p:spTgt spid="18"/>
                                        </p:tgtEl>
                                        <p:attrNameLst>
                                          <p:attrName>ppt_h</p:attrName>
                                        </p:attrNameLst>
                                      </p:cBhvr>
                                      <p:tavLst>
                                        <p:tav tm="0">
                                          <p:val>
                                            <p:strVal val="ppt_h"/>
                                          </p:val>
                                        </p:tav>
                                        <p:tav tm="100000">
                                          <p:val>
                                            <p:fltVal val="0"/>
                                          </p:val>
                                        </p:tav>
                                      </p:tavLst>
                                    </p:anim>
                                    <p:anim calcmode="lin" valueType="num">
                                      <p:cBhvr>
                                        <p:cTn id="174" dur="3000"/>
                                        <p:tgtEl>
                                          <p:spTgt spid="18"/>
                                        </p:tgtEl>
                                        <p:attrNameLst>
                                          <p:attrName>ppt_x</p:attrName>
                                        </p:attrNameLst>
                                      </p:cBhvr>
                                      <p:tavLst>
                                        <p:tav tm="0">
                                          <p:val>
                                            <p:strVal val="ppt_x"/>
                                          </p:val>
                                        </p:tav>
                                        <p:tav tm="100000">
                                          <p:val>
                                            <p:fltVal val="0.5"/>
                                          </p:val>
                                        </p:tav>
                                      </p:tavLst>
                                    </p:anim>
                                    <p:anim calcmode="lin" valueType="num">
                                      <p:cBhvr>
                                        <p:cTn id="175" dur="3000"/>
                                        <p:tgtEl>
                                          <p:spTgt spid="18"/>
                                        </p:tgtEl>
                                        <p:attrNameLst>
                                          <p:attrName>ppt_y</p:attrName>
                                        </p:attrNameLst>
                                      </p:cBhvr>
                                      <p:tavLst>
                                        <p:tav tm="0">
                                          <p:val>
                                            <p:strVal val="ppt_y"/>
                                          </p:val>
                                        </p:tav>
                                        <p:tav tm="100000">
                                          <p:val>
                                            <p:fltVal val="0.5"/>
                                          </p:val>
                                        </p:tav>
                                      </p:tavLst>
                                    </p:anim>
                                    <p:set>
                                      <p:cBhvr>
                                        <p:cTn id="176" dur="1" fill="hold">
                                          <p:stCondLst>
                                            <p:cond delay="2999"/>
                                          </p:stCondLst>
                                        </p:cTn>
                                        <p:tgtEl>
                                          <p:spTgt spid="18"/>
                                        </p:tgtEl>
                                        <p:attrNameLst>
                                          <p:attrName>style.visibility</p:attrName>
                                        </p:attrNameLst>
                                      </p:cBhvr>
                                      <p:to>
                                        <p:strVal val="hidden"/>
                                      </p:to>
                                    </p:set>
                                  </p:childTnLst>
                                </p:cTn>
                              </p:par>
                              <p:par>
                                <p:cTn id="177" presetID="8" presetClass="emph" presetSubtype="0" fill="hold" nodeType="withEffect">
                                  <p:stCondLst>
                                    <p:cond delay="0"/>
                                  </p:stCondLst>
                                  <p:childTnLst>
                                    <p:animRot by="-21600000">
                                      <p:cBhvr>
                                        <p:cTn id="178" dur="3000" fill="hold"/>
                                        <p:tgtEl>
                                          <p:spTgt spid="7"/>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8"/>
                                        </p:tgtEl>
                                        <p:attrNameLst>
                                          <p:attrName>r</p:attrName>
                                        </p:attrNameLst>
                                      </p:cBhvr>
                                    </p:animRot>
                                  </p:childTnLst>
                                </p:cTn>
                              </p:par>
                              <p:par>
                                <p:cTn id="181" presetID="8" presetClass="emph" presetSubtype="0" fill="hold" nodeType="withEffect">
                                  <p:stCondLst>
                                    <p:cond delay="0"/>
                                  </p:stCondLst>
                                  <p:childTnLst>
                                    <p:animRot by="-21600000">
                                      <p:cBhvr>
                                        <p:cTn id="182" dur="3000" fill="hold"/>
                                        <p:tgtEl>
                                          <p:spTgt spid="9"/>
                                        </p:tgtEl>
                                        <p:attrNameLst>
                                          <p:attrName>r</p:attrName>
                                        </p:attrNameLst>
                                      </p:cBhvr>
                                    </p:animRot>
                                  </p:childTnLst>
                                </p:cTn>
                              </p:par>
                              <p:par>
                                <p:cTn id="183" presetID="8" presetClass="emph" presetSubtype="0" fill="hold" nodeType="withEffect">
                                  <p:stCondLst>
                                    <p:cond delay="0"/>
                                  </p:stCondLst>
                                  <p:childTnLst>
                                    <p:animRot by="-21600000">
                                      <p:cBhvr>
                                        <p:cTn id="184" dur="3000" fill="hold"/>
                                        <p:tgtEl>
                                          <p:spTgt spid="10"/>
                                        </p:tgtEl>
                                        <p:attrNameLst>
                                          <p:attrName>r</p:attrName>
                                        </p:attrNameLst>
                                      </p:cBhvr>
                                    </p:animRot>
                                  </p:childTnLst>
                                </p:cTn>
                              </p:par>
                              <p:par>
                                <p:cTn id="185" presetID="8" presetClass="emph" presetSubtype="0" fill="hold" nodeType="withEffect">
                                  <p:stCondLst>
                                    <p:cond delay="0"/>
                                  </p:stCondLst>
                                  <p:childTnLst>
                                    <p:animRot by="-21600000">
                                      <p:cBhvr>
                                        <p:cTn id="186" dur="3000" fill="hold"/>
                                        <p:tgtEl>
                                          <p:spTgt spid="11"/>
                                        </p:tgtEl>
                                        <p:attrNameLst>
                                          <p:attrName>r</p:attrName>
                                        </p:attrNameLst>
                                      </p:cBhvr>
                                    </p:animRot>
                                  </p:childTnLst>
                                </p:cTn>
                              </p:par>
                              <p:par>
                                <p:cTn id="187" presetID="8" presetClass="emph" presetSubtype="0" fill="hold" nodeType="withEffect">
                                  <p:stCondLst>
                                    <p:cond delay="0"/>
                                  </p:stCondLst>
                                  <p:childTnLst>
                                    <p:animRot by="-21600000">
                                      <p:cBhvr>
                                        <p:cTn id="188" dur="3000" fill="hold"/>
                                        <p:tgtEl>
                                          <p:spTgt spid="12"/>
                                        </p:tgtEl>
                                        <p:attrNameLst>
                                          <p:attrName>r</p:attrName>
                                        </p:attrNameLst>
                                      </p:cBhvr>
                                    </p:animRot>
                                  </p:childTnLst>
                                </p:cTn>
                              </p:par>
                              <p:par>
                                <p:cTn id="189" presetID="8" presetClass="emph" presetSubtype="0" fill="hold" nodeType="withEffect">
                                  <p:stCondLst>
                                    <p:cond delay="0"/>
                                  </p:stCondLst>
                                  <p:childTnLst>
                                    <p:animRot by="-21600000">
                                      <p:cBhvr>
                                        <p:cTn id="190" dur="3000" fill="hold"/>
                                        <p:tgtEl>
                                          <p:spTgt spid="13"/>
                                        </p:tgtEl>
                                        <p:attrNameLst>
                                          <p:attrName>r</p:attrName>
                                        </p:attrNameLst>
                                      </p:cBhvr>
                                    </p:animRot>
                                  </p:childTnLst>
                                </p:cTn>
                              </p:par>
                              <p:par>
                                <p:cTn id="191" presetID="8" presetClass="emph" presetSubtype="0" fill="hold" nodeType="withEffect">
                                  <p:stCondLst>
                                    <p:cond delay="0"/>
                                  </p:stCondLst>
                                  <p:childTnLst>
                                    <p:animRot by="-21600000">
                                      <p:cBhvr>
                                        <p:cTn id="192" dur="3000" fill="hold"/>
                                        <p:tgtEl>
                                          <p:spTgt spid="14"/>
                                        </p:tgtEl>
                                        <p:attrNameLst>
                                          <p:attrName>r</p:attrName>
                                        </p:attrNameLst>
                                      </p:cBhvr>
                                    </p:animRot>
                                  </p:childTnLst>
                                </p:cTn>
                              </p:par>
                              <p:par>
                                <p:cTn id="193" presetID="8" presetClass="emph" presetSubtype="0" fill="hold" nodeType="withEffect">
                                  <p:stCondLst>
                                    <p:cond delay="0"/>
                                  </p:stCondLst>
                                  <p:childTnLst>
                                    <p:animRot by="-21600000">
                                      <p:cBhvr>
                                        <p:cTn id="194" dur="3000" fill="hold"/>
                                        <p:tgtEl>
                                          <p:spTgt spid="15"/>
                                        </p:tgtEl>
                                        <p:attrNameLst>
                                          <p:attrName>r</p:attrName>
                                        </p:attrNameLst>
                                      </p:cBhvr>
                                    </p:animRot>
                                  </p:childTnLst>
                                </p:cTn>
                              </p:par>
                              <p:par>
                                <p:cTn id="195" presetID="8" presetClass="emph" presetSubtype="0" fill="hold" nodeType="withEffect">
                                  <p:stCondLst>
                                    <p:cond delay="0"/>
                                  </p:stCondLst>
                                  <p:childTnLst>
                                    <p:animRot by="-21600000">
                                      <p:cBhvr>
                                        <p:cTn id="196" dur="3000" fill="hold"/>
                                        <p:tgtEl>
                                          <p:spTgt spid="16"/>
                                        </p:tgtEl>
                                        <p:attrNameLst>
                                          <p:attrName>r</p:attrName>
                                        </p:attrNameLst>
                                      </p:cBhvr>
                                    </p:animRot>
                                  </p:childTnLst>
                                </p:cTn>
                              </p:par>
                              <p:par>
                                <p:cTn id="197" presetID="8" presetClass="emph" presetSubtype="0" fill="hold" nodeType="withEffect">
                                  <p:stCondLst>
                                    <p:cond delay="0"/>
                                  </p:stCondLst>
                                  <p:childTnLst>
                                    <p:animRot by="-21600000">
                                      <p:cBhvr>
                                        <p:cTn id="198" dur="3000" fill="hold"/>
                                        <p:tgtEl>
                                          <p:spTgt spid="17"/>
                                        </p:tgtEl>
                                        <p:attrNameLst>
                                          <p:attrName>r</p:attrName>
                                        </p:attrNameLst>
                                      </p:cBhvr>
                                    </p:animRot>
                                  </p:childTnLst>
                                </p:cTn>
                              </p:par>
                              <p:par>
                                <p:cTn id="199" presetID="8" presetClass="emph" presetSubtype="0" fill="hold" nodeType="withEffect">
                                  <p:stCondLst>
                                    <p:cond delay="0"/>
                                  </p:stCondLst>
                                  <p:childTnLst>
                                    <p:animRot by="-21600000">
                                      <p:cBhvr>
                                        <p:cTn id="200" dur="3000" fill="hold"/>
                                        <p:tgtEl>
                                          <p:spTgt spid="18"/>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10" presetClass="entr" presetSubtype="0"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fade">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33CC">
                  <a:shade val="67500"/>
                  <a:satMod val="115000"/>
                </a:srgbClr>
              </a:gs>
              <a:gs pos="100000">
                <a:srgbClr val="0033CC">
                  <a:shade val="100000"/>
                  <a:satMod val="115000"/>
                </a:srgbClr>
              </a:gs>
            </a:gsLst>
            <a:path path="circle">
              <a:fillToRect l="50000" t="50000" r="50000" b="50000"/>
            </a:path>
            <a:tileRect/>
          </a:gradFill>
        </p:spPr>
        <p:txBody>
          <a:bodyPr/>
          <a:lstStyle/>
          <a:p>
            <a:endParaRPr lang="es-ES" dirty="0"/>
          </a:p>
        </p:txBody>
      </p:sp>
      <p:pic>
        <p:nvPicPr>
          <p:cNvPr id="4" name="3 Imagen" descr="0(32).jpg"/>
          <p:cNvPicPr>
            <a:picLocks noChangeAspect="1"/>
          </p:cNvPicPr>
          <p:nvPr/>
        </p:nvPicPr>
        <p:blipFill>
          <a:blip r:embed="rId2"/>
          <a:srcRect b="3031"/>
          <a:stretch>
            <a:fillRect/>
          </a:stretch>
        </p:blipFill>
        <p:spPr>
          <a:xfrm>
            <a:off x="0" y="1"/>
            <a:ext cx="9144000" cy="6857999"/>
          </a:xfrm>
          <a:prstGeom prst="rect">
            <a:avLst/>
          </a:prstGeom>
        </p:spPr>
      </p:pic>
      <p:pic>
        <p:nvPicPr>
          <p:cNvPr id="5" name="4 Imagen" descr="CGepxeLKvtpPoOCqpi7DelVRvpk.png"/>
          <p:cNvPicPr>
            <a:picLocks noChangeAspect="1"/>
          </p:cNvPicPr>
          <p:nvPr/>
        </p:nvPicPr>
        <p:blipFill>
          <a:blip r:embed="rId3"/>
          <a:stretch>
            <a:fillRect/>
          </a:stretch>
        </p:blipFill>
        <p:spPr>
          <a:xfrm>
            <a:off x="3428992" y="3643314"/>
            <a:ext cx="2214578" cy="1143008"/>
          </a:xfrm>
          <a:prstGeom prst="rect">
            <a:avLst/>
          </a:prstGeom>
        </p:spPr>
      </p:pic>
      <p:pic>
        <p:nvPicPr>
          <p:cNvPr id="6" name="5 Imagen" descr="CGepxeLKvtpPoOCqpi7DelVRvpk.png"/>
          <p:cNvPicPr>
            <a:picLocks noChangeAspect="1"/>
          </p:cNvPicPr>
          <p:nvPr/>
        </p:nvPicPr>
        <p:blipFill>
          <a:blip r:embed="rId3">
            <a:duotone>
              <a:prstClr val="black"/>
              <a:schemeClr val="accent1">
                <a:tint val="45000"/>
                <a:satMod val="400000"/>
              </a:schemeClr>
            </a:duotone>
            <a:lum contrast="40000"/>
          </a:blip>
          <a:stretch>
            <a:fillRect/>
          </a:stretch>
        </p:blipFill>
        <p:spPr>
          <a:xfrm>
            <a:off x="3428992" y="4572008"/>
            <a:ext cx="2214578" cy="1071570"/>
          </a:xfrm>
          <a:prstGeom prst="rect">
            <a:avLst/>
          </a:prstGeom>
        </p:spPr>
      </p:pic>
      <p:pic>
        <p:nvPicPr>
          <p:cNvPr id="7" name="6 Imagen" descr="CGepxeLKvtpPoOCqpi7DelVRvpk.png"/>
          <p:cNvPicPr>
            <a:picLocks noChangeAspect="1"/>
          </p:cNvPicPr>
          <p:nvPr/>
        </p:nvPicPr>
        <p:blipFill>
          <a:blip r:embed="rId3"/>
          <a:stretch>
            <a:fillRect/>
          </a:stretch>
        </p:blipFill>
        <p:spPr>
          <a:xfrm>
            <a:off x="3428992" y="5429264"/>
            <a:ext cx="2214578" cy="1133556"/>
          </a:xfrm>
          <a:prstGeom prst="rect">
            <a:avLst/>
          </a:prstGeom>
        </p:spPr>
      </p:pic>
      <p:pic>
        <p:nvPicPr>
          <p:cNvPr id="8" name="7 Imagen" descr="CGepxeLKvtpPoOCqpi7DelVRvpk.png"/>
          <p:cNvPicPr>
            <a:picLocks noChangeAspect="1"/>
          </p:cNvPicPr>
          <p:nvPr/>
        </p:nvPicPr>
        <p:blipFill>
          <a:blip r:embed="rId3"/>
          <a:stretch>
            <a:fillRect/>
          </a:stretch>
        </p:blipFill>
        <p:spPr>
          <a:xfrm rot="10800000">
            <a:off x="3428992" y="2428868"/>
            <a:ext cx="2214578" cy="1071570"/>
          </a:xfrm>
          <a:prstGeom prst="rect">
            <a:avLst/>
          </a:prstGeom>
        </p:spPr>
      </p:pic>
      <p:pic>
        <p:nvPicPr>
          <p:cNvPr id="9" name="8 Imagen" descr="CGepxeLKvtpPoOCqpi7DelVRvpk.png"/>
          <p:cNvPicPr>
            <a:picLocks noChangeAspect="1"/>
          </p:cNvPicPr>
          <p:nvPr/>
        </p:nvPicPr>
        <p:blipFill>
          <a:blip r:embed="rId3">
            <a:duotone>
              <a:prstClr val="black"/>
              <a:schemeClr val="accent1">
                <a:tint val="45000"/>
                <a:satMod val="400000"/>
              </a:schemeClr>
            </a:duotone>
            <a:lum contrast="40000"/>
          </a:blip>
          <a:stretch>
            <a:fillRect/>
          </a:stretch>
        </p:blipFill>
        <p:spPr>
          <a:xfrm rot="10800000">
            <a:off x="3428992" y="1500174"/>
            <a:ext cx="2214578" cy="1071570"/>
          </a:xfrm>
          <a:prstGeom prst="rect">
            <a:avLst/>
          </a:prstGeom>
        </p:spPr>
      </p:pic>
      <p:pic>
        <p:nvPicPr>
          <p:cNvPr id="10" name="9 Imagen" descr="CGepxeLKvtpPoOCqpi7DelVRvpk.png"/>
          <p:cNvPicPr>
            <a:picLocks noChangeAspect="1"/>
          </p:cNvPicPr>
          <p:nvPr/>
        </p:nvPicPr>
        <p:blipFill>
          <a:blip r:embed="rId3"/>
          <a:stretch>
            <a:fillRect/>
          </a:stretch>
        </p:blipFill>
        <p:spPr>
          <a:xfrm rot="10800000">
            <a:off x="3428992" y="571480"/>
            <a:ext cx="2214578" cy="1071570"/>
          </a:xfrm>
          <a:prstGeom prst="rect">
            <a:avLst/>
          </a:prstGeom>
        </p:spPr>
      </p:pic>
      <p:pic>
        <p:nvPicPr>
          <p:cNvPr id="11" name="10 Imagen" descr="CGepxeLKvtpPoOCqpi7DelVRvpk.png"/>
          <p:cNvPicPr>
            <a:picLocks noChangeAspect="1"/>
          </p:cNvPicPr>
          <p:nvPr/>
        </p:nvPicPr>
        <p:blipFill>
          <a:blip r:embed="rId3">
            <a:duotone>
              <a:prstClr val="black"/>
              <a:schemeClr val="accent1">
                <a:tint val="45000"/>
                <a:satMod val="400000"/>
              </a:schemeClr>
            </a:duotone>
            <a:lum contrast="40000"/>
          </a:blip>
          <a:stretch>
            <a:fillRect/>
          </a:stretch>
        </p:blipFill>
        <p:spPr>
          <a:xfrm rot="5400000">
            <a:off x="1428728" y="3000372"/>
            <a:ext cx="2214578" cy="1071570"/>
          </a:xfrm>
          <a:prstGeom prst="rect">
            <a:avLst/>
          </a:prstGeom>
        </p:spPr>
      </p:pic>
      <p:pic>
        <p:nvPicPr>
          <p:cNvPr id="12" name="11 Imagen" descr="CGepxeLKvtpPoOCqpi7DelVRvpk.png"/>
          <p:cNvPicPr>
            <a:picLocks noChangeAspect="1"/>
          </p:cNvPicPr>
          <p:nvPr/>
        </p:nvPicPr>
        <p:blipFill>
          <a:blip r:embed="rId3"/>
          <a:stretch>
            <a:fillRect/>
          </a:stretch>
        </p:blipFill>
        <p:spPr>
          <a:xfrm rot="5400000">
            <a:off x="2357422" y="3000372"/>
            <a:ext cx="2214578" cy="1071570"/>
          </a:xfrm>
          <a:prstGeom prst="rect">
            <a:avLst/>
          </a:prstGeom>
        </p:spPr>
      </p:pic>
      <p:pic>
        <p:nvPicPr>
          <p:cNvPr id="13" name="12 Imagen" descr="CGepxeLKvtpPoOCqpi7DelVRvpk.png"/>
          <p:cNvPicPr>
            <a:picLocks noChangeAspect="1"/>
          </p:cNvPicPr>
          <p:nvPr/>
        </p:nvPicPr>
        <p:blipFill>
          <a:blip r:embed="rId3"/>
          <a:stretch>
            <a:fillRect/>
          </a:stretch>
        </p:blipFill>
        <p:spPr>
          <a:xfrm rot="5400000">
            <a:off x="500034" y="3071810"/>
            <a:ext cx="2214578" cy="1071570"/>
          </a:xfrm>
          <a:prstGeom prst="rect">
            <a:avLst/>
          </a:prstGeom>
        </p:spPr>
      </p:pic>
      <p:pic>
        <p:nvPicPr>
          <p:cNvPr id="14" name="13 Imagen" descr="CGepxeLKvtpPoOCqpi7DelVRvpk.png"/>
          <p:cNvPicPr>
            <a:picLocks noChangeAspect="1"/>
          </p:cNvPicPr>
          <p:nvPr/>
        </p:nvPicPr>
        <p:blipFill>
          <a:blip r:embed="rId3"/>
          <a:stretch>
            <a:fillRect/>
          </a:stretch>
        </p:blipFill>
        <p:spPr>
          <a:xfrm rot="16200000">
            <a:off x="4572000" y="3143248"/>
            <a:ext cx="2214578" cy="1071570"/>
          </a:xfrm>
          <a:prstGeom prst="rect">
            <a:avLst/>
          </a:prstGeom>
        </p:spPr>
      </p:pic>
      <p:pic>
        <p:nvPicPr>
          <p:cNvPr id="15" name="14 Imagen" descr="CGepxeLKvtpPoOCqpi7DelVRvpk.png"/>
          <p:cNvPicPr>
            <a:picLocks noChangeAspect="1"/>
          </p:cNvPicPr>
          <p:nvPr/>
        </p:nvPicPr>
        <p:blipFill>
          <a:blip r:embed="rId3">
            <a:duotone>
              <a:prstClr val="black"/>
              <a:schemeClr val="accent1">
                <a:tint val="45000"/>
                <a:satMod val="400000"/>
              </a:schemeClr>
            </a:duotone>
            <a:lum contrast="40000"/>
          </a:blip>
          <a:stretch>
            <a:fillRect/>
          </a:stretch>
        </p:blipFill>
        <p:spPr>
          <a:xfrm rot="16200000">
            <a:off x="5500694" y="3071810"/>
            <a:ext cx="2214578" cy="1071570"/>
          </a:xfrm>
          <a:prstGeom prst="rect">
            <a:avLst/>
          </a:prstGeom>
        </p:spPr>
      </p:pic>
      <p:pic>
        <p:nvPicPr>
          <p:cNvPr id="16" name="15 Imagen" descr="CGepxeLKvtpPoOCqpi7DelVRvpk.png"/>
          <p:cNvPicPr>
            <a:picLocks noChangeAspect="1"/>
          </p:cNvPicPr>
          <p:nvPr/>
        </p:nvPicPr>
        <p:blipFill>
          <a:blip r:embed="rId3"/>
          <a:stretch>
            <a:fillRect/>
          </a:stretch>
        </p:blipFill>
        <p:spPr>
          <a:xfrm rot="16200000">
            <a:off x="6429388" y="3071810"/>
            <a:ext cx="2214578" cy="1071570"/>
          </a:xfrm>
          <a:prstGeom prst="rect">
            <a:avLst/>
          </a:prstGeom>
        </p:spPr>
      </p:pic>
      <p:sp>
        <p:nvSpPr>
          <p:cNvPr id="17" name="16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4"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ppt_x"/>
                                          </p:val>
                                        </p:tav>
                                        <p:tav tm="100000">
                                          <p:val>
                                            <p:strVal val="#ppt_x"/>
                                          </p:val>
                                        </p:tav>
                                      </p:tavLst>
                                    </p:anim>
                                    <p:anim calcmode="lin" valueType="num">
                                      <p:cBhvr additive="base">
                                        <p:cTn id="11" dur="3000" fill="hold"/>
                                        <p:tgtEl>
                                          <p:spTgt spid="8"/>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ppt_x"/>
                                          </p:val>
                                        </p:tav>
                                        <p:tav tm="100000">
                                          <p:val>
                                            <p:strVal val="#ppt_x"/>
                                          </p:val>
                                        </p:tav>
                                      </p:tavLst>
                                    </p:anim>
                                    <p:anim calcmode="lin" valueType="num">
                                      <p:cBhvr additive="base">
                                        <p:cTn id="15" dur="3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ppt_x"/>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1"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3000" fill="hold"/>
                                        <p:tgtEl>
                                          <p:spTgt spid="5"/>
                                        </p:tgtEl>
                                        <p:attrNameLst>
                                          <p:attrName>ppt_x</p:attrName>
                                        </p:attrNameLst>
                                      </p:cBhvr>
                                      <p:tavLst>
                                        <p:tav tm="0">
                                          <p:val>
                                            <p:strVal val="#ppt_x"/>
                                          </p:val>
                                        </p:tav>
                                        <p:tav tm="100000">
                                          <p:val>
                                            <p:strVal val="#ppt_x"/>
                                          </p:val>
                                        </p:tav>
                                      </p:tavLst>
                                    </p:anim>
                                    <p:anim calcmode="lin" valueType="num">
                                      <p:cBhvr additive="base">
                                        <p:cTn id="23" dur="3000" fill="hold"/>
                                        <p:tgtEl>
                                          <p:spTgt spid="5"/>
                                        </p:tgtEl>
                                        <p:attrNameLst>
                                          <p:attrName>ppt_y</p:attrName>
                                        </p:attrNameLst>
                                      </p:cBhvr>
                                      <p:tavLst>
                                        <p:tav tm="0">
                                          <p:val>
                                            <p:strVal val="0-#ppt_h/2"/>
                                          </p:val>
                                        </p:tav>
                                        <p:tav tm="100000">
                                          <p:val>
                                            <p:strVal val="#ppt_y"/>
                                          </p:val>
                                        </p:tav>
                                      </p:tavLst>
                                    </p:anim>
                                  </p:childTnLst>
                                </p:cTn>
                              </p:par>
                              <p:par>
                                <p:cTn id="24" presetID="2" presetClass="entr" presetSubtype="1"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ppt_x"/>
                                          </p:val>
                                        </p:tav>
                                        <p:tav tm="100000">
                                          <p:val>
                                            <p:strVal val="#ppt_x"/>
                                          </p:val>
                                        </p:tav>
                                      </p:tavLst>
                                    </p:anim>
                                    <p:anim calcmode="lin" valueType="num">
                                      <p:cBhvr additive="base">
                                        <p:cTn id="27" dur="3000" fill="hold"/>
                                        <p:tgtEl>
                                          <p:spTgt spid="6"/>
                                        </p:tgtEl>
                                        <p:attrNameLst>
                                          <p:attrName>ppt_y</p:attrName>
                                        </p:attrNameLst>
                                      </p:cBhvr>
                                      <p:tavLst>
                                        <p:tav tm="0">
                                          <p:val>
                                            <p:strVal val="0-#ppt_h/2"/>
                                          </p:val>
                                        </p:tav>
                                        <p:tav tm="100000">
                                          <p:val>
                                            <p:strVal val="#ppt_y"/>
                                          </p:val>
                                        </p:tav>
                                      </p:tavLst>
                                    </p:anim>
                                  </p:childTnLst>
                                </p:cTn>
                              </p:par>
                              <p:par>
                                <p:cTn id="28" presetID="2" presetClass="entr" presetSubtype="1"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ppt_x"/>
                                          </p:val>
                                        </p:tav>
                                        <p:tav tm="100000">
                                          <p:val>
                                            <p:strVal val="#ppt_x"/>
                                          </p:val>
                                        </p:tav>
                                      </p:tavLst>
                                    </p:anim>
                                    <p:anim calcmode="lin" valueType="num">
                                      <p:cBhvr additive="base">
                                        <p:cTn id="31" dur="3000" fill="hold"/>
                                        <p:tgtEl>
                                          <p:spTgt spid="7"/>
                                        </p:tgtEl>
                                        <p:attrNameLst>
                                          <p:attrName>ppt_y</p:attrName>
                                        </p:attrNameLst>
                                      </p:cBhvr>
                                      <p:tavLst>
                                        <p:tav tm="0">
                                          <p:val>
                                            <p:strVal val="0-#ppt_h/2"/>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2"/>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13"/>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4"/>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5"/>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6"/>
                                        </p:tgtEl>
                                        <p:attrNameLst>
                                          <p:attrName>r</p:attrName>
                                        </p:attrNameLst>
                                      </p:cBhvr>
                                    </p:animRot>
                                  </p:childTnLst>
                                </p:cTn>
                              </p:par>
                              <p:par>
                                <p:cTn id="80" presetID="23" presetClass="entr" presetSubtype="16" fill="hold"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p:cTn id="82" dur="3000" fill="hold"/>
                                        <p:tgtEl>
                                          <p:spTgt spid="5"/>
                                        </p:tgtEl>
                                        <p:attrNameLst>
                                          <p:attrName>ppt_w</p:attrName>
                                        </p:attrNameLst>
                                      </p:cBhvr>
                                      <p:tavLst>
                                        <p:tav tm="0">
                                          <p:val>
                                            <p:fltVal val="0"/>
                                          </p:val>
                                        </p:tav>
                                        <p:tav tm="100000">
                                          <p:val>
                                            <p:strVal val="#ppt_w"/>
                                          </p:val>
                                        </p:tav>
                                      </p:tavLst>
                                    </p:anim>
                                    <p:anim calcmode="lin" valueType="num">
                                      <p:cBhvr>
                                        <p:cTn id="83" dur="3000" fill="hold"/>
                                        <p:tgtEl>
                                          <p:spTgt spid="5"/>
                                        </p:tgtEl>
                                        <p:attrNameLst>
                                          <p:attrName>ppt_h</p:attrName>
                                        </p:attrNameLst>
                                      </p:cBhvr>
                                      <p:tavLst>
                                        <p:tav tm="0">
                                          <p:val>
                                            <p:fltVal val="0"/>
                                          </p:val>
                                        </p:tav>
                                        <p:tav tm="100000">
                                          <p:val>
                                            <p:strVal val="#ppt_h"/>
                                          </p:val>
                                        </p:tav>
                                      </p:tavLst>
                                    </p:anim>
                                  </p:childTnLst>
                                </p:cTn>
                              </p:par>
                              <p:par>
                                <p:cTn id="84" presetID="23" presetClass="entr" presetSubtype="16" fill="hold"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3000" fill="hold"/>
                                        <p:tgtEl>
                                          <p:spTgt spid="6"/>
                                        </p:tgtEl>
                                        <p:attrNameLst>
                                          <p:attrName>ppt_w</p:attrName>
                                        </p:attrNameLst>
                                      </p:cBhvr>
                                      <p:tavLst>
                                        <p:tav tm="0">
                                          <p:val>
                                            <p:fltVal val="0"/>
                                          </p:val>
                                        </p:tav>
                                        <p:tav tm="100000">
                                          <p:val>
                                            <p:strVal val="#ppt_w"/>
                                          </p:val>
                                        </p:tav>
                                      </p:tavLst>
                                    </p:anim>
                                    <p:anim calcmode="lin" valueType="num">
                                      <p:cBhvr>
                                        <p:cTn id="87" dur="3000" fill="hold"/>
                                        <p:tgtEl>
                                          <p:spTgt spid="6"/>
                                        </p:tgtEl>
                                        <p:attrNameLst>
                                          <p:attrName>ppt_h</p:attrName>
                                        </p:attrNameLst>
                                      </p:cBhvr>
                                      <p:tavLst>
                                        <p:tav tm="0">
                                          <p:val>
                                            <p:fltVal val="0"/>
                                          </p:val>
                                        </p:tav>
                                        <p:tav tm="100000">
                                          <p:val>
                                            <p:strVal val="#ppt_h"/>
                                          </p:val>
                                        </p:tav>
                                      </p:tavLst>
                                    </p:anim>
                                  </p:childTnLst>
                                </p:cTn>
                              </p:par>
                              <p:par>
                                <p:cTn id="88" presetID="23" presetClass="entr" presetSubtype="16" fill="hold"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p:cTn id="90" dur="3000" fill="hold"/>
                                        <p:tgtEl>
                                          <p:spTgt spid="7"/>
                                        </p:tgtEl>
                                        <p:attrNameLst>
                                          <p:attrName>ppt_w</p:attrName>
                                        </p:attrNameLst>
                                      </p:cBhvr>
                                      <p:tavLst>
                                        <p:tav tm="0">
                                          <p:val>
                                            <p:fltVal val="0"/>
                                          </p:val>
                                        </p:tav>
                                        <p:tav tm="100000">
                                          <p:val>
                                            <p:strVal val="#ppt_w"/>
                                          </p:val>
                                        </p:tav>
                                      </p:tavLst>
                                    </p:anim>
                                    <p:anim calcmode="lin" valueType="num">
                                      <p:cBhvr>
                                        <p:cTn id="91" dur="3000" fill="hold"/>
                                        <p:tgtEl>
                                          <p:spTgt spid="7"/>
                                        </p:tgtEl>
                                        <p:attrNameLst>
                                          <p:attrName>ppt_h</p:attrName>
                                        </p:attrNameLst>
                                      </p:cBhvr>
                                      <p:tavLst>
                                        <p:tav tm="0">
                                          <p:val>
                                            <p:fltVal val="0"/>
                                          </p:val>
                                        </p:tav>
                                        <p:tav tm="100000">
                                          <p:val>
                                            <p:strVal val="#ppt_h"/>
                                          </p:val>
                                        </p:tav>
                                      </p:tavLst>
                                    </p:anim>
                                  </p:childTnLst>
                                </p:cTn>
                              </p:par>
                              <p:par>
                                <p:cTn id="92" presetID="23" presetClass="entr" presetSubtype="16" fill="hold"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p:cTn id="94" dur="3000" fill="hold"/>
                                        <p:tgtEl>
                                          <p:spTgt spid="8"/>
                                        </p:tgtEl>
                                        <p:attrNameLst>
                                          <p:attrName>ppt_w</p:attrName>
                                        </p:attrNameLst>
                                      </p:cBhvr>
                                      <p:tavLst>
                                        <p:tav tm="0">
                                          <p:val>
                                            <p:fltVal val="0"/>
                                          </p:val>
                                        </p:tav>
                                        <p:tav tm="100000">
                                          <p:val>
                                            <p:strVal val="#ppt_w"/>
                                          </p:val>
                                        </p:tav>
                                      </p:tavLst>
                                    </p:anim>
                                    <p:anim calcmode="lin" valueType="num">
                                      <p:cBhvr>
                                        <p:cTn id="95" dur="3000" fill="hold"/>
                                        <p:tgtEl>
                                          <p:spTgt spid="8"/>
                                        </p:tgtEl>
                                        <p:attrNameLst>
                                          <p:attrName>ppt_h</p:attrName>
                                        </p:attrNameLst>
                                      </p:cBhvr>
                                      <p:tavLst>
                                        <p:tav tm="0">
                                          <p:val>
                                            <p:fltVal val="0"/>
                                          </p:val>
                                        </p:tav>
                                        <p:tav tm="100000">
                                          <p:val>
                                            <p:strVal val="#ppt_h"/>
                                          </p:val>
                                        </p:tav>
                                      </p:tavLst>
                                    </p:anim>
                                  </p:childTnLst>
                                </p:cTn>
                              </p:par>
                              <p:par>
                                <p:cTn id="96" presetID="23" presetClass="entr" presetSubtype="16" fill="hold"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p:cTn id="98" dur="3000" fill="hold"/>
                                        <p:tgtEl>
                                          <p:spTgt spid="9"/>
                                        </p:tgtEl>
                                        <p:attrNameLst>
                                          <p:attrName>ppt_w</p:attrName>
                                        </p:attrNameLst>
                                      </p:cBhvr>
                                      <p:tavLst>
                                        <p:tav tm="0">
                                          <p:val>
                                            <p:fltVal val="0"/>
                                          </p:val>
                                        </p:tav>
                                        <p:tav tm="100000">
                                          <p:val>
                                            <p:strVal val="#ppt_w"/>
                                          </p:val>
                                        </p:tav>
                                      </p:tavLst>
                                    </p:anim>
                                    <p:anim calcmode="lin" valueType="num">
                                      <p:cBhvr>
                                        <p:cTn id="99" dur="3000" fill="hold"/>
                                        <p:tgtEl>
                                          <p:spTgt spid="9"/>
                                        </p:tgtEl>
                                        <p:attrNameLst>
                                          <p:attrName>ppt_h</p:attrName>
                                        </p:attrNameLst>
                                      </p:cBhvr>
                                      <p:tavLst>
                                        <p:tav tm="0">
                                          <p:val>
                                            <p:fltVal val="0"/>
                                          </p:val>
                                        </p:tav>
                                        <p:tav tm="100000">
                                          <p:val>
                                            <p:strVal val="#ppt_h"/>
                                          </p:val>
                                        </p:tav>
                                      </p:tavLst>
                                    </p:anim>
                                  </p:childTnLst>
                                </p:cTn>
                              </p:par>
                              <p:par>
                                <p:cTn id="100" presetID="23" presetClass="entr" presetSubtype="16" fill="hold"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p:cTn id="102" dur="3000" fill="hold"/>
                                        <p:tgtEl>
                                          <p:spTgt spid="10"/>
                                        </p:tgtEl>
                                        <p:attrNameLst>
                                          <p:attrName>ppt_w</p:attrName>
                                        </p:attrNameLst>
                                      </p:cBhvr>
                                      <p:tavLst>
                                        <p:tav tm="0">
                                          <p:val>
                                            <p:fltVal val="0"/>
                                          </p:val>
                                        </p:tav>
                                        <p:tav tm="100000">
                                          <p:val>
                                            <p:strVal val="#ppt_w"/>
                                          </p:val>
                                        </p:tav>
                                      </p:tavLst>
                                    </p:anim>
                                    <p:anim calcmode="lin" valueType="num">
                                      <p:cBhvr>
                                        <p:cTn id="103" dur="3000" fill="hold"/>
                                        <p:tgtEl>
                                          <p:spTgt spid="10"/>
                                        </p:tgtEl>
                                        <p:attrNameLst>
                                          <p:attrName>ppt_h</p:attrName>
                                        </p:attrNameLst>
                                      </p:cBhvr>
                                      <p:tavLst>
                                        <p:tav tm="0">
                                          <p:val>
                                            <p:fltVal val="0"/>
                                          </p:val>
                                        </p:tav>
                                        <p:tav tm="100000">
                                          <p:val>
                                            <p:strVal val="#ppt_h"/>
                                          </p:val>
                                        </p:tav>
                                      </p:tavLst>
                                    </p:anim>
                                  </p:childTnLst>
                                </p:cTn>
                              </p:par>
                              <p:par>
                                <p:cTn id="104" presetID="23" presetClass="entr" presetSubtype="16" fill="hold" nodeType="with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p:cTn id="106" dur="3000" fill="hold"/>
                                        <p:tgtEl>
                                          <p:spTgt spid="11"/>
                                        </p:tgtEl>
                                        <p:attrNameLst>
                                          <p:attrName>ppt_w</p:attrName>
                                        </p:attrNameLst>
                                      </p:cBhvr>
                                      <p:tavLst>
                                        <p:tav tm="0">
                                          <p:val>
                                            <p:fltVal val="0"/>
                                          </p:val>
                                        </p:tav>
                                        <p:tav tm="100000">
                                          <p:val>
                                            <p:strVal val="#ppt_w"/>
                                          </p:val>
                                        </p:tav>
                                      </p:tavLst>
                                    </p:anim>
                                    <p:anim calcmode="lin" valueType="num">
                                      <p:cBhvr>
                                        <p:cTn id="107" dur="3000" fill="hold"/>
                                        <p:tgtEl>
                                          <p:spTgt spid="11"/>
                                        </p:tgtEl>
                                        <p:attrNameLst>
                                          <p:attrName>ppt_h</p:attrName>
                                        </p:attrNameLst>
                                      </p:cBhvr>
                                      <p:tavLst>
                                        <p:tav tm="0">
                                          <p:val>
                                            <p:fltVal val="0"/>
                                          </p:val>
                                        </p:tav>
                                        <p:tav tm="100000">
                                          <p:val>
                                            <p:strVal val="#ppt_h"/>
                                          </p:val>
                                        </p:tav>
                                      </p:tavLst>
                                    </p:anim>
                                  </p:childTnLst>
                                </p:cTn>
                              </p:par>
                              <p:par>
                                <p:cTn id="108" presetID="23" presetClass="entr" presetSubtype="16" fill="hold"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p:cTn id="110" dur="3000" fill="hold"/>
                                        <p:tgtEl>
                                          <p:spTgt spid="12"/>
                                        </p:tgtEl>
                                        <p:attrNameLst>
                                          <p:attrName>ppt_w</p:attrName>
                                        </p:attrNameLst>
                                      </p:cBhvr>
                                      <p:tavLst>
                                        <p:tav tm="0">
                                          <p:val>
                                            <p:fltVal val="0"/>
                                          </p:val>
                                        </p:tav>
                                        <p:tav tm="100000">
                                          <p:val>
                                            <p:strVal val="#ppt_w"/>
                                          </p:val>
                                        </p:tav>
                                      </p:tavLst>
                                    </p:anim>
                                    <p:anim calcmode="lin" valueType="num">
                                      <p:cBhvr>
                                        <p:cTn id="111" dur="3000" fill="hold"/>
                                        <p:tgtEl>
                                          <p:spTgt spid="12"/>
                                        </p:tgtEl>
                                        <p:attrNameLst>
                                          <p:attrName>ppt_h</p:attrName>
                                        </p:attrNameLst>
                                      </p:cBhvr>
                                      <p:tavLst>
                                        <p:tav tm="0">
                                          <p:val>
                                            <p:fltVal val="0"/>
                                          </p:val>
                                        </p:tav>
                                        <p:tav tm="100000">
                                          <p:val>
                                            <p:strVal val="#ppt_h"/>
                                          </p:val>
                                        </p:tav>
                                      </p:tavLst>
                                    </p:anim>
                                  </p:childTnLst>
                                </p:cTn>
                              </p:par>
                              <p:par>
                                <p:cTn id="112" presetID="23" presetClass="entr" presetSubtype="16" fill="hold" nodeType="withEffect">
                                  <p:stCondLst>
                                    <p:cond delay="0"/>
                                  </p:stCondLst>
                                  <p:childTnLst>
                                    <p:set>
                                      <p:cBhvr>
                                        <p:cTn id="113" dur="1" fill="hold">
                                          <p:stCondLst>
                                            <p:cond delay="0"/>
                                          </p:stCondLst>
                                        </p:cTn>
                                        <p:tgtEl>
                                          <p:spTgt spid="13"/>
                                        </p:tgtEl>
                                        <p:attrNameLst>
                                          <p:attrName>style.visibility</p:attrName>
                                        </p:attrNameLst>
                                      </p:cBhvr>
                                      <p:to>
                                        <p:strVal val="visible"/>
                                      </p:to>
                                    </p:set>
                                    <p:anim calcmode="lin" valueType="num">
                                      <p:cBhvr>
                                        <p:cTn id="114" dur="3000" fill="hold"/>
                                        <p:tgtEl>
                                          <p:spTgt spid="13"/>
                                        </p:tgtEl>
                                        <p:attrNameLst>
                                          <p:attrName>ppt_w</p:attrName>
                                        </p:attrNameLst>
                                      </p:cBhvr>
                                      <p:tavLst>
                                        <p:tav tm="0">
                                          <p:val>
                                            <p:fltVal val="0"/>
                                          </p:val>
                                        </p:tav>
                                        <p:tav tm="100000">
                                          <p:val>
                                            <p:strVal val="#ppt_w"/>
                                          </p:val>
                                        </p:tav>
                                      </p:tavLst>
                                    </p:anim>
                                    <p:anim calcmode="lin" valueType="num">
                                      <p:cBhvr>
                                        <p:cTn id="115" dur="3000" fill="hold"/>
                                        <p:tgtEl>
                                          <p:spTgt spid="13"/>
                                        </p:tgtEl>
                                        <p:attrNameLst>
                                          <p:attrName>ppt_h</p:attrName>
                                        </p:attrNameLst>
                                      </p:cBhvr>
                                      <p:tavLst>
                                        <p:tav tm="0">
                                          <p:val>
                                            <p:fltVal val="0"/>
                                          </p:val>
                                        </p:tav>
                                        <p:tav tm="100000">
                                          <p:val>
                                            <p:strVal val="#ppt_h"/>
                                          </p:val>
                                        </p:tav>
                                      </p:tavLst>
                                    </p:anim>
                                  </p:childTnLst>
                                </p:cTn>
                              </p:par>
                              <p:par>
                                <p:cTn id="116" presetID="23" presetClass="entr" presetSubtype="16" fill="hold" nodeType="withEffect">
                                  <p:stCondLst>
                                    <p:cond delay="0"/>
                                  </p:stCondLst>
                                  <p:childTnLst>
                                    <p:set>
                                      <p:cBhvr>
                                        <p:cTn id="117" dur="1" fill="hold">
                                          <p:stCondLst>
                                            <p:cond delay="0"/>
                                          </p:stCondLst>
                                        </p:cTn>
                                        <p:tgtEl>
                                          <p:spTgt spid="14"/>
                                        </p:tgtEl>
                                        <p:attrNameLst>
                                          <p:attrName>style.visibility</p:attrName>
                                        </p:attrNameLst>
                                      </p:cBhvr>
                                      <p:to>
                                        <p:strVal val="visible"/>
                                      </p:to>
                                    </p:set>
                                    <p:anim calcmode="lin" valueType="num">
                                      <p:cBhvr>
                                        <p:cTn id="118" dur="3000" fill="hold"/>
                                        <p:tgtEl>
                                          <p:spTgt spid="14"/>
                                        </p:tgtEl>
                                        <p:attrNameLst>
                                          <p:attrName>ppt_w</p:attrName>
                                        </p:attrNameLst>
                                      </p:cBhvr>
                                      <p:tavLst>
                                        <p:tav tm="0">
                                          <p:val>
                                            <p:fltVal val="0"/>
                                          </p:val>
                                        </p:tav>
                                        <p:tav tm="100000">
                                          <p:val>
                                            <p:strVal val="#ppt_w"/>
                                          </p:val>
                                        </p:tav>
                                      </p:tavLst>
                                    </p:anim>
                                    <p:anim calcmode="lin" valueType="num">
                                      <p:cBhvr>
                                        <p:cTn id="119" dur="3000" fill="hold"/>
                                        <p:tgtEl>
                                          <p:spTgt spid="14"/>
                                        </p:tgtEl>
                                        <p:attrNameLst>
                                          <p:attrName>ppt_h</p:attrName>
                                        </p:attrNameLst>
                                      </p:cBhvr>
                                      <p:tavLst>
                                        <p:tav tm="0">
                                          <p:val>
                                            <p:fltVal val="0"/>
                                          </p:val>
                                        </p:tav>
                                        <p:tav tm="100000">
                                          <p:val>
                                            <p:strVal val="#ppt_h"/>
                                          </p:val>
                                        </p:tav>
                                      </p:tavLst>
                                    </p:anim>
                                  </p:childTnLst>
                                </p:cTn>
                              </p:par>
                              <p:par>
                                <p:cTn id="120" presetID="23" presetClass="entr" presetSubtype="16" fill="hold"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3000" fill="hold"/>
                                        <p:tgtEl>
                                          <p:spTgt spid="15"/>
                                        </p:tgtEl>
                                        <p:attrNameLst>
                                          <p:attrName>ppt_w</p:attrName>
                                        </p:attrNameLst>
                                      </p:cBhvr>
                                      <p:tavLst>
                                        <p:tav tm="0">
                                          <p:val>
                                            <p:fltVal val="0"/>
                                          </p:val>
                                        </p:tav>
                                        <p:tav tm="100000">
                                          <p:val>
                                            <p:strVal val="#ppt_w"/>
                                          </p:val>
                                        </p:tav>
                                      </p:tavLst>
                                    </p:anim>
                                    <p:anim calcmode="lin" valueType="num">
                                      <p:cBhvr>
                                        <p:cTn id="123" dur="3000" fill="hold"/>
                                        <p:tgtEl>
                                          <p:spTgt spid="15"/>
                                        </p:tgtEl>
                                        <p:attrNameLst>
                                          <p:attrName>ppt_h</p:attrName>
                                        </p:attrNameLst>
                                      </p:cBhvr>
                                      <p:tavLst>
                                        <p:tav tm="0">
                                          <p:val>
                                            <p:fltVal val="0"/>
                                          </p:val>
                                        </p:tav>
                                        <p:tav tm="100000">
                                          <p:val>
                                            <p:strVal val="#ppt_h"/>
                                          </p:val>
                                        </p:tav>
                                      </p:tavLst>
                                    </p:anim>
                                  </p:childTnLst>
                                </p:cTn>
                              </p:par>
                              <p:par>
                                <p:cTn id="124" presetID="23" presetClass="entr" presetSubtype="16" fill="hold"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p:cTn id="126" dur="3000" fill="hold"/>
                                        <p:tgtEl>
                                          <p:spTgt spid="16"/>
                                        </p:tgtEl>
                                        <p:attrNameLst>
                                          <p:attrName>ppt_w</p:attrName>
                                        </p:attrNameLst>
                                      </p:cBhvr>
                                      <p:tavLst>
                                        <p:tav tm="0">
                                          <p:val>
                                            <p:fltVal val="0"/>
                                          </p:val>
                                        </p:tav>
                                        <p:tav tm="100000">
                                          <p:val>
                                            <p:strVal val="#ppt_w"/>
                                          </p:val>
                                        </p:tav>
                                      </p:tavLst>
                                    </p:anim>
                                    <p:anim calcmode="lin" valueType="num">
                                      <p:cBhvr>
                                        <p:cTn id="127" dur="3000" fill="hold"/>
                                        <p:tgtEl>
                                          <p:spTgt spid="16"/>
                                        </p:tgtEl>
                                        <p:attrNameLst>
                                          <p:attrName>ppt_h</p:attrName>
                                        </p:attrNameLst>
                                      </p:cBhvr>
                                      <p:tavLst>
                                        <p:tav tm="0">
                                          <p:val>
                                            <p:fltVal val="0"/>
                                          </p:val>
                                        </p:tav>
                                        <p:tav tm="100000">
                                          <p:val>
                                            <p:strVal val="#ppt_h"/>
                                          </p:val>
                                        </p:tav>
                                      </p:tavLst>
                                    </p:anim>
                                  </p:childTnLst>
                                </p:cTn>
                              </p:par>
                            </p:childTnLst>
                          </p:cTn>
                        </p:par>
                        <p:par>
                          <p:cTn id="128" fill="hold">
                            <p:stCondLst>
                              <p:cond delay="3000"/>
                            </p:stCondLst>
                            <p:childTnLst>
                              <p:par>
                                <p:cTn id="129" presetID="2" presetClass="exit" presetSubtype="2" fill="hold" nodeType="afterEffect">
                                  <p:stCondLst>
                                    <p:cond delay="0"/>
                                  </p:stCondLst>
                                  <p:childTnLst>
                                    <p:anim calcmode="lin" valueType="num">
                                      <p:cBhvr additive="base">
                                        <p:cTn id="130" dur="3000"/>
                                        <p:tgtEl>
                                          <p:spTgt spid="11"/>
                                        </p:tgtEl>
                                        <p:attrNameLst>
                                          <p:attrName>ppt_x</p:attrName>
                                        </p:attrNameLst>
                                      </p:cBhvr>
                                      <p:tavLst>
                                        <p:tav tm="0">
                                          <p:val>
                                            <p:strVal val="ppt_x"/>
                                          </p:val>
                                        </p:tav>
                                        <p:tav tm="100000">
                                          <p:val>
                                            <p:strVal val="1+ppt_w/2"/>
                                          </p:val>
                                        </p:tav>
                                      </p:tavLst>
                                    </p:anim>
                                    <p:anim calcmode="lin" valueType="num">
                                      <p:cBhvr additive="base">
                                        <p:cTn id="131" dur="3000"/>
                                        <p:tgtEl>
                                          <p:spTgt spid="11"/>
                                        </p:tgtEl>
                                        <p:attrNameLst>
                                          <p:attrName>ppt_y</p:attrName>
                                        </p:attrNameLst>
                                      </p:cBhvr>
                                      <p:tavLst>
                                        <p:tav tm="0">
                                          <p:val>
                                            <p:strVal val="ppt_y"/>
                                          </p:val>
                                        </p:tav>
                                        <p:tav tm="100000">
                                          <p:val>
                                            <p:strVal val="ppt_y"/>
                                          </p:val>
                                        </p:tav>
                                      </p:tavLst>
                                    </p:anim>
                                    <p:set>
                                      <p:cBhvr>
                                        <p:cTn id="132" dur="1" fill="hold">
                                          <p:stCondLst>
                                            <p:cond delay="2999"/>
                                          </p:stCondLst>
                                        </p:cTn>
                                        <p:tgtEl>
                                          <p:spTgt spid="11"/>
                                        </p:tgtEl>
                                        <p:attrNameLst>
                                          <p:attrName>style.visibility</p:attrName>
                                        </p:attrNameLst>
                                      </p:cBhvr>
                                      <p:to>
                                        <p:strVal val="hidden"/>
                                      </p:to>
                                    </p:set>
                                  </p:childTnLst>
                                </p:cTn>
                              </p:par>
                              <p:par>
                                <p:cTn id="133" presetID="2" presetClass="exit" presetSubtype="2" fill="hold"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1+ppt_w/2"/>
                                          </p:val>
                                        </p:tav>
                                      </p:tavLst>
                                    </p:anim>
                                    <p:anim calcmode="lin" valueType="num">
                                      <p:cBhvr additive="base">
                                        <p:cTn id="135" dur="3000"/>
                                        <p:tgtEl>
                                          <p:spTgt spid="12"/>
                                        </p:tgtEl>
                                        <p:attrNameLst>
                                          <p:attrName>ppt_y</p:attrName>
                                        </p:attrNameLst>
                                      </p:cBhvr>
                                      <p:tavLst>
                                        <p:tav tm="0">
                                          <p:val>
                                            <p:strVal val="ppt_y"/>
                                          </p:val>
                                        </p:tav>
                                        <p:tav tm="100000">
                                          <p:val>
                                            <p:strVal val="ppt_y"/>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2" fill="hold"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ppt_y"/>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3000"/>
                                        <p:tgtEl>
                                          <p:spTgt spid="14"/>
                                        </p:tgtEl>
                                        <p:attrNameLst>
                                          <p:attrName>ppt_x</p:attrName>
                                        </p:attrNameLst>
                                      </p:cBhvr>
                                      <p:tavLst>
                                        <p:tav tm="0">
                                          <p:val>
                                            <p:strVal val="ppt_x"/>
                                          </p:val>
                                        </p:tav>
                                        <p:tav tm="100000">
                                          <p:val>
                                            <p:strVal val="0-ppt_w/2"/>
                                          </p:val>
                                        </p:tav>
                                      </p:tavLst>
                                    </p:anim>
                                    <p:anim calcmode="lin" valueType="num">
                                      <p:cBhvr additive="base">
                                        <p:cTn id="143" dur="3000"/>
                                        <p:tgtEl>
                                          <p:spTgt spid="14"/>
                                        </p:tgtEl>
                                        <p:attrNameLst>
                                          <p:attrName>ppt_y</p:attrName>
                                        </p:attrNameLst>
                                      </p:cBhvr>
                                      <p:tavLst>
                                        <p:tav tm="0">
                                          <p:val>
                                            <p:strVal val="ppt_y"/>
                                          </p:val>
                                        </p:tav>
                                        <p:tav tm="100000">
                                          <p:val>
                                            <p:strVal val="ppt_y"/>
                                          </p:val>
                                        </p:tav>
                                      </p:tavLst>
                                    </p:anim>
                                    <p:set>
                                      <p:cBhvr>
                                        <p:cTn id="144" dur="1" fill="hold">
                                          <p:stCondLst>
                                            <p:cond delay="2999"/>
                                          </p:stCondLst>
                                        </p:cTn>
                                        <p:tgtEl>
                                          <p:spTgt spid="14"/>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3000"/>
                                        <p:tgtEl>
                                          <p:spTgt spid="15"/>
                                        </p:tgtEl>
                                        <p:attrNameLst>
                                          <p:attrName>ppt_x</p:attrName>
                                        </p:attrNameLst>
                                      </p:cBhvr>
                                      <p:tavLst>
                                        <p:tav tm="0">
                                          <p:val>
                                            <p:strVal val="ppt_x"/>
                                          </p:val>
                                        </p:tav>
                                        <p:tav tm="100000">
                                          <p:val>
                                            <p:strVal val="0-ppt_w/2"/>
                                          </p:val>
                                        </p:tav>
                                      </p:tavLst>
                                    </p:anim>
                                    <p:anim calcmode="lin" valueType="num">
                                      <p:cBhvr additive="base">
                                        <p:cTn id="147" dur="3000"/>
                                        <p:tgtEl>
                                          <p:spTgt spid="15"/>
                                        </p:tgtEl>
                                        <p:attrNameLst>
                                          <p:attrName>ppt_y</p:attrName>
                                        </p:attrNameLst>
                                      </p:cBhvr>
                                      <p:tavLst>
                                        <p:tav tm="0">
                                          <p:val>
                                            <p:strVal val="ppt_y"/>
                                          </p:val>
                                        </p:tav>
                                        <p:tav tm="100000">
                                          <p:val>
                                            <p:strVal val="ppt_y"/>
                                          </p:val>
                                        </p:tav>
                                      </p:tavLst>
                                    </p:anim>
                                    <p:set>
                                      <p:cBhvr>
                                        <p:cTn id="148" dur="1" fill="hold">
                                          <p:stCondLst>
                                            <p:cond delay="2999"/>
                                          </p:stCondLst>
                                        </p:cTn>
                                        <p:tgtEl>
                                          <p:spTgt spid="15"/>
                                        </p:tgtEl>
                                        <p:attrNameLst>
                                          <p:attrName>style.visibility</p:attrName>
                                        </p:attrNameLst>
                                      </p:cBhvr>
                                      <p:to>
                                        <p:strVal val="hidden"/>
                                      </p:to>
                                    </p:set>
                                  </p:childTnLst>
                                </p:cTn>
                              </p:par>
                              <p:par>
                                <p:cTn id="149" presetID="2" presetClass="exit" presetSubtype="8" fill="hold" nodeType="withEffect">
                                  <p:stCondLst>
                                    <p:cond delay="0"/>
                                  </p:stCondLst>
                                  <p:childTnLst>
                                    <p:anim calcmode="lin" valueType="num">
                                      <p:cBhvr additive="base">
                                        <p:cTn id="150" dur="3000"/>
                                        <p:tgtEl>
                                          <p:spTgt spid="16"/>
                                        </p:tgtEl>
                                        <p:attrNameLst>
                                          <p:attrName>ppt_x</p:attrName>
                                        </p:attrNameLst>
                                      </p:cBhvr>
                                      <p:tavLst>
                                        <p:tav tm="0">
                                          <p:val>
                                            <p:strVal val="ppt_x"/>
                                          </p:val>
                                        </p:tav>
                                        <p:tav tm="100000">
                                          <p:val>
                                            <p:strVal val="0-ppt_w/2"/>
                                          </p:val>
                                        </p:tav>
                                      </p:tavLst>
                                    </p:anim>
                                    <p:anim calcmode="lin" valueType="num">
                                      <p:cBhvr additive="base">
                                        <p:cTn id="151" dur="3000"/>
                                        <p:tgtEl>
                                          <p:spTgt spid="16"/>
                                        </p:tgtEl>
                                        <p:attrNameLst>
                                          <p:attrName>ppt_y</p:attrName>
                                        </p:attrNameLst>
                                      </p:cBhvr>
                                      <p:tavLst>
                                        <p:tav tm="0">
                                          <p:val>
                                            <p:strVal val="ppt_y"/>
                                          </p:val>
                                        </p:tav>
                                        <p:tav tm="100000">
                                          <p:val>
                                            <p:strVal val="ppt_y"/>
                                          </p:val>
                                        </p:tav>
                                      </p:tavLst>
                                    </p:anim>
                                    <p:set>
                                      <p:cBhvr>
                                        <p:cTn id="152" dur="1" fill="hold">
                                          <p:stCondLst>
                                            <p:cond delay="2999"/>
                                          </p:stCondLst>
                                        </p:cTn>
                                        <p:tgtEl>
                                          <p:spTgt spid="16"/>
                                        </p:tgtEl>
                                        <p:attrNameLst>
                                          <p:attrName>style.visibility</p:attrName>
                                        </p:attrNameLst>
                                      </p:cBhvr>
                                      <p:to>
                                        <p:strVal val="hidden"/>
                                      </p:to>
                                    </p:set>
                                  </p:childTnLst>
                                </p:cTn>
                              </p:par>
                              <p:par>
                                <p:cTn id="153" presetID="2" presetClass="exit" presetSubtype="4" fill="hold" nodeType="withEffect">
                                  <p:stCondLst>
                                    <p:cond delay="0"/>
                                  </p:stCondLst>
                                  <p:childTnLst>
                                    <p:anim calcmode="lin" valueType="num">
                                      <p:cBhvr additive="base">
                                        <p:cTn id="154" dur="3000"/>
                                        <p:tgtEl>
                                          <p:spTgt spid="8"/>
                                        </p:tgtEl>
                                        <p:attrNameLst>
                                          <p:attrName>ppt_x</p:attrName>
                                        </p:attrNameLst>
                                      </p:cBhvr>
                                      <p:tavLst>
                                        <p:tav tm="0">
                                          <p:val>
                                            <p:strVal val="ppt_x"/>
                                          </p:val>
                                        </p:tav>
                                        <p:tav tm="100000">
                                          <p:val>
                                            <p:strVal val="ppt_x"/>
                                          </p:val>
                                        </p:tav>
                                      </p:tavLst>
                                    </p:anim>
                                    <p:anim calcmode="lin" valueType="num">
                                      <p:cBhvr additive="base">
                                        <p:cTn id="155" dur="3000"/>
                                        <p:tgtEl>
                                          <p:spTgt spid="8"/>
                                        </p:tgtEl>
                                        <p:attrNameLst>
                                          <p:attrName>ppt_y</p:attrName>
                                        </p:attrNameLst>
                                      </p:cBhvr>
                                      <p:tavLst>
                                        <p:tav tm="0">
                                          <p:val>
                                            <p:strVal val="ppt_y"/>
                                          </p:val>
                                        </p:tav>
                                        <p:tav tm="100000">
                                          <p:val>
                                            <p:strVal val="1+ppt_h/2"/>
                                          </p:val>
                                        </p:tav>
                                      </p:tavLst>
                                    </p:anim>
                                    <p:set>
                                      <p:cBhvr>
                                        <p:cTn id="156" dur="1" fill="hold">
                                          <p:stCondLst>
                                            <p:cond delay="2999"/>
                                          </p:stCondLst>
                                        </p:cTn>
                                        <p:tgtEl>
                                          <p:spTgt spid="8"/>
                                        </p:tgtEl>
                                        <p:attrNameLst>
                                          <p:attrName>style.visibility</p:attrName>
                                        </p:attrNameLst>
                                      </p:cBhvr>
                                      <p:to>
                                        <p:strVal val="hidden"/>
                                      </p:to>
                                    </p:set>
                                  </p:childTnLst>
                                </p:cTn>
                              </p:par>
                              <p:par>
                                <p:cTn id="157" presetID="2" presetClass="exit" presetSubtype="4" fill="hold"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ppt_x"/>
                                          </p:val>
                                        </p:tav>
                                      </p:tavLst>
                                    </p:anim>
                                    <p:anim calcmode="lin" valueType="num">
                                      <p:cBhvr additive="base">
                                        <p:cTn id="159" dur="3000"/>
                                        <p:tgtEl>
                                          <p:spTgt spid="9"/>
                                        </p:tgtEl>
                                        <p:attrNameLst>
                                          <p:attrName>ppt_y</p:attrName>
                                        </p:attrNameLst>
                                      </p:cBhvr>
                                      <p:tavLst>
                                        <p:tav tm="0">
                                          <p:val>
                                            <p:strVal val="ppt_y"/>
                                          </p:val>
                                        </p:tav>
                                        <p:tav tm="100000">
                                          <p:val>
                                            <p:strVal val="1+ppt_h/2"/>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4" fill="hold" nodeType="withEffect">
                                  <p:stCondLst>
                                    <p:cond delay="0"/>
                                  </p:stCondLst>
                                  <p:childTnLst>
                                    <p:anim calcmode="lin" valueType="num">
                                      <p:cBhvr additive="base">
                                        <p:cTn id="162" dur="3000"/>
                                        <p:tgtEl>
                                          <p:spTgt spid="10"/>
                                        </p:tgtEl>
                                        <p:attrNameLst>
                                          <p:attrName>ppt_x</p:attrName>
                                        </p:attrNameLst>
                                      </p:cBhvr>
                                      <p:tavLst>
                                        <p:tav tm="0">
                                          <p:val>
                                            <p:strVal val="ppt_x"/>
                                          </p:val>
                                        </p:tav>
                                        <p:tav tm="100000">
                                          <p:val>
                                            <p:strVal val="ppt_x"/>
                                          </p:val>
                                        </p:tav>
                                      </p:tavLst>
                                    </p:anim>
                                    <p:anim calcmode="lin" valueType="num">
                                      <p:cBhvr additive="base">
                                        <p:cTn id="163" dur="3000"/>
                                        <p:tgtEl>
                                          <p:spTgt spid="10"/>
                                        </p:tgtEl>
                                        <p:attrNameLst>
                                          <p:attrName>ppt_y</p:attrName>
                                        </p:attrNameLst>
                                      </p:cBhvr>
                                      <p:tavLst>
                                        <p:tav tm="0">
                                          <p:val>
                                            <p:strVal val="ppt_y"/>
                                          </p:val>
                                        </p:tav>
                                        <p:tav tm="100000">
                                          <p:val>
                                            <p:strVal val="1+ppt_h/2"/>
                                          </p:val>
                                        </p:tav>
                                      </p:tavLst>
                                    </p:anim>
                                    <p:set>
                                      <p:cBhvr>
                                        <p:cTn id="164" dur="1" fill="hold">
                                          <p:stCondLst>
                                            <p:cond delay="2999"/>
                                          </p:stCondLst>
                                        </p:cTn>
                                        <p:tgtEl>
                                          <p:spTgt spid="10"/>
                                        </p:tgtEl>
                                        <p:attrNameLst>
                                          <p:attrName>style.visibility</p:attrName>
                                        </p:attrNameLst>
                                      </p:cBhvr>
                                      <p:to>
                                        <p:strVal val="hidden"/>
                                      </p:to>
                                    </p:set>
                                  </p:childTnLst>
                                </p:cTn>
                              </p:par>
                              <p:par>
                                <p:cTn id="165" presetID="2" presetClass="exit" presetSubtype="1" fill="hold" nodeType="withEffect">
                                  <p:stCondLst>
                                    <p:cond delay="0"/>
                                  </p:stCondLst>
                                  <p:childTnLst>
                                    <p:anim calcmode="lin" valueType="num">
                                      <p:cBhvr additive="base">
                                        <p:cTn id="166" dur="3000"/>
                                        <p:tgtEl>
                                          <p:spTgt spid="5"/>
                                        </p:tgtEl>
                                        <p:attrNameLst>
                                          <p:attrName>ppt_x</p:attrName>
                                        </p:attrNameLst>
                                      </p:cBhvr>
                                      <p:tavLst>
                                        <p:tav tm="0">
                                          <p:val>
                                            <p:strVal val="ppt_x"/>
                                          </p:val>
                                        </p:tav>
                                        <p:tav tm="100000">
                                          <p:val>
                                            <p:strVal val="ppt_x"/>
                                          </p:val>
                                        </p:tav>
                                      </p:tavLst>
                                    </p:anim>
                                    <p:anim calcmode="lin" valueType="num">
                                      <p:cBhvr additive="base">
                                        <p:cTn id="167" dur="3000"/>
                                        <p:tgtEl>
                                          <p:spTgt spid="5"/>
                                        </p:tgtEl>
                                        <p:attrNameLst>
                                          <p:attrName>ppt_y</p:attrName>
                                        </p:attrNameLst>
                                      </p:cBhvr>
                                      <p:tavLst>
                                        <p:tav tm="0">
                                          <p:val>
                                            <p:strVal val="ppt_y"/>
                                          </p:val>
                                        </p:tav>
                                        <p:tav tm="100000">
                                          <p:val>
                                            <p:strVal val="0-ppt_h/2"/>
                                          </p:val>
                                        </p:tav>
                                      </p:tavLst>
                                    </p:anim>
                                    <p:set>
                                      <p:cBhvr>
                                        <p:cTn id="168" dur="1" fill="hold">
                                          <p:stCondLst>
                                            <p:cond delay="2999"/>
                                          </p:stCondLst>
                                        </p:cTn>
                                        <p:tgtEl>
                                          <p:spTgt spid="5"/>
                                        </p:tgtEl>
                                        <p:attrNameLst>
                                          <p:attrName>style.visibility</p:attrName>
                                        </p:attrNameLst>
                                      </p:cBhvr>
                                      <p:to>
                                        <p:strVal val="hidden"/>
                                      </p:to>
                                    </p:set>
                                  </p:childTnLst>
                                </p:cTn>
                              </p:par>
                              <p:par>
                                <p:cTn id="169" presetID="2" presetClass="exit" presetSubtype="1" fill="hold" nodeType="withEffect">
                                  <p:stCondLst>
                                    <p:cond delay="0"/>
                                  </p:stCondLst>
                                  <p:childTnLst>
                                    <p:anim calcmode="lin" valueType="num">
                                      <p:cBhvr additive="base">
                                        <p:cTn id="170" dur="3000"/>
                                        <p:tgtEl>
                                          <p:spTgt spid="6"/>
                                        </p:tgtEl>
                                        <p:attrNameLst>
                                          <p:attrName>ppt_x</p:attrName>
                                        </p:attrNameLst>
                                      </p:cBhvr>
                                      <p:tavLst>
                                        <p:tav tm="0">
                                          <p:val>
                                            <p:strVal val="ppt_x"/>
                                          </p:val>
                                        </p:tav>
                                        <p:tav tm="100000">
                                          <p:val>
                                            <p:strVal val="ppt_x"/>
                                          </p:val>
                                        </p:tav>
                                      </p:tavLst>
                                    </p:anim>
                                    <p:anim calcmode="lin" valueType="num">
                                      <p:cBhvr additive="base">
                                        <p:cTn id="171" dur="3000"/>
                                        <p:tgtEl>
                                          <p:spTgt spid="6"/>
                                        </p:tgtEl>
                                        <p:attrNameLst>
                                          <p:attrName>ppt_y</p:attrName>
                                        </p:attrNameLst>
                                      </p:cBhvr>
                                      <p:tavLst>
                                        <p:tav tm="0">
                                          <p:val>
                                            <p:strVal val="ppt_y"/>
                                          </p:val>
                                        </p:tav>
                                        <p:tav tm="100000">
                                          <p:val>
                                            <p:strVal val="0-ppt_h/2"/>
                                          </p:val>
                                        </p:tav>
                                      </p:tavLst>
                                    </p:anim>
                                    <p:set>
                                      <p:cBhvr>
                                        <p:cTn id="172" dur="1" fill="hold">
                                          <p:stCondLst>
                                            <p:cond delay="2999"/>
                                          </p:stCondLst>
                                        </p:cTn>
                                        <p:tgtEl>
                                          <p:spTgt spid="6"/>
                                        </p:tgtEl>
                                        <p:attrNameLst>
                                          <p:attrName>style.visibility</p:attrName>
                                        </p:attrNameLst>
                                      </p:cBhvr>
                                      <p:to>
                                        <p:strVal val="hidden"/>
                                      </p:to>
                                    </p:set>
                                  </p:childTnLst>
                                </p:cTn>
                              </p:par>
                              <p:par>
                                <p:cTn id="173" presetID="2" presetClass="exit" presetSubtype="1" fill="hold" nodeType="withEffect">
                                  <p:stCondLst>
                                    <p:cond delay="0"/>
                                  </p:stCondLst>
                                  <p:childTnLst>
                                    <p:anim calcmode="lin" valueType="num">
                                      <p:cBhvr additive="base">
                                        <p:cTn id="174" dur="3000"/>
                                        <p:tgtEl>
                                          <p:spTgt spid="7"/>
                                        </p:tgtEl>
                                        <p:attrNameLst>
                                          <p:attrName>ppt_x</p:attrName>
                                        </p:attrNameLst>
                                      </p:cBhvr>
                                      <p:tavLst>
                                        <p:tav tm="0">
                                          <p:val>
                                            <p:strVal val="ppt_x"/>
                                          </p:val>
                                        </p:tav>
                                        <p:tav tm="100000">
                                          <p:val>
                                            <p:strVal val="ppt_x"/>
                                          </p:val>
                                        </p:tav>
                                      </p:tavLst>
                                    </p:anim>
                                    <p:anim calcmode="lin" valueType="num">
                                      <p:cBhvr additive="base">
                                        <p:cTn id="175" dur="3000"/>
                                        <p:tgtEl>
                                          <p:spTgt spid="7"/>
                                        </p:tgtEl>
                                        <p:attrNameLst>
                                          <p:attrName>ppt_y</p:attrName>
                                        </p:attrNameLst>
                                      </p:cBhvr>
                                      <p:tavLst>
                                        <p:tav tm="0">
                                          <p:val>
                                            <p:strVal val="ppt_y"/>
                                          </p:val>
                                        </p:tav>
                                        <p:tav tm="100000">
                                          <p:val>
                                            <p:strVal val="0-ppt_h/2"/>
                                          </p:val>
                                        </p:tav>
                                      </p:tavLst>
                                    </p:anim>
                                    <p:set>
                                      <p:cBhvr>
                                        <p:cTn id="176" dur="1" fill="hold">
                                          <p:stCondLst>
                                            <p:cond delay="2999"/>
                                          </p:stCondLst>
                                        </p:cTn>
                                        <p:tgtEl>
                                          <p:spTgt spid="7"/>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strVal val="2/3*#ppt_w"/>
                                          </p:val>
                                        </p:tav>
                                        <p:tav tm="100000">
                                          <p:val>
                                            <p:strVal val="#ppt_w"/>
                                          </p:val>
                                        </p:tav>
                                      </p:tavLst>
                                    </p:anim>
                                    <p:anim calcmode="lin" valueType="num">
                                      <p:cBhvr>
                                        <p:cTn id="180" dur="3000" fill="hold"/>
                                        <p:tgtEl>
                                          <p:spTgt spid="4"/>
                                        </p:tgtEl>
                                        <p:attrNameLst>
                                          <p:attrName>ppt_h</p:attrName>
                                        </p:attrNameLst>
                                      </p:cBhvr>
                                      <p:tavLst>
                                        <p:tav tm="0">
                                          <p:val>
                                            <p:strVal val="2/3*#ppt_h"/>
                                          </p:val>
                                        </p:tav>
                                        <p:tav tm="100000">
                                          <p:val>
                                            <p:strVal val="#ppt_h"/>
                                          </p:val>
                                        </p:tav>
                                      </p:tavLst>
                                    </p:anim>
                                  </p:childTnLst>
                                </p:cTn>
                              </p:par>
                              <p:par>
                                <p:cTn id="181" presetID="4"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ox(out)">
                                      <p:cBhvr>
                                        <p:cTn id="1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1F82">
                  <a:shade val="67500"/>
                  <a:satMod val="115000"/>
                </a:srgbClr>
              </a:gs>
              <a:gs pos="100000">
                <a:srgbClr val="001F82">
                  <a:shade val="100000"/>
                  <a:satMod val="115000"/>
                </a:srgbClr>
              </a:gs>
            </a:gsLst>
            <a:lin ang="16200000" scaled="1"/>
            <a:tileRect/>
          </a:gradFill>
        </p:spPr>
        <p:txBody>
          <a:bodyPr/>
          <a:lstStyle/>
          <a:p>
            <a:endParaRPr lang="es-ES" dirty="0"/>
          </a:p>
        </p:txBody>
      </p:sp>
      <p:pic>
        <p:nvPicPr>
          <p:cNvPr id="4" name="3 Imagen" descr="0(4).jpg"/>
          <p:cNvPicPr>
            <a:picLocks noChangeAspect="1"/>
          </p:cNvPicPr>
          <p:nvPr/>
        </p:nvPicPr>
        <p:blipFill>
          <a:blip r:embed="rId2"/>
          <a:stretch>
            <a:fillRect/>
          </a:stretch>
        </p:blipFill>
        <p:spPr>
          <a:xfrm>
            <a:off x="-1" y="0"/>
            <a:ext cx="9120249" cy="6858000"/>
          </a:xfrm>
          <a:prstGeom prst="rect">
            <a:avLst/>
          </a:prstGeom>
        </p:spPr>
      </p:pic>
      <p:pic>
        <p:nvPicPr>
          <p:cNvPr id="5" name="4 Imagen" descr="KsOR7aZ0UFDcd10MDZq62cxUXmU.png"/>
          <p:cNvPicPr>
            <a:picLocks noChangeAspect="1"/>
          </p:cNvPicPr>
          <p:nvPr/>
        </p:nvPicPr>
        <p:blipFill>
          <a:blip r:embed="rId3">
            <a:lum bright="20000" contrast="40000"/>
          </a:blip>
          <a:stretch>
            <a:fillRect/>
          </a:stretch>
        </p:blipFill>
        <p:spPr>
          <a:xfrm rot="16200000">
            <a:off x="-1076348" y="1327590"/>
            <a:ext cx="2611509" cy="1030311"/>
          </a:xfrm>
          <a:prstGeom prst="rect">
            <a:avLst/>
          </a:prstGeom>
          <a:effectLst>
            <a:reflection blurRad="6350" stA="50000" endA="300" endPos="90000" dir="5400000" sy="-100000" algn="bl" rotWithShape="0"/>
          </a:effectLst>
        </p:spPr>
      </p:pic>
      <p:pic>
        <p:nvPicPr>
          <p:cNvPr id="6" name="5 Imagen" descr="KsOR7aZ0UFDcd10MDZq62cxUXmU.png"/>
          <p:cNvPicPr>
            <a:picLocks noChangeAspect="1"/>
          </p:cNvPicPr>
          <p:nvPr/>
        </p:nvPicPr>
        <p:blipFill>
          <a:blip r:embed="rId3">
            <a:lum bright="20000" contrast="40000"/>
          </a:blip>
          <a:stretch>
            <a:fillRect/>
          </a:stretch>
        </p:blipFill>
        <p:spPr>
          <a:xfrm rot="16200000">
            <a:off x="179319" y="1362080"/>
            <a:ext cx="2611514" cy="1030313"/>
          </a:xfrm>
          <a:prstGeom prst="rect">
            <a:avLst/>
          </a:prstGeom>
          <a:effectLst>
            <a:reflection blurRad="6350" stA="50000" endA="300" endPos="90000" dir="5400000" sy="-100000" algn="bl" rotWithShape="0"/>
          </a:effectLst>
        </p:spPr>
      </p:pic>
      <p:pic>
        <p:nvPicPr>
          <p:cNvPr id="7" name="6 Imagen" descr="KsOR7aZ0UFDcd10MDZq62cxUXmU.png"/>
          <p:cNvPicPr>
            <a:picLocks noChangeAspect="1"/>
          </p:cNvPicPr>
          <p:nvPr/>
        </p:nvPicPr>
        <p:blipFill>
          <a:blip r:embed="rId3">
            <a:lum bright="20000" contrast="40000"/>
          </a:blip>
          <a:stretch>
            <a:fillRect/>
          </a:stretch>
        </p:blipFill>
        <p:spPr>
          <a:xfrm rot="16200000">
            <a:off x="1281106" y="1399028"/>
            <a:ext cx="2611509" cy="1030311"/>
          </a:xfrm>
          <a:prstGeom prst="rect">
            <a:avLst/>
          </a:prstGeom>
          <a:effectLst>
            <a:reflection blurRad="6350" stA="50000" endA="300" endPos="90000" dir="5400000" sy="-100000" algn="bl" rotWithShape="0"/>
          </a:effectLst>
        </p:spPr>
      </p:pic>
      <p:pic>
        <p:nvPicPr>
          <p:cNvPr id="8" name="7 Imagen" descr="KsOR7aZ0UFDcd10MDZq62cxUXmU.png"/>
          <p:cNvPicPr>
            <a:picLocks noChangeAspect="1"/>
          </p:cNvPicPr>
          <p:nvPr/>
        </p:nvPicPr>
        <p:blipFill>
          <a:blip r:embed="rId3">
            <a:lum bright="20000" contrast="40000"/>
          </a:blip>
          <a:stretch>
            <a:fillRect/>
          </a:stretch>
        </p:blipFill>
        <p:spPr>
          <a:xfrm rot="16200000">
            <a:off x="2457516" y="1433516"/>
            <a:ext cx="2611509" cy="1030311"/>
          </a:xfrm>
          <a:prstGeom prst="rect">
            <a:avLst/>
          </a:prstGeom>
          <a:effectLst>
            <a:reflection blurRad="6350" stA="50000" endA="300" endPos="90000" dir="5400000" sy="-100000" algn="bl" rotWithShape="0"/>
          </a:effectLst>
        </p:spPr>
      </p:pic>
      <p:pic>
        <p:nvPicPr>
          <p:cNvPr id="9" name="8 Imagen" descr="KsOR7aZ0UFDcd10MDZq62cxUXmU.png"/>
          <p:cNvPicPr>
            <a:picLocks noChangeAspect="1"/>
          </p:cNvPicPr>
          <p:nvPr/>
        </p:nvPicPr>
        <p:blipFill>
          <a:blip r:embed="rId3">
            <a:lum bright="20000" contrast="40000"/>
          </a:blip>
          <a:stretch>
            <a:fillRect/>
          </a:stretch>
        </p:blipFill>
        <p:spPr>
          <a:xfrm rot="16200000">
            <a:off x="3709964" y="1399029"/>
            <a:ext cx="2611512" cy="1030312"/>
          </a:xfrm>
          <a:prstGeom prst="rect">
            <a:avLst/>
          </a:prstGeom>
          <a:effectLst>
            <a:reflection blurRad="6350" stA="50000" endA="300" endPos="90000" dir="5400000" sy="-100000" algn="bl" rotWithShape="0"/>
          </a:effectLst>
        </p:spPr>
      </p:pic>
      <p:pic>
        <p:nvPicPr>
          <p:cNvPr id="10" name="9 Imagen" descr="KsOR7aZ0UFDcd10MDZq62cxUXmU.png"/>
          <p:cNvPicPr>
            <a:picLocks noChangeAspect="1"/>
          </p:cNvPicPr>
          <p:nvPr/>
        </p:nvPicPr>
        <p:blipFill>
          <a:blip r:embed="rId3">
            <a:lum bright="20000" contrast="40000"/>
          </a:blip>
          <a:stretch>
            <a:fillRect/>
          </a:stretch>
        </p:blipFill>
        <p:spPr>
          <a:xfrm rot="16200000">
            <a:off x="4965636" y="1433517"/>
            <a:ext cx="2611509" cy="1030311"/>
          </a:xfrm>
          <a:prstGeom prst="rect">
            <a:avLst/>
          </a:prstGeom>
          <a:effectLst>
            <a:reflection blurRad="6350" stA="50000" endA="300" endPos="90000" dir="5400000" sy="-100000" algn="bl" rotWithShape="0"/>
          </a:effectLst>
        </p:spPr>
      </p:pic>
      <p:pic>
        <p:nvPicPr>
          <p:cNvPr id="11" name="10 Imagen" descr="KsOR7aZ0UFDcd10MDZq62cxUXmU.png"/>
          <p:cNvPicPr>
            <a:picLocks noChangeAspect="1"/>
          </p:cNvPicPr>
          <p:nvPr/>
        </p:nvPicPr>
        <p:blipFill>
          <a:blip r:embed="rId3">
            <a:lum bright="20000" contrast="40000"/>
          </a:blip>
          <a:stretch>
            <a:fillRect/>
          </a:stretch>
        </p:blipFill>
        <p:spPr>
          <a:xfrm rot="16200000">
            <a:off x="6067421" y="1399028"/>
            <a:ext cx="2611509" cy="1030311"/>
          </a:xfrm>
          <a:prstGeom prst="rect">
            <a:avLst/>
          </a:prstGeom>
          <a:effectLst>
            <a:reflection blurRad="6350" stA="50000" endA="300" endPos="90000" dir="5400000" sy="-100000" algn="bl" rotWithShape="0"/>
          </a:effectLst>
        </p:spPr>
      </p:pic>
      <p:pic>
        <p:nvPicPr>
          <p:cNvPr id="12" name="11 Imagen" descr="KsOR7aZ0UFDcd10MDZq62cxUXmU.png"/>
          <p:cNvPicPr>
            <a:picLocks noChangeAspect="1"/>
          </p:cNvPicPr>
          <p:nvPr/>
        </p:nvPicPr>
        <p:blipFill>
          <a:blip r:embed="rId3">
            <a:lum bright="20000" contrast="40000"/>
          </a:blip>
          <a:stretch>
            <a:fillRect/>
          </a:stretch>
        </p:blipFill>
        <p:spPr>
          <a:xfrm rot="16200000">
            <a:off x="7323091" y="1433517"/>
            <a:ext cx="2611509" cy="1030311"/>
          </a:xfrm>
          <a:prstGeom prst="rect">
            <a:avLst/>
          </a:prstGeom>
          <a:effectLst>
            <a:reflection blurRad="6350" stA="50000" endA="300" endPos="90000" dir="5400000" sy="-100000" algn="bl" rotWithShape="0"/>
          </a:effectLst>
        </p:spPr>
      </p:pic>
      <p:pic>
        <p:nvPicPr>
          <p:cNvPr id="13" name="12 Imagen" descr="KsOR7aZ0UFDcd10MDZq62cxUXmU.png"/>
          <p:cNvPicPr>
            <a:picLocks noChangeAspect="1"/>
          </p:cNvPicPr>
          <p:nvPr/>
        </p:nvPicPr>
        <p:blipFill>
          <a:blip r:embed="rId3">
            <a:lum bright="20000" contrast="40000"/>
          </a:blip>
          <a:stretch>
            <a:fillRect/>
          </a:stretch>
        </p:blipFill>
        <p:spPr>
          <a:xfrm rot="16200000">
            <a:off x="-1033564" y="4045277"/>
            <a:ext cx="2428894" cy="1127361"/>
          </a:xfrm>
          <a:prstGeom prst="rect">
            <a:avLst/>
          </a:prstGeom>
          <a:effectLst>
            <a:reflection blurRad="6350" stA="50000" endA="300" endPos="90000" dir="5400000" sy="-100000" algn="bl" rotWithShape="0"/>
          </a:effectLst>
        </p:spPr>
      </p:pic>
      <p:pic>
        <p:nvPicPr>
          <p:cNvPr id="14" name="13 Imagen" descr="KsOR7aZ0UFDcd10MDZq62cxUXmU.png"/>
          <p:cNvPicPr>
            <a:picLocks noChangeAspect="1"/>
          </p:cNvPicPr>
          <p:nvPr/>
        </p:nvPicPr>
        <p:blipFill>
          <a:blip r:embed="rId3">
            <a:lum bright="20000" contrast="40000"/>
          </a:blip>
          <a:stretch>
            <a:fillRect/>
          </a:stretch>
        </p:blipFill>
        <p:spPr>
          <a:xfrm rot="16200000">
            <a:off x="222106" y="4079766"/>
            <a:ext cx="2428894" cy="1127361"/>
          </a:xfrm>
          <a:prstGeom prst="rect">
            <a:avLst/>
          </a:prstGeom>
          <a:effectLst>
            <a:reflection blurRad="6350" stA="50000" endA="300" endPos="90000" dir="5400000" sy="-100000" algn="bl" rotWithShape="0"/>
          </a:effectLst>
        </p:spPr>
      </p:pic>
      <p:pic>
        <p:nvPicPr>
          <p:cNvPr id="15" name="14 Imagen" descr="KsOR7aZ0UFDcd10MDZq62cxUXmU.png"/>
          <p:cNvPicPr>
            <a:picLocks noChangeAspect="1"/>
          </p:cNvPicPr>
          <p:nvPr/>
        </p:nvPicPr>
        <p:blipFill>
          <a:blip r:embed="rId3">
            <a:lum bright="20000" contrast="40000"/>
          </a:blip>
          <a:stretch>
            <a:fillRect/>
          </a:stretch>
        </p:blipFill>
        <p:spPr>
          <a:xfrm rot="16200000">
            <a:off x="1323890" y="4116715"/>
            <a:ext cx="2428894" cy="1127361"/>
          </a:xfrm>
          <a:prstGeom prst="rect">
            <a:avLst/>
          </a:prstGeom>
          <a:effectLst>
            <a:reflection blurRad="6350" stA="50000" endA="300" endPos="90000" dir="5400000" sy="-100000" algn="bl" rotWithShape="0"/>
          </a:effectLst>
        </p:spPr>
      </p:pic>
      <p:pic>
        <p:nvPicPr>
          <p:cNvPr id="16" name="15 Imagen" descr="KsOR7aZ0UFDcd10MDZq62cxUXmU.png"/>
          <p:cNvPicPr>
            <a:picLocks noChangeAspect="1"/>
          </p:cNvPicPr>
          <p:nvPr/>
        </p:nvPicPr>
        <p:blipFill>
          <a:blip r:embed="rId3">
            <a:lum bright="20000" contrast="40000"/>
          </a:blip>
          <a:stretch>
            <a:fillRect/>
          </a:stretch>
        </p:blipFill>
        <p:spPr>
          <a:xfrm rot="16200000">
            <a:off x="2500301" y="4151202"/>
            <a:ext cx="2428892" cy="1127361"/>
          </a:xfrm>
          <a:prstGeom prst="rect">
            <a:avLst/>
          </a:prstGeom>
          <a:effectLst>
            <a:reflection blurRad="6350" stA="50000" endA="300" endPos="90000" dir="5400000" sy="-100000" algn="bl" rotWithShape="0"/>
          </a:effectLst>
        </p:spPr>
      </p:pic>
      <p:pic>
        <p:nvPicPr>
          <p:cNvPr id="17" name="16 Imagen" descr="KsOR7aZ0UFDcd10MDZq62cxUXmU.png"/>
          <p:cNvPicPr>
            <a:picLocks noChangeAspect="1"/>
          </p:cNvPicPr>
          <p:nvPr/>
        </p:nvPicPr>
        <p:blipFill>
          <a:blip r:embed="rId3">
            <a:lum bright="20000" contrast="40000"/>
          </a:blip>
          <a:stretch>
            <a:fillRect/>
          </a:stretch>
        </p:blipFill>
        <p:spPr>
          <a:xfrm rot="16200000">
            <a:off x="3752751" y="4116714"/>
            <a:ext cx="2428892" cy="1127361"/>
          </a:xfrm>
          <a:prstGeom prst="rect">
            <a:avLst/>
          </a:prstGeom>
          <a:effectLst>
            <a:reflection blurRad="6350" stA="50000" endA="300" endPos="90000" dir="5400000" sy="-100000" algn="bl" rotWithShape="0"/>
          </a:effectLst>
        </p:spPr>
      </p:pic>
      <p:pic>
        <p:nvPicPr>
          <p:cNvPr id="18" name="17 Imagen" descr="KsOR7aZ0UFDcd10MDZq62cxUXmU.png"/>
          <p:cNvPicPr>
            <a:picLocks noChangeAspect="1"/>
          </p:cNvPicPr>
          <p:nvPr/>
        </p:nvPicPr>
        <p:blipFill>
          <a:blip r:embed="rId3">
            <a:lum bright="20000" contrast="40000"/>
          </a:blip>
          <a:stretch>
            <a:fillRect/>
          </a:stretch>
        </p:blipFill>
        <p:spPr>
          <a:xfrm rot="16200000">
            <a:off x="5008421" y="4151203"/>
            <a:ext cx="2428892" cy="1127361"/>
          </a:xfrm>
          <a:prstGeom prst="rect">
            <a:avLst/>
          </a:prstGeom>
          <a:effectLst>
            <a:reflection blurRad="6350" stA="50000" endA="300" endPos="90000" dir="5400000" sy="-100000" algn="bl" rotWithShape="0"/>
          </a:effectLst>
        </p:spPr>
      </p:pic>
      <p:pic>
        <p:nvPicPr>
          <p:cNvPr id="19" name="18 Imagen" descr="KsOR7aZ0UFDcd10MDZq62cxUXmU.png"/>
          <p:cNvPicPr>
            <a:picLocks noChangeAspect="1"/>
          </p:cNvPicPr>
          <p:nvPr/>
        </p:nvPicPr>
        <p:blipFill>
          <a:blip r:embed="rId3">
            <a:lum bright="20000" contrast="40000"/>
          </a:blip>
          <a:stretch>
            <a:fillRect/>
          </a:stretch>
        </p:blipFill>
        <p:spPr>
          <a:xfrm rot="16200000">
            <a:off x="6110204" y="4188153"/>
            <a:ext cx="2428894" cy="1127361"/>
          </a:xfrm>
          <a:prstGeom prst="rect">
            <a:avLst/>
          </a:prstGeom>
          <a:effectLst>
            <a:reflection blurRad="6350" stA="50000" endA="300" endPos="90000" dir="5400000" sy="-100000" algn="bl" rotWithShape="0"/>
          </a:effectLst>
        </p:spPr>
      </p:pic>
      <p:pic>
        <p:nvPicPr>
          <p:cNvPr id="20" name="19 Imagen" descr="KsOR7aZ0UFDcd10MDZq62cxUXmU.png"/>
          <p:cNvPicPr>
            <a:picLocks noChangeAspect="1"/>
          </p:cNvPicPr>
          <p:nvPr/>
        </p:nvPicPr>
        <p:blipFill>
          <a:blip r:embed="rId3">
            <a:lum bright="20000" contrast="40000"/>
          </a:blip>
          <a:stretch>
            <a:fillRect/>
          </a:stretch>
        </p:blipFill>
        <p:spPr>
          <a:xfrm rot="16200000">
            <a:off x="7365875" y="4222641"/>
            <a:ext cx="2428892" cy="1127361"/>
          </a:xfrm>
          <a:prstGeom prst="rect">
            <a:avLst/>
          </a:prstGeom>
          <a:effectLst>
            <a:reflection blurRad="6350" stA="50000" endA="300" endPos="90000" dir="5400000" sy="-100000" algn="bl" rotWithShape="0"/>
          </a:effectLst>
        </p:spPr>
      </p:pic>
      <p:sp>
        <p:nvSpPr>
          <p:cNvPr id="21" name="20 Rectángulo"/>
          <p:cNvSpPr/>
          <p:nvPr/>
        </p:nvSpPr>
        <p:spPr>
          <a:xfrm>
            <a:off x="-428660" y="0"/>
            <a:ext cx="9929882" cy="7072338"/>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8" presetClass="emph" presetSubtype="0" fill="hold" nodeType="withEffect">
                                  <p:stCondLst>
                                    <p:cond delay="0"/>
                                  </p:stCondLst>
                                  <p:childTnLst>
                                    <p:animRot by="21600000">
                                      <p:cBhvr>
                                        <p:cTn id="9" dur="3000" fill="hold"/>
                                        <p:tgtEl>
                                          <p:spTgt spid="5"/>
                                        </p:tgtEl>
                                        <p:attrNameLst>
                                          <p:attrName>r</p:attrName>
                                        </p:attrNameLst>
                                      </p:cBhvr>
                                    </p:animRot>
                                  </p:childTnLst>
                                </p:cTn>
                              </p:par>
                              <p:par>
                                <p:cTn id="10" presetID="8" presetClass="emph" presetSubtype="0" fill="hold" nodeType="withEffect">
                                  <p:stCondLst>
                                    <p:cond delay="0"/>
                                  </p:stCondLst>
                                  <p:childTnLst>
                                    <p:animRot by="-21600000">
                                      <p:cBhvr>
                                        <p:cTn id="11" dur="3000" fill="hold"/>
                                        <p:tgtEl>
                                          <p:spTgt spid="6"/>
                                        </p:tgtEl>
                                        <p:attrNameLst>
                                          <p:attrName>r</p:attrName>
                                        </p:attrNameLst>
                                      </p:cBhvr>
                                    </p:animRot>
                                  </p:childTnLst>
                                </p:cTn>
                              </p:par>
                              <p:par>
                                <p:cTn id="12" presetID="8" presetClass="emph" presetSubtype="0" fill="hold" nodeType="withEffect">
                                  <p:stCondLst>
                                    <p:cond delay="0"/>
                                  </p:stCondLst>
                                  <p:childTnLst>
                                    <p:animRot by="21600000">
                                      <p:cBhvr>
                                        <p:cTn id="13" dur="3000" fill="hold"/>
                                        <p:tgtEl>
                                          <p:spTgt spid="7"/>
                                        </p:tgtEl>
                                        <p:attrNameLst>
                                          <p:attrName>r</p:attrName>
                                        </p:attrNameLst>
                                      </p:cBhvr>
                                    </p:animRot>
                                  </p:childTnLst>
                                </p:cTn>
                              </p:par>
                              <p:par>
                                <p:cTn id="14" presetID="8" presetClass="emph" presetSubtype="0" fill="hold" nodeType="withEffect">
                                  <p:stCondLst>
                                    <p:cond delay="0"/>
                                  </p:stCondLst>
                                  <p:childTnLst>
                                    <p:animRot by="-21600000">
                                      <p:cBhvr>
                                        <p:cTn id="15" dur="3000" fill="hold"/>
                                        <p:tgtEl>
                                          <p:spTgt spid="8"/>
                                        </p:tgtEl>
                                        <p:attrNameLst>
                                          <p:attrName>r</p:attrName>
                                        </p:attrNameLst>
                                      </p:cBhvr>
                                    </p:animRot>
                                  </p:childTnLst>
                                </p:cTn>
                              </p:par>
                              <p:par>
                                <p:cTn id="16" presetID="8" presetClass="emph" presetSubtype="0" fill="hold" nodeType="withEffect">
                                  <p:stCondLst>
                                    <p:cond delay="0"/>
                                  </p:stCondLst>
                                  <p:childTnLst>
                                    <p:animRot by="21600000">
                                      <p:cBhvr>
                                        <p:cTn id="17" dur="3000" fill="hold"/>
                                        <p:tgtEl>
                                          <p:spTgt spid="9"/>
                                        </p:tgtEl>
                                        <p:attrNameLst>
                                          <p:attrName>r</p:attrName>
                                        </p:attrNameLst>
                                      </p:cBhvr>
                                    </p:animRot>
                                  </p:childTnLst>
                                </p:cTn>
                              </p:par>
                              <p:par>
                                <p:cTn id="18" presetID="8" presetClass="emph" presetSubtype="0" fill="hold" nodeType="withEffect">
                                  <p:stCondLst>
                                    <p:cond delay="0"/>
                                  </p:stCondLst>
                                  <p:childTnLst>
                                    <p:animRot by="-21600000">
                                      <p:cBhvr>
                                        <p:cTn id="19" dur="3000" fill="hold"/>
                                        <p:tgtEl>
                                          <p:spTgt spid="10"/>
                                        </p:tgtEl>
                                        <p:attrNameLst>
                                          <p:attrName>r</p:attrName>
                                        </p:attrNameLst>
                                      </p:cBhvr>
                                    </p:animRot>
                                  </p:childTnLst>
                                </p:cTn>
                              </p:par>
                              <p:par>
                                <p:cTn id="20" presetID="8" presetClass="emph" presetSubtype="0" fill="hold" nodeType="withEffect">
                                  <p:stCondLst>
                                    <p:cond delay="0"/>
                                  </p:stCondLst>
                                  <p:childTnLst>
                                    <p:animRot by="21600000">
                                      <p:cBhvr>
                                        <p:cTn id="21" dur="3000" fill="hold"/>
                                        <p:tgtEl>
                                          <p:spTgt spid="11"/>
                                        </p:tgtEl>
                                        <p:attrNameLst>
                                          <p:attrName>r</p:attrName>
                                        </p:attrNameLst>
                                      </p:cBhvr>
                                    </p:animRot>
                                  </p:childTnLst>
                                </p:cTn>
                              </p:par>
                              <p:par>
                                <p:cTn id="22" presetID="8" presetClass="emph" presetSubtype="0" fill="hold" nodeType="withEffect">
                                  <p:stCondLst>
                                    <p:cond delay="0"/>
                                  </p:stCondLst>
                                  <p:childTnLst>
                                    <p:animRot by="-21600000">
                                      <p:cBhvr>
                                        <p:cTn id="23" dur="3000" fill="hold"/>
                                        <p:tgtEl>
                                          <p:spTgt spid="12"/>
                                        </p:tgtEl>
                                        <p:attrNameLst>
                                          <p:attrName>r</p:attrName>
                                        </p:attrNameLst>
                                      </p:cBhvr>
                                    </p:animRot>
                                  </p:childTnLst>
                                </p:cTn>
                              </p:par>
                              <p:par>
                                <p:cTn id="24" presetID="8" presetClass="emph" presetSubtype="0" fill="hold" nodeType="withEffect">
                                  <p:stCondLst>
                                    <p:cond delay="0"/>
                                  </p:stCondLst>
                                  <p:childTnLst>
                                    <p:animRot by="21600000">
                                      <p:cBhvr>
                                        <p:cTn id="25" dur="3000" fill="hold"/>
                                        <p:tgtEl>
                                          <p:spTgt spid="13"/>
                                        </p:tgtEl>
                                        <p:attrNameLst>
                                          <p:attrName>r</p:attrName>
                                        </p:attrNameLst>
                                      </p:cBhvr>
                                    </p:animRot>
                                  </p:childTnLst>
                                </p:cTn>
                              </p:par>
                              <p:par>
                                <p:cTn id="26" presetID="8" presetClass="emph" presetSubtype="0" fill="hold" nodeType="withEffect">
                                  <p:stCondLst>
                                    <p:cond delay="0"/>
                                  </p:stCondLst>
                                  <p:childTnLst>
                                    <p:animRot by="-21600000">
                                      <p:cBhvr>
                                        <p:cTn id="27" dur="3000" fill="hold"/>
                                        <p:tgtEl>
                                          <p:spTgt spid="14"/>
                                        </p:tgtEl>
                                        <p:attrNameLst>
                                          <p:attrName>r</p:attrName>
                                        </p:attrNameLst>
                                      </p:cBhvr>
                                    </p:animRot>
                                  </p:childTnLst>
                                </p:cTn>
                              </p:par>
                              <p:par>
                                <p:cTn id="28" presetID="8" presetClass="emph" presetSubtype="0" fill="hold" nodeType="withEffect">
                                  <p:stCondLst>
                                    <p:cond delay="0"/>
                                  </p:stCondLst>
                                  <p:childTnLst>
                                    <p:animRot by="21600000">
                                      <p:cBhvr>
                                        <p:cTn id="29" dur="3000" fill="hold"/>
                                        <p:tgtEl>
                                          <p:spTgt spid="15"/>
                                        </p:tgtEl>
                                        <p:attrNameLst>
                                          <p:attrName>r</p:attrName>
                                        </p:attrNameLst>
                                      </p:cBhvr>
                                    </p:animRot>
                                  </p:childTnLst>
                                </p:cTn>
                              </p:par>
                              <p:par>
                                <p:cTn id="30" presetID="8" presetClass="emph" presetSubtype="0" fill="hold" nodeType="withEffect">
                                  <p:stCondLst>
                                    <p:cond delay="0"/>
                                  </p:stCondLst>
                                  <p:childTnLst>
                                    <p:animRot by="-21600000">
                                      <p:cBhvr>
                                        <p:cTn id="31" dur="3000" fill="hold"/>
                                        <p:tgtEl>
                                          <p:spTgt spid="16"/>
                                        </p:tgtEl>
                                        <p:attrNameLst>
                                          <p:attrName>r</p:attrName>
                                        </p:attrNameLst>
                                      </p:cBhvr>
                                    </p:animRot>
                                  </p:childTnLst>
                                </p:cTn>
                              </p:par>
                              <p:par>
                                <p:cTn id="32" presetID="8" presetClass="emph" presetSubtype="0" fill="hold" nodeType="withEffect">
                                  <p:stCondLst>
                                    <p:cond delay="0"/>
                                  </p:stCondLst>
                                  <p:childTnLst>
                                    <p:animRot by="21600000">
                                      <p:cBhvr>
                                        <p:cTn id="33" dur="3000" fill="hold"/>
                                        <p:tgtEl>
                                          <p:spTgt spid="17"/>
                                        </p:tgtEl>
                                        <p:attrNameLst>
                                          <p:attrName>r</p:attrName>
                                        </p:attrNameLst>
                                      </p:cBhvr>
                                    </p:animRot>
                                  </p:childTnLst>
                                </p:cTn>
                              </p:par>
                              <p:par>
                                <p:cTn id="34" presetID="8" presetClass="emph" presetSubtype="0" fill="hold" nodeType="withEffect">
                                  <p:stCondLst>
                                    <p:cond delay="0"/>
                                  </p:stCondLst>
                                  <p:childTnLst>
                                    <p:animRot by="-21600000">
                                      <p:cBhvr>
                                        <p:cTn id="35" dur="3000" fill="hold"/>
                                        <p:tgtEl>
                                          <p:spTgt spid="18"/>
                                        </p:tgtEl>
                                        <p:attrNameLst>
                                          <p:attrName>r</p:attrName>
                                        </p:attrNameLst>
                                      </p:cBhvr>
                                    </p:animRot>
                                  </p:childTnLst>
                                </p:cTn>
                              </p:par>
                              <p:par>
                                <p:cTn id="36" presetID="8" presetClass="emph" presetSubtype="0" fill="hold" nodeType="withEffect">
                                  <p:stCondLst>
                                    <p:cond delay="0"/>
                                  </p:stCondLst>
                                  <p:childTnLst>
                                    <p:animRot by="21600000">
                                      <p:cBhvr>
                                        <p:cTn id="37" dur="3000" fill="hold"/>
                                        <p:tgtEl>
                                          <p:spTgt spid="19"/>
                                        </p:tgtEl>
                                        <p:attrNameLst>
                                          <p:attrName>r</p:attrName>
                                        </p:attrNameLst>
                                      </p:cBhvr>
                                    </p:animRot>
                                  </p:childTnLst>
                                </p:cTn>
                              </p:par>
                              <p:par>
                                <p:cTn id="38" presetID="8" presetClass="emph" presetSubtype="0" fill="hold" nodeType="withEffect">
                                  <p:stCondLst>
                                    <p:cond delay="0"/>
                                  </p:stCondLst>
                                  <p:childTnLst>
                                    <p:animRot by="-21600000">
                                      <p:cBhvr>
                                        <p:cTn id="39" dur="3000" fill="hold"/>
                                        <p:tgtEl>
                                          <p:spTgt spid="20"/>
                                        </p:tgtEl>
                                        <p:attrNameLst>
                                          <p:attrName>r</p:attrName>
                                        </p:attrNameLst>
                                      </p:cBhvr>
                                    </p:animRot>
                                  </p:childTnLst>
                                </p:cTn>
                              </p:par>
                            </p:childTnLst>
                          </p:cTn>
                        </p:par>
                        <p:par>
                          <p:cTn id="40" fill="hold">
                            <p:stCondLst>
                              <p:cond delay="3000"/>
                            </p:stCondLst>
                            <p:childTnLst>
                              <p:par>
                                <p:cTn id="41" presetID="2" presetClass="exit" presetSubtype="2" fill="hold" nodeType="afterEffect">
                                  <p:stCondLst>
                                    <p:cond delay="0"/>
                                  </p:stCondLst>
                                  <p:childTnLst>
                                    <p:anim calcmode="lin" valueType="num">
                                      <p:cBhvr additive="base">
                                        <p:cTn id="42" dur="3000"/>
                                        <p:tgtEl>
                                          <p:spTgt spid="5"/>
                                        </p:tgtEl>
                                        <p:attrNameLst>
                                          <p:attrName>ppt_x</p:attrName>
                                        </p:attrNameLst>
                                      </p:cBhvr>
                                      <p:tavLst>
                                        <p:tav tm="0">
                                          <p:val>
                                            <p:strVal val="ppt_x"/>
                                          </p:val>
                                        </p:tav>
                                        <p:tav tm="100000">
                                          <p:val>
                                            <p:strVal val="1+ppt_w/2"/>
                                          </p:val>
                                        </p:tav>
                                      </p:tavLst>
                                    </p:anim>
                                    <p:anim calcmode="lin" valueType="num">
                                      <p:cBhvr additive="base">
                                        <p:cTn id="43" dur="3000"/>
                                        <p:tgtEl>
                                          <p:spTgt spid="5"/>
                                        </p:tgtEl>
                                        <p:attrNameLst>
                                          <p:attrName>ppt_y</p:attrName>
                                        </p:attrNameLst>
                                      </p:cBhvr>
                                      <p:tavLst>
                                        <p:tav tm="0">
                                          <p:val>
                                            <p:strVal val="ppt_y"/>
                                          </p:val>
                                        </p:tav>
                                        <p:tav tm="100000">
                                          <p:val>
                                            <p:strVal val="ppt_y"/>
                                          </p:val>
                                        </p:tav>
                                      </p:tavLst>
                                    </p:anim>
                                    <p:set>
                                      <p:cBhvr>
                                        <p:cTn id="44" dur="1" fill="hold">
                                          <p:stCondLst>
                                            <p:cond delay="2999"/>
                                          </p:stCondLst>
                                        </p:cTn>
                                        <p:tgtEl>
                                          <p:spTgt spid="5"/>
                                        </p:tgtEl>
                                        <p:attrNameLst>
                                          <p:attrName>style.visibility</p:attrName>
                                        </p:attrNameLst>
                                      </p:cBhvr>
                                      <p:to>
                                        <p:strVal val="hidden"/>
                                      </p:to>
                                    </p:set>
                                  </p:childTnLst>
                                </p:cTn>
                              </p:par>
                              <p:par>
                                <p:cTn id="45" presetID="2" presetClass="exit" presetSubtype="2" fill="hold" nodeType="withEffect">
                                  <p:stCondLst>
                                    <p:cond delay="0"/>
                                  </p:stCondLst>
                                  <p:childTnLst>
                                    <p:anim calcmode="lin" valueType="num">
                                      <p:cBhvr additive="base">
                                        <p:cTn id="46" dur="3000"/>
                                        <p:tgtEl>
                                          <p:spTgt spid="6"/>
                                        </p:tgtEl>
                                        <p:attrNameLst>
                                          <p:attrName>ppt_x</p:attrName>
                                        </p:attrNameLst>
                                      </p:cBhvr>
                                      <p:tavLst>
                                        <p:tav tm="0">
                                          <p:val>
                                            <p:strVal val="ppt_x"/>
                                          </p:val>
                                        </p:tav>
                                        <p:tav tm="100000">
                                          <p:val>
                                            <p:strVal val="1+ppt_w/2"/>
                                          </p:val>
                                        </p:tav>
                                      </p:tavLst>
                                    </p:anim>
                                    <p:anim calcmode="lin" valueType="num">
                                      <p:cBhvr additive="base">
                                        <p:cTn id="47" dur="3000"/>
                                        <p:tgtEl>
                                          <p:spTgt spid="6"/>
                                        </p:tgtEl>
                                        <p:attrNameLst>
                                          <p:attrName>ppt_y</p:attrName>
                                        </p:attrNameLst>
                                      </p:cBhvr>
                                      <p:tavLst>
                                        <p:tav tm="0">
                                          <p:val>
                                            <p:strVal val="ppt_y"/>
                                          </p:val>
                                        </p:tav>
                                        <p:tav tm="100000">
                                          <p:val>
                                            <p:strVal val="ppt_y"/>
                                          </p:val>
                                        </p:tav>
                                      </p:tavLst>
                                    </p:anim>
                                    <p:set>
                                      <p:cBhvr>
                                        <p:cTn id="48" dur="1" fill="hold">
                                          <p:stCondLst>
                                            <p:cond delay="2999"/>
                                          </p:stCondLst>
                                        </p:cTn>
                                        <p:tgtEl>
                                          <p:spTgt spid="6"/>
                                        </p:tgtEl>
                                        <p:attrNameLst>
                                          <p:attrName>style.visibility</p:attrName>
                                        </p:attrNameLst>
                                      </p:cBhvr>
                                      <p:to>
                                        <p:strVal val="hidden"/>
                                      </p:to>
                                    </p:set>
                                  </p:childTnLst>
                                </p:cTn>
                              </p:par>
                              <p:par>
                                <p:cTn id="49" presetID="2" presetClass="exit" presetSubtype="2" fill="hold" nodeType="withEffect">
                                  <p:stCondLst>
                                    <p:cond delay="0"/>
                                  </p:stCondLst>
                                  <p:childTnLst>
                                    <p:anim calcmode="lin" valueType="num">
                                      <p:cBhvr additive="base">
                                        <p:cTn id="50" dur="3000"/>
                                        <p:tgtEl>
                                          <p:spTgt spid="7"/>
                                        </p:tgtEl>
                                        <p:attrNameLst>
                                          <p:attrName>ppt_x</p:attrName>
                                        </p:attrNameLst>
                                      </p:cBhvr>
                                      <p:tavLst>
                                        <p:tav tm="0">
                                          <p:val>
                                            <p:strVal val="ppt_x"/>
                                          </p:val>
                                        </p:tav>
                                        <p:tav tm="100000">
                                          <p:val>
                                            <p:strVal val="1+ppt_w/2"/>
                                          </p:val>
                                        </p:tav>
                                      </p:tavLst>
                                    </p:anim>
                                    <p:anim calcmode="lin" valueType="num">
                                      <p:cBhvr additive="base">
                                        <p:cTn id="51" dur="3000"/>
                                        <p:tgtEl>
                                          <p:spTgt spid="7"/>
                                        </p:tgtEl>
                                        <p:attrNameLst>
                                          <p:attrName>ppt_y</p:attrName>
                                        </p:attrNameLst>
                                      </p:cBhvr>
                                      <p:tavLst>
                                        <p:tav tm="0">
                                          <p:val>
                                            <p:strVal val="ppt_y"/>
                                          </p:val>
                                        </p:tav>
                                        <p:tav tm="100000">
                                          <p:val>
                                            <p:strVal val="ppt_y"/>
                                          </p:val>
                                        </p:tav>
                                      </p:tavLst>
                                    </p:anim>
                                    <p:set>
                                      <p:cBhvr>
                                        <p:cTn id="52" dur="1" fill="hold">
                                          <p:stCondLst>
                                            <p:cond delay="2999"/>
                                          </p:stCondLst>
                                        </p:cTn>
                                        <p:tgtEl>
                                          <p:spTgt spid="7"/>
                                        </p:tgtEl>
                                        <p:attrNameLst>
                                          <p:attrName>style.visibility</p:attrName>
                                        </p:attrNameLst>
                                      </p:cBhvr>
                                      <p:to>
                                        <p:strVal val="hidden"/>
                                      </p:to>
                                    </p:set>
                                  </p:childTnLst>
                                </p:cTn>
                              </p:par>
                              <p:par>
                                <p:cTn id="53" presetID="2" presetClass="exit" presetSubtype="2" fill="hold" nodeType="withEffect">
                                  <p:stCondLst>
                                    <p:cond delay="0"/>
                                  </p:stCondLst>
                                  <p:childTnLst>
                                    <p:anim calcmode="lin" valueType="num">
                                      <p:cBhvr additive="base">
                                        <p:cTn id="54" dur="3000"/>
                                        <p:tgtEl>
                                          <p:spTgt spid="8"/>
                                        </p:tgtEl>
                                        <p:attrNameLst>
                                          <p:attrName>ppt_x</p:attrName>
                                        </p:attrNameLst>
                                      </p:cBhvr>
                                      <p:tavLst>
                                        <p:tav tm="0">
                                          <p:val>
                                            <p:strVal val="ppt_x"/>
                                          </p:val>
                                        </p:tav>
                                        <p:tav tm="100000">
                                          <p:val>
                                            <p:strVal val="1+ppt_w/2"/>
                                          </p:val>
                                        </p:tav>
                                      </p:tavLst>
                                    </p:anim>
                                    <p:anim calcmode="lin" valueType="num">
                                      <p:cBhvr additive="base">
                                        <p:cTn id="55" dur="3000"/>
                                        <p:tgtEl>
                                          <p:spTgt spid="8"/>
                                        </p:tgtEl>
                                        <p:attrNameLst>
                                          <p:attrName>ppt_y</p:attrName>
                                        </p:attrNameLst>
                                      </p:cBhvr>
                                      <p:tavLst>
                                        <p:tav tm="0">
                                          <p:val>
                                            <p:strVal val="ppt_y"/>
                                          </p:val>
                                        </p:tav>
                                        <p:tav tm="100000">
                                          <p:val>
                                            <p:strVal val="ppt_y"/>
                                          </p:val>
                                        </p:tav>
                                      </p:tavLst>
                                    </p:anim>
                                    <p:set>
                                      <p:cBhvr>
                                        <p:cTn id="56" dur="1" fill="hold">
                                          <p:stCondLst>
                                            <p:cond delay="2999"/>
                                          </p:stCondLst>
                                        </p:cTn>
                                        <p:tgtEl>
                                          <p:spTgt spid="8"/>
                                        </p:tgtEl>
                                        <p:attrNameLst>
                                          <p:attrName>style.visibility</p:attrName>
                                        </p:attrNameLst>
                                      </p:cBhvr>
                                      <p:to>
                                        <p:strVal val="hidden"/>
                                      </p:to>
                                    </p:set>
                                  </p:childTnLst>
                                </p:cTn>
                              </p:par>
                              <p:par>
                                <p:cTn id="57" presetID="2" presetClass="exit" presetSubtype="2" fill="hold" nodeType="withEffect">
                                  <p:stCondLst>
                                    <p:cond delay="0"/>
                                  </p:stCondLst>
                                  <p:childTnLst>
                                    <p:anim calcmode="lin" valueType="num">
                                      <p:cBhvr additive="base">
                                        <p:cTn id="58" dur="3000"/>
                                        <p:tgtEl>
                                          <p:spTgt spid="9"/>
                                        </p:tgtEl>
                                        <p:attrNameLst>
                                          <p:attrName>ppt_x</p:attrName>
                                        </p:attrNameLst>
                                      </p:cBhvr>
                                      <p:tavLst>
                                        <p:tav tm="0">
                                          <p:val>
                                            <p:strVal val="ppt_x"/>
                                          </p:val>
                                        </p:tav>
                                        <p:tav tm="100000">
                                          <p:val>
                                            <p:strVal val="1+ppt_w/2"/>
                                          </p:val>
                                        </p:tav>
                                      </p:tavLst>
                                    </p:anim>
                                    <p:anim calcmode="lin" valueType="num">
                                      <p:cBhvr additive="base">
                                        <p:cTn id="59" dur="3000"/>
                                        <p:tgtEl>
                                          <p:spTgt spid="9"/>
                                        </p:tgtEl>
                                        <p:attrNameLst>
                                          <p:attrName>ppt_y</p:attrName>
                                        </p:attrNameLst>
                                      </p:cBhvr>
                                      <p:tavLst>
                                        <p:tav tm="0">
                                          <p:val>
                                            <p:strVal val="ppt_y"/>
                                          </p:val>
                                        </p:tav>
                                        <p:tav tm="100000">
                                          <p:val>
                                            <p:strVal val="ppt_y"/>
                                          </p:val>
                                        </p:tav>
                                      </p:tavLst>
                                    </p:anim>
                                    <p:set>
                                      <p:cBhvr>
                                        <p:cTn id="60" dur="1" fill="hold">
                                          <p:stCondLst>
                                            <p:cond delay="2999"/>
                                          </p:stCondLst>
                                        </p:cTn>
                                        <p:tgtEl>
                                          <p:spTgt spid="9"/>
                                        </p:tgtEl>
                                        <p:attrNameLst>
                                          <p:attrName>style.visibility</p:attrName>
                                        </p:attrNameLst>
                                      </p:cBhvr>
                                      <p:to>
                                        <p:strVal val="hidden"/>
                                      </p:to>
                                    </p:set>
                                  </p:childTnLst>
                                </p:cTn>
                              </p:par>
                              <p:par>
                                <p:cTn id="61" presetID="2" presetClass="exit" presetSubtype="2" fill="hold" nodeType="withEffect">
                                  <p:stCondLst>
                                    <p:cond delay="0"/>
                                  </p:stCondLst>
                                  <p:childTnLst>
                                    <p:anim calcmode="lin" valueType="num">
                                      <p:cBhvr additive="base">
                                        <p:cTn id="62" dur="3000"/>
                                        <p:tgtEl>
                                          <p:spTgt spid="10"/>
                                        </p:tgtEl>
                                        <p:attrNameLst>
                                          <p:attrName>ppt_x</p:attrName>
                                        </p:attrNameLst>
                                      </p:cBhvr>
                                      <p:tavLst>
                                        <p:tav tm="0">
                                          <p:val>
                                            <p:strVal val="ppt_x"/>
                                          </p:val>
                                        </p:tav>
                                        <p:tav tm="100000">
                                          <p:val>
                                            <p:strVal val="1+ppt_w/2"/>
                                          </p:val>
                                        </p:tav>
                                      </p:tavLst>
                                    </p:anim>
                                    <p:anim calcmode="lin" valueType="num">
                                      <p:cBhvr additive="base">
                                        <p:cTn id="63" dur="3000"/>
                                        <p:tgtEl>
                                          <p:spTgt spid="10"/>
                                        </p:tgtEl>
                                        <p:attrNameLst>
                                          <p:attrName>ppt_y</p:attrName>
                                        </p:attrNameLst>
                                      </p:cBhvr>
                                      <p:tavLst>
                                        <p:tav tm="0">
                                          <p:val>
                                            <p:strVal val="ppt_y"/>
                                          </p:val>
                                        </p:tav>
                                        <p:tav tm="100000">
                                          <p:val>
                                            <p:strVal val="ppt_y"/>
                                          </p:val>
                                        </p:tav>
                                      </p:tavLst>
                                    </p:anim>
                                    <p:set>
                                      <p:cBhvr>
                                        <p:cTn id="64" dur="1" fill="hold">
                                          <p:stCondLst>
                                            <p:cond delay="2999"/>
                                          </p:stCondLst>
                                        </p:cTn>
                                        <p:tgtEl>
                                          <p:spTgt spid="10"/>
                                        </p:tgtEl>
                                        <p:attrNameLst>
                                          <p:attrName>style.visibility</p:attrName>
                                        </p:attrNameLst>
                                      </p:cBhvr>
                                      <p:to>
                                        <p:strVal val="hidden"/>
                                      </p:to>
                                    </p:set>
                                  </p:childTnLst>
                                </p:cTn>
                              </p:par>
                              <p:par>
                                <p:cTn id="65" presetID="2" presetClass="exit" presetSubtype="2" fill="hold" nodeType="withEffect">
                                  <p:stCondLst>
                                    <p:cond delay="0"/>
                                  </p:stCondLst>
                                  <p:childTnLst>
                                    <p:anim calcmode="lin" valueType="num">
                                      <p:cBhvr additive="base">
                                        <p:cTn id="66" dur="3000"/>
                                        <p:tgtEl>
                                          <p:spTgt spid="11"/>
                                        </p:tgtEl>
                                        <p:attrNameLst>
                                          <p:attrName>ppt_x</p:attrName>
                                        </p:attrNameLst>
                                      </p:cBhvr>
                                      <p:tavLst>
                                        <p:tav tm="0">
                                          <p:val>
                                            <p:strVal val="ppt_x"/>
                                          </p:val>
                                        </p:tav>
                                        <p:tav tm="100000">
                                          <p:val>
                                            <p:strVal val="1+ppt_w/2"/>
                                          </p:val>
                                        </p:tav>
                                      </p:tavLst>
                                    </p:anim>
                                    <p:anim calcmode="lin" valueType="num">
                                      <p:cBhvr additive="base">
                                        <p:cTn id="67" dur="3000"/>
                                        <p:tgtEl>
                                          <p:spTgt spid="11"/>
                                        </p:tgtEl>
                                        <p:attrNameLst>
                                          <p:attrName>ppt_y</p:attrName>
                                        </p:attrNameLst>
                                      </p:cBhvr>
                                      <p:tavLst>
                                        <p:tav tm="0">
                                          <p:val>
                                            <p:strVal val="ppt_y"/>
                                          </p:val>
                                        </p:tav>
                                        <p:tav tm="100000">
                                          <p:val>
                                            <p:strVal val="ppt_y"/>
                                          </p:val>
                                        </p:tav>
                                      </p:tavLst>
                                    </p:anim>
                                    <p:set>
                                      <p:cBhvr>
                                        <p:cTn id="68" dur="1" fill="hold">
                                          <p:stCondLst>
                                            <p:cond delay="2999"/>
                                          </p:stCondLst>
                                        </p:cTn>
                                        <p:tgtEl>
                                          <p:spTgt spid="11"/>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3000"/>
                                        <p:tgtEl>
                                          <p:spTgt spid="12"/>
                                        </p:tgtEl>
                                        <p:attrNameLst>
                                          <p:attrName>ppt_x</p:attrName>
                                        </p:attrNameLst>
                                      </p:cBhvr>
                                      <p:tavLst>
                                        <p:tav tm="0">
                                          <p:val>
                                            <p:strVal val="ppt_x"/>
                                          </p:val>
                                        </p:tav>
                                        <p:tav tm="100000">
                                          <p:val>
                                            <p:strVal val="1+ppt_w/2"/>
                                          </p:val>
                                        </p:tav>
                                      </p:tavLst>
                                    </p:anim>
                                    <p:anim calcmode="lin" valueType="num">
                                      <p:cBhvr additive="base">
                                        <p:cTn id="71" dur="3000"/>
                                        <p:tgtEl>
                                          <p:spTgt spid="12"/>
                                        </p:tgtEl>
                                        <p:attrNameLst>
                                          <p:attrName>ppt_y</p:attrName>
                                        </p:attrNameLst>
                                      </p:cBhvr>
                                      <p:tavLst>
                                        <p:tav tm="0">
                                          <p:val>
                                            <p:strVal val="ppt_y"/>
                                          </p:val>
                                        </p:tav>
                                        <p:tav tm="100000">
                                          <p:val>
                                            <p:strVal val="ppt_y"/>
                                          </p:val>
                                        </p:tav>
                                      </p:tavLst>
                                    </p:anim>
                                    <p:set>
                                      <p:cBhvr>
                                        <p:cTn id="72" dur="1" fill="hold">
                                          <p:stCondLst>
                                            <p:cond delay="2999"/>
                                          </p:stCondLst>
                                        </p:cTn>
                                        <p:tgtEl>
                                          <p:spTgt spid="12"/>
                                        </p:tgtEl>
                                        <p:attrNameLst>
                                          <p:attrName>style.visibility</p:attrName>
                                        </p:attrNameLst>
                                      </p:cBhvr>
                                      <p:to>
                                        <p:strVal val="hidden"/>
                                      </p:to>
                                    </p:set>
                                  </p:childTnLst>
                                </p:cTn>
                              </p:par>
                              <p:par>
                                <p:cTn id="73" presetID="2" presetClass="exit" presetSubtype="8" fill="hold" nodeType="withEffect">
                                  <p:stCondLst>
                                    <p:cond delay="0"/>
                                  </p:stCondLst>
                                  <p:childTnLst>
                                    <p:anim calcmode="lin" valueType="num">
                                      <p:cBhvr additive="base">
                                        <p:cTn id="74" dur="3000"/>
                                        <p:tgtEl>
                                          <p:spTgt spid="13"/>
                                        </p:tgtEl>
                                        <p:attrNameLst>
                                          <p:attrName>ppt_x</p:attrName>
                                        </p:attrNameLst>
                                      </p:cBhvr>
                                      <p:tavLst>
                                        <p:tav tm="0">
                                          <p:val>
                                            <p:strVal val="ppt_x"/>
                                          </p:val>
                                        </p:tav>
                                        <p:tav tm="100000">
                                          <p:val>
                                            <p:strVal val="0-ppt_w/2"/>
                                          </p:val>
                                        </p:tav>
                                      </p:tavLst>
                                    </p:anim>
                                    <p:anim calcmode="lin" valueType="num">
                                      <p:cBhvr additive="base">
                                        <p:cTn id="75" dur="3000"/>
                                        <p:tgtEl>
                                          <p:spTgt spid="13"/>
                                        </p:tgtEl>
                                        <p:attrNameLst>
                                          <p:attrName>ppt_y</p:attrName>
                                        </p:attrNameLst>
                                      </p:cBhvr>
                                      <p:tavLst>
                                        <p:tav tm="0">
                                          <p:val>
                                            <p:strVal val="ppt_y"/>
                                          </p:val>
                                        </p:tav>
                                        <p:tav tm="100000">
                                          <p:val>
                                            <p:strVal val="ppt_y"/>
                                          </p:val>
                                        </p:tav>
                                      </p:tavLst>
                                    </p:anim>
                                    <p:set>
                                      <p:cBhvr>
                                        <p:cTn id="76" dur="1" fill="hold">
                                          <p:stCondLst>
                                            <p:cond delay="2999"/>
                                          </p:stCondLst>
                                        </p:cTn>
                                        <p:tgtEl>
                                          <p:spTgt spid="13"/>
                                        </p:tgtEl>
                                        <p:attrNameLst>
                                          <p:attrName>style.visibility</p:attrName>
                                        </p:attrNameLst>
                                      </p:cBhvr>
                                      <p:to>
                                        <p:strVal val="hidden"/>
                                      </p:to>
                                    </p:set>
                                  </p:childTnLst>
                                </p:cTn>
                              </p:par>
                              <p:par>
                                <p:cTn id="77" presetID="2" presetClass="exit" presetSubtype="8" fill="hold" nodeType="withEffect">
                                  <p:stCondLst>
                                    <p:cond delay="0"/>
                                  </p:stCondLst>
                                  <p:childTnLst>
                                    <p:anim calcmode="lin" valueType="num">
                                      <p:cBhvr additive="base">
                                        <p:cTn id="78" dur="3000"/>
                                        <p:tgtEl>
                                          <p:spTgt spid="14"/>
                                        </p:tgtEl>
                                        <p:attrNameLst>
                                          <p:attrName>ppt_x</p:attrName>
                                        </p:attrNameLst>
                                      </p:cBhvr>
                                      <p:tavLst>
                                        <p:tav tm="0">
                                          <p:val>
                                            <p:strVal val="ppt_x"/>
                                          </p:val>
                                        </p:tav>
                                        <p:tav tm="100000">
                                          <p:val>
                                            <p:strVal val="0-ppt_w/2"/>
                                          </p:val>
                                        </p:tav>
                                      </p:tavLst>
                                    </p:anim>
                                    <p:anim calcmode="lin" valueType="num">
                                      <p:cBhvr additive="base">
                                        <p:cTn id="79" dur="3000"/>
                                        <p:tgtEl>
                                          <p:spTgt spid="14"/>
                                        </p:tgtEl>
                                        <p:attrNameLst>
                                          <p:attrName>ppt_y</p:attrName>
                                        </p:attrNameLst>
                                      </p:cBhvr>
                                      <p:tavLst>
                                        <p:tav tm="0">
                                          <p:val>
                                            <p:strVal val="ppt_y"/>
                                          </p:val>
                                        </p:tav>
                                        <p:tav tm="100000">
                                          <p:val>
                                            <p:strVal val="ppt_y"/>
                                          </p:val>
                                        </p:tav>
                                      </p:tavLst>
                                    </p:anim>
                                    <p:set>
                                      <p:cBhvr>
                                        <p:cTn id="80" dur="1" fill="hold">
                                          <p:stCondLst>
                                            <p:cond delay="2999"/>
                                          </p:stCondLst>
                                        </p:cTn>
                                        <p:tgtEl>
                                          <p:spTgt spid="14"/>
                                        </p:tgtEl>
                                        <p:attrNameLst>
                                          <p:attrName>style.visibility</p:attrName>
                                        </p:attrNameLst>
                                      </p:cBhvr>
                                      <p:to>
                                        <p:strVal val="hidden"/>
                                      </p:to>
                                    </p:set>
                                  </p:childTnLst>
                                </p:cTn>
                              </p:par>
                              <p:par>
                                <p:cTn id="81" presetID="2" presetClass="exit" presetSubtype="8" fill="hold" nodeType="withEffect">
                                  <p:stCondLst>
                                    <p:cond delay="0"/>
                                  </p:stCondLst>
                                  <p:childTnLst>
                                    <p:anim calcmode="lin" valueType="num">
                                      <p:cBhvr additive="base">
                                        <p:cTn id="82" dur="3000"/>
                                        <p:tgtEl>
                                          <p:spTgt spid="15"/>
                                        </p:tgtEl>
                                        <p:attrNameLst>
                                          <p:attrName>ppt_x</p:attrName>
                                        </p:attrNameLst>
                                      </p:cBhvr>
                                      <p:tavLst>
                                        <p:tav tm="0">
                                          <p:val>
                                            <p:strVal val="ppt_x"/>
                                          </p:val>
                                        </p:tav>
                                        <p:tav tm="100000">
                                          <p:val>
                                            <p:strVal val="0-ppt_w/2"/>
                                          </p:val>
                                        </p:tav>
                                      </p:tavLst>
                                    </p:anim>
                                    <p:anim calcmode="lin" valueType="num">
                                      <p:cBhvr additive="base">
                                        <p:cTn id="83" dur="3000"/>
                                        <p:tgtEl>
                                          <p:spTgt spid="15"/>
                                        </p:tgtEl>
                                        <p:attrNameLst>
                                          <p:attrName>ppt_y</p:attrName>
                                        </p:attrNameLst>
                                      </p:cBhvr>
                                      <p:tavLst>
                                        <p:tav tm="0">
                                          <p:val>
                                            <p:strVal val="ppt_y"/>
                                          </p:val>
                                        </p:tav>
                                        <p:tav tm="100000">
                                          <p:val>
                                            <p:strVal val="ppt_y"/>
                                          </p:val>
                                        </p:tav>
                                      </p:tavLst>
                                    </p:anim>
                                    <p:set>
                                      <p:cBhvr>
                                        <p:cTn id="84" dur="1" fill="hold">
                                          <p:stCondLst>
                                            <p:cond delay="2999"/>
                                          </p:stCondLst>
                                        </p:cTn>
                                        <p:tgtEl>
                                          <p:spTgt spid="15"/>
                                        </p:tgtEl>
                                        <p:attrNameLst>
                                          <p:attrName>style.visibility</p:attrName>
                                        </p:attrNameLst>
                                      </p:cBhvr>
                                      <p:to>
                                        <p:strVal val="hidden"/>
                                      </p:to>
                                    </p:set>
                                  </p:childTnLst>
                                </p:cTn>
                              </p:par>
                              <p:par>
                                <p:cTn id="85" presetID="2" presetClass="exit" presetSubtype="8" fill="hold" nodeType="withEffect">
                                  <p:stCondLst>
                                    <p:cond delay="0"/>
                                  </p:stCondLst>
                                  <p:childTnLst>
                                    <p:anim calcmode="lin" valueType="num">
                                      <p:cBhvr additive="base">
                                        <p:cTn id="86" dur="3000"/>
                                        <p:tgtEl>
                                          <p:spTgt spid="16"/>
                                        </p:tgtEl>
                                        <p:attrNameLst>
                                          <p:attrName>ppt_x</p:attrName>
                                        </p:attrNameLst>
                                      </p:cBhvr>
                                      <p:tavLst>
                                        <p:tav tm="0">
                                          <p:val>
                                            <p:strVal val="ppt_x"/>
                                          </p:val>
                                        </p:tav>
                                        <p:tav tm="100000">
                                          <p:val>
                                            <p:strVal val="0-ppt_w/2"/>
                                          </p:val>
                                        </p:tav>
                                      </p:tavLst>
                                    </p:anim>
                                    <p:anim calcmode="lin" valueType="num">
                                      <p:cBhvr additive="base">
                                        <p:cTn id="87" dur="3000"/>
                                        <p:tgtEl>
                                          <p:spTgt spid="16"/>
                                        </p:tgtEl>
                                        <p:attrNameLst>
                                          <p:attrName>ppt_y</p:attrName>
                                        </p:attrNameLst>
                                      </p:cBhvr>
                                      <p:tavLst>
                                        <p:tav tm="0">
                                          <p:val>
                                            <p:strVal val="ppt_y"/>
                                          </p:val>
                                        </p:tav>
                                        <p:tav tm="100000">
                                          <p:val>
                                            <p:strVal val="ppt_y"/>
                                          </p:val>
                                        </p:tav>
                                      </p:tavLst>
                                    </p:anim>
                                    <p:set>
                                      <p:cBhvr>
                                        <p:cTn id="88" dur="1" fill="hold">
                                          <p:stCondLst>
                                            <p:cond delay="2999"/>
                                          </p:stCondLst>
                                        </p:cTn>
                                        <p:tgtEl>
                                          <p:spTgt spid="16"/>
                                        </p:tgtEl>
                                        <p:attrNameLst>
                                          <p:attrName>style.visibility</p:attrName>
                                        </p:attrNameLst>
                                      </p:cBhvr>
                                      <p:to>
                                        <p:strVal val="hidden"/>
                                      </p:to>
                                    </p:set>
                                  </p:childTnLst>
                                </p:cTn>
                              </p:par>
                              <p:par>
                                <p:cTn id="89" presetID="2" presetClass="exit" presetSubtype="8" fill="hold" nodeType="withEffect">
                                  <p:stCondLst>
                                    <p:cond delay="0"/>
                                  </p:stCondLst>
                                  <p:childTnLst>
                                    <p:anim calcmode="lin" valueType="num">
                                      <p:cBhvr additive="base">
                                        <p:cTn id="90" dur="3000"/>
                                        <p:tgtEl>
                                          <p:spTgt spid="17"/>
                                        </p:tgtEl>
                                        <p:attrNameLst>
                                          <p:attrName>ppt_x</p:attrName>
                                        </p:attrNameLst>
                                      </p:cBhvr>
                                      <p:tavLst>
                                        <p:tav tm="0">
                                          <p:val>
                                            <p:strVal val="ppt_x"/>
                                          </p:val>
                                        </p:tav>
                                        <p:tav tm="100000">
                                          <p:val>
                                            <p:strVal val="0-ppt_w/2"/>
                                          </p:val>
                                        </p:tav>
                                      </p:tavLst>
                                    </p:anim>
                                    <p:anim calcmode="lin" valueType="num">
                                      <p:cBhvr additive="base">
                                        <p:cTn id="91" dur="3000"/>
                                        <p:tgtEl>
                                          <p:spTgt spid="17"/>
                                        </p:tgtEl>
                                        <p:attrNameLst>
                                          <p:attrName>ppt_y</p:attrName>
                                        </p:attrNameLst>
                                      </p:cBhvr>
                                      <p:tavLst>
                                        <p:tav tm="0">
                                          <p:val>
                                            <p:strVal val="ppt_y"/>
                                          </p:val>
                                        </p:tav>
                                        <p:tav tm="100000">
                                          <p:val>
                                            <p:strVal val="ppt_y"/>
                                          </p:val>
                                        </p:tav>
                                      </p:tavLst>
                                    </p:anim>
                                    <p:set>
                                      <p:cBhvr>
                                        <p:cTn id="92" dur="1" fill="hold">
                                          <p:stCondLst>
                                            <p:cond delay="2999"/>
                                          </p:stCondLst>
                                        </p:cTn>
                                        <p:tgtEl>
                                          <p:spTgt spid="17"/>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3000"/>
                                        <p:tgtEl>
                                          <p:spTgt spid="18"/>
                                        </p:tgtEl>
                                        <p:attrNameLst>
                                          <p:attrName>ppt_x</p:attrName>
                                        </p:attrNameLst>
                                      </p:cBhvr>
                                      <p:tavLst>
                                        <p:tav tm="0">
                                          <p:val>
                                            <p:strVal val="ppt_x"/>
                                          </p:val>
                                        </p:tav>
                                        <p:tav tm="100000">
                                          <p:val>
                                            <p:strVal val="0-ppt_w/2"/>
                                          </p:val>
                                        </p:tav>
                                      </p:tavLst>
                                    </p:anim>
                                    <p:anim calcmode="lin" valueType="num">
                                      <p:cBhvr additive="base">
                                        <p:cTn id="95" dur="3000"/>
                                        <p:tgtEl>
                                          <p:spTgt spid="18"/>
                                        </p:tgtEl>
                                        <p:attrNameLst>
                                          <p:attrName>ppt_y</p:attrName>
                                        </p:attrNameLst>
                                      </p:cBhvr>
                                      <p:tavLst>
                                        <p:tav tm="0">
                                          <p:val>
                                            <p:strVal val="ppt_y"/>
                                          </p:val>
                                        </p:tav>
                                        <p:tav tm="100000">
                                          <p:val>
                                            <p:strVal val="ppt_y"/>
                                          </p:val>
                                        </p:tav>
                                      </p:tavLst>
                                    </p:anim>
                                    <p:set>
                                      <p:cBhvr>
                                        <p:cTn id="96" dur="1" fill="hold">
                                          <p:stCondLst>
                                            <p:cond delay="2999"/>
                                          </p:stCondLst>
                                        </p:cTn>
                                        <p:tgtEl>
                                          <p:spTgt spid="18"/>
                                        </p:tgtEl>
                                        <p:attrNameLst>
                                          <p:attrName>style.visibility</p:attrName>
                                        </p:attrNameLst>
                                      </p:cBhvr>
                                      <p:to>
                                        <p:strVal val="hidden"/>
                                      </p:to>
                                    </p:set>
                                  </p:childTnLst>
                                </p:cTn>
                              </p:par>
                              <p:par>
                                <p:cTn id="97" presetID="2" presetClass="exit" presetSubtype="8" fill="hold" nodeType="withEffect">
                                  <p:stCondLst>
                                    <p:cond delay="0"/>
                                  </p:stCondLst>
                                  <p:childTnLst>
                                    <p:anim calcmode="lin" valueType="num">
                                      <p:cBhvr additive="base">
                                        <p:cTn id="98" dur="3000"/>
                                        <p:tgtEl>
                                          <p:spTgt spid="19"/>
                                        </p:tgtEl>
                                        <p:attrNameLst>
                                          <p:attrName>ppt_x</p:attrName>
                                        </p:attrNameLst>
                                      </p:cBhvr>
                                      <p:tavLst>
                                        <p:tav tm="0">
                                          <p:val>
                                            <p:strVal val="ppt_x"/>
                                          </p:val>
                                        </p:tav>
                                        <p:tav tm="100000">
                                          <p:val>
                                            <p:strVal val="0-ppt_w/2"/>
                                          </p:val>
                                        </p:tav>
                                      </p:tavLst>
                                    </p:anim>
                                    <p:anim calcmode="lin" valueType="num">
                                      <p:cBhvr additive="base">
                                        <p:cTn id="99" dur="3000"/>
                                        <p:tgtEl>
                                          <p:spTgt spid="19"/>
                                        </p:tgtEl>
                                        <p:attrNameLst>
                                          <p:attrName>ppt_y</p:attrName>
                                        </p:attrNameLst>
                                      </p:cBhvr>
                                      <p:tavLst>
                                        <p:tav tm="0">
                                          <p:val>
                                            <p:strVal val="ppt_y"/>
                                          </p:val>
                                        </p:tav>
                                        <p:tav tm="100000">
                                          <p:val>
                                            <p:strVal val="ppt_y"/>
                                          </p:val>
                                        </p:tav>
                                      </p:tavLst>
                                    </p:anim>
                                    <p:set>
                                      <p:cBhvr>
                                        <p:cTn id="100" dur="1" fill="hold">
                                          <p:stCondLst>
                                            <p:cond delay="2999"/>
                                          </p:stCondLst>
                                        </p:cTn>
                                        <p:tgtEl>
                                          <p:spTgt spid="19"/>
                                        </p:tgtEl>
                                        <p:attrNameLst>
                                          <p:attrName>style.visibility</p:attrName>
                                        </p:attrNameLst>
                                      </p:cBhvr>
                                      <p:to>
                                        <p:strVal val="hidden"/>
                                      </p:to>
                                    </p:set>
                                  </p:childTnLst>
                                </p:cTn>
                              </p:par>
                              <p:par>
                                <p:cTn id="101" presetID="2" presetClass="exit" presetSubtype="8" fill="hold" nodeType="withEffect">
                                  <p:stCondLst>
                                    <p:cond delay="0"/>
                                  </p:stCondLst>
                                  <p:childTnLst>
                                    <p:anim calcmode="lin" valueType="num">
                                      <p:cBhvr additive="base">
                                        <p:cTn id="102" dur="3000"/>
                                        <p:tgtEl>
                                          <p:spTgt spid="20"/>
                                        </p:tgtEl>
                                        <p:attrNameLst>
                                          <p:attrName>ppt_x</p:attrName>
                                        </p:attrNameLst>
                                      </p:cBhvr>
                                      <p:tavLst>
                                        <p:tav tm="0">
                                          <p:val>
                                            <p:strVal val="ppt_x"/>
                                          </p:val>
                                        </p:tav>
                                        <p:tav tm="100000">
                                          <p:val>
                                            <p:strVal val="0-ppt_w/2"/>
                                          </p:val>
                                        </p:tav>
                                      </p:tavLst>
                                    </p:anim>
                                    <p:anim calcmode="lin" valueType="num">
                                      <p:cBhvr additive="base">
                                        <p:cTn id="103" dur="3000"/>
                                        <p:tgtEl>
                                          <p:spTgt spid="20"/>
                                        </p:tgtEl>
                                        <p:attrNameLst>
                                          <p:attrName>ppt_y</p:attrName>
                                        </p:attrNameLst>
                                      </p:cBhvr>
                                      <p:tavLst>
                                        <p:tav tm="0">
                                          <p:val>
                                            <p:strVal val="ppt_y"/>
                                          </p:val>
                                        </p:tav>
                                        <p:tav tm="100000">
                                          <p:val>
                                            <p:strVal val="ppt_y"/>
                                          </p:val>
                                        </p:tav>
                                      </p:tavLst>
                                    </p:anim>
                                    <p:set>
                                      <p:cBhvr>
                                        <p:cTn id="104" dur="1" fill="hold">
                                          <p:stCondLst>
                                            <p:cond delay="2999"/>
                                          </p:stCondLst>
                                        </p:cTn>
                                        <p:tgtEl>
                                          <p:spTgt spid="20"/>
                                        </p:tgtEl>
                                        <p:attrNameLst>
                                          <p:attrName>style.visibility</p:attrName>
                                        </p:attrNameLst>
                                      </p:cBhvr>
                                      <p:to>
                                        <p:strVal val="hidden"/>
                                      </p:to>
                                    </p:se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2000" fill="hold"/>
                                        <p:tgtEl>
                                          <p:spTgt spid="4"/>
                                        </p:tgtEl>
                                        <p:attrNameLst>
                                          <p:attrName>ppt_w</p:attrName>
                                        </p:attrNameLst>
                                      </p:cBhvr>
                                      <p:tavLst>
                                        <p:tav tm="0">
                                          <p:val>
                                            <p:strVal val="4/3*#ppt_w"/>
                                          </p:val>
                                        </p:tav>
                                        <p:tav tm="100000">
                                          <p:val>
                                            <p:strVal val="#ppt_w"/>
                                          </p:val>
                                        </p:tav>
                                      </p:tavLst>
                                    </p:anim>
                                    <p:anim calcmode="lin" valueType="num">
                                      <p:cBhvr>
                                        <p:cTn id="108" dur="2000" fill="hold"/>
                                        <p:tgtEl>
                                          <p:spTgt spid="4"/>
                                        </p:tgtEl>
                                        <p:attrNameLst>
                                          <p:attrName>ppt_h</p:attrName>
                                        </p:attrNameLst>
                                      </p:cBhvr>
                                      <p:tavLst>
                                        <p:tav tm="0">
                                          <p:val>
                                            <p:strVal val="4/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ln>
            <a:noFill/>
          </a:ln>
        </p:spPr>
        <p:txBody>
          <a:bodyPr/>
          <a:lstStyle/>
          <a:p>
            <a:endParaRPr lang="es-ES" dirty="0"/>
          </a:p>
        </p:txBody>
      </p:sp>
      <p:sp>
        <p:nvSpPr>
          <p:cNvPr id="5" name="4 Rectángulo"/>
          <p:cNvSpPr/>
          <p:nvPr/>
        </p:nvSpPr>
        <p:spPr>
          <a:xfrm>
            <a:off x="857224" y="785794"/>
            <a:ext cx="7429552" cy="5286412"/>
          </a:xfrm>
          <a:prstGeom prst="rect">
            <a:avLst/>
          </a:prstGeom>
          <a:solidFill>
            <a:srgbClr val="001F8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arco"/>
          <p:cNvSpPr/>
          <p:nvPr/>
        </p:nvSpPr>
        <p:spPr>
          <a:xfrm>
            <a:off x="0" y="0"/>
            <a:ext cx="9144000" cy="6858000"/>
          </a:xfrm>
          <a:prstGeom prst="frame">
            <a:avLst/>
          </a:prstGeom>
          <a:blipFill dpi="0" rotWithShape="1">
            <a:blip r:embed="rId3">
              <a:lum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uadroTexto"/>
          <p:cNvSpPr txBox="1"/>
          <p:nvPr/>
        </p:nvSpPr>
        <p:spPr>
          <a:xfrm>
            <a:off x="1071538" y="856357"/>
            <a:ext cx="6929486" cy="4770537"/>
          </a:xfrm>
          <a:prstGeom prst="rect">
            <a:avLst/>
          </a:prstGeom>
          <a:noFill/>
        </p:spPr>
        <p:txBody>
          <a:bodyPr wrap="square" rtlCol="0">
            <a:spAutoFit/>
          </a:bodyPr>
          <a:lstStyle/>
          <a:p>
            <a:pPr algn="ctr"/>
            <a:r>
              <a:rPr lang="es-ES" sz="2400" dirty="0" smtClean="0">
                <a:effectLst>
                  <a:outerShdw blurRad="38100" dist="38100" dir="2700000" algn="tl">
                    <a:srgbClr val="000000">
                      <a:alpha val="43137"/>
                    </a:srgbClr>
                  </a:outerShdw>
                </a:effectLst>
                <a:latin typeface="Broadway" pitchFamily="82" charset="0"/>
              </a:rPr>
              <a:t>Descripción de la medusa</a:t>
            </a:r>
          </a:p>
          <a:p>
            <a:endParaRPr lang="es-ES" sz="2000" dirty="0" smtClean="0">
              <a:effectLst>
                <a:outerShdw blurRad="38100" dist="38100" dir="2700000" algn="tl">
                  <a:srgbClr val="000000">
                    <a:alpha val="43137"/>
                  </a:srgbClr>
                </a:outerShdw>
              </a:effectLst>
            </a:endParaRPr>
          </a:p>
          <a:p>
            <a:r>
              <a:rPr lang="es-ES" sz="2000" dirty="0" smtClean="0">
                <a:effectLst>
                  <a:outerShdw blurRad="38100" dist="38100" dir="2700000" algn="tl">
                    <a:srgbClr val="000000">
                      <a:alpha val="43137"/>
                    </a:srgbClr>
                  </a:outerShdw>
                </a:effectLst>
              </a:rPr>
              <a:t>El tamaño de estos animales oscila entre los 5 y los 40 cm de longitud. Su organismo está formado por agua en su mayoría, ocupando un 96%.</a:t>
            </a:r>
          </a:p>
          <a:p>
            <a:r>
              <a:rPr lang="es-ES" sz="2000" dirty="0" smtClean="0">
                <a:effectLst>
                  <a:outerShdw blurRad="38100" dist="38100" dir="2700000" algn="tl">
                    <a:srgbClr val="000000">
                      <a:alpha val="43137"/>
                    </a:srgbClr>
                  </a:outerShdw>
                </a:effectLst>
              </a:rPr>
              <a:t>Están formadas por campanas o campanillas de las que cuelga un manubrio tubular, donde la boca se ubica en su extremo inferior. De ahí pueden extenderse tentáculos con células llamadas </a:t>
            </a:r>
            <a:r>
              <a:rPr lang="es-ES" sz="2000" dirty="0" err="1" smtClean="0">
                <a:effectLst>
                  <a:outerShdw blurRad="38100" dist="38100" dir="2700000" algn="tl">
                    <a:srgbClr val="000000">
                      <a:alpha val="43137"/>
                    </a:srgbClr>
                  </a:outerShdw>
                </a:effectLst>
              </a:rPr>
              <a:t>cnidocitos</a:t>
            </a:r>
            <a:r>
              <a:rPr lang="es-ES" sz="2000" dirty="0" smtClean="0">
                <a:effectLst>
                  <a:outerShdw blurRad="38100" dist="38100" dir="2700000" algn="tl">
                    <a:srgbClr val="000000">
                      <a:alpha val="43137"/>
                    </a:srgbClr>
                  </a:outerShdw>
                </a:effectLst>
              </a:rPr>
              <a:t>, que son las causantes de las irritaciones urticantes. Estas las utilizan como defensa y para capturar presas inyectando el veneno.</a:t>
            </a:r>
          </a:p>
          <a:p>
            <a:r>
              <a:rPr lang="es-ES" sz="2000" dirty="0" smtClean="0">
                <a:effectLst>
                  <a:outerShdw blurRad="38100" dist="38100" dir="2700000" algn="tl">
                    <a:srgbClr val="000000">
                      <a:alpha val="43137"/>
                    </a:srgbClr>
                  </a:outerShdw>
                </a:effectLst>
              </a:rPr>
              <a:t>Para desplazarse por los mares y océanos, utilizan contracciones en su cuerpo. Primero toman agua para que esta ingrese a su cavidad gastrovascular y finalmente sea expulsada utilizándola como un propulsor que les de fuerza para moverse.</a:t>
            </a:r>
            <a:endParaRPr lang="es-ES" sz="2000" dirty="0">
              <a:effectLst>
                <a:outerShdw blurRad="38100" dist="38100" dir="2700000" algn="tl">
                  <a:srgbClr val="000000">
                    <a:alpha val="43137"/>
                  </a:srgbClr>
                </a:outerShdw>
              </a:effectLst>
            </a:endParaRPr>
          </a:p>
        </p:txBody>
      </p:sp>
      <p:sp>
        <p:nvSpPr>
          <p:cNvPr id="8" name="7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54003A"/>
          </a:solidFill>
        </p:spPr>
        <p:txBody>
          <a:bodyPr/>
          <a:lstStyle/>
          <a:p>
            <a:endParaRPr lang="es-ES" dirty="0"/>
          </a:p>
        </p:txBody>
      </p:sp>
      <p:pic>
        <p:nvPicPr>
          <p:cNvPr id="4" name="3 Imagen" descr="0(6).jpg"/>
          <p:cNvPicPr>
            <a:picLocks noChangeAspect="1"/>
          </p:cNvPicPr>
          <p:nvPr/>
        </p:nvPicPr>
        <p:blipFill>
          <a:blip r:embed="rId2"/>
          <a:stretch>
            <a:fillRect/>
          </a:stretch>
        </p:blipFill>
        <p:spPr>
          <a:xfrm>
            <a:off x="0" y="0"/>
            <a:ext cx="9132109" cy="6858000"/>
          </a:xfrm>
          <a:prstGeom prst="rect">
            <a:avLst/>
          </a:prstGeom>
        </p:spPr>
      </p:pic>
      <p:pic>
        <p:nvPicPr>
          <p:cNvPr id="5" name="4 Imagen" descr="XjPPVKV9c6bU_XXrxYDYbLCRhYE.png"/>
          <p:cNvPicPr>
            <a:picLocks noChangeAspect="1"/>
          </p:cNvPicPr>
          <p:nvPr/>
        </p:nvPicPr>
        <p:blipFill>
          <a:blip r:embed="rId3">
            <a:duotone>
              <a:prstClr val="black"/>
              <a:schemeClr val="accent1">
                <a:tint val="45000"/>
                <a:satMod val="400000"/>
              </a:schemeClr>
            </a:duotone>
            <a:lum contrast="40000"/>
          </a:blip>
          <a:stretch>
            <a:fillRect/>
          </a:stretch>
        </p:blipFill>
        <p:spPr>
          <a:xfrm rot="18857078">
            <a:off x="3772048" y="4816820"/>
            <a:ext cx="1714502" cy="1681159"/>
          </a:xfrm>
          <a:prstGeom prst="rect">
            <a:avLst/>
          </a:prstGeom>
          <a:effectLst>
            <a:reflection blurRad="6350" stA="50000" endA="295" endPos="92000" dist="101600" dir="5400000" sy="-100000" algn="bl" rotWithShape="0"/>
          </a:effectLst>
        </p:spPr>
      </p:pic>
      <p:pic>
        <p:nvPicPr>
          <p:cNvPr id="6" name="5 Imagen" descr="XjPPVKV9c6bU_XXrxYDYbLCRhYE.png"/>
          <p:cNvPicPr>
            <a:picLocks noChangeAspect="1"/>
          </p:cNvPicPr>
          <p:nvPr/>
        </p:nvPicPr>
        <p:blipFill>
          <a:blip r:embed="rId3">
            <a:duotone>
              <a:prstClr val="black"/>
              <a:schemeClr val="accent1">
                <a:tint val="45000"/>
                <a:satMod val="400000"/>
              </a:schemeClr>
            </a:duotone>
            <a:lum contrast="40000"/>
          </a:blip>
          <a:stretch>
            <a:fillRect/>
          </a:stretch>
        </p:blipFill>
        <p:spPr>
          <a:xfrm rot="18857078">
            <a:off x="3772048" y="2503138"/>
            <a:ext cx="1714502" cy="1681159"/>
          </a:xfrm>
          <a:prstGeom prst="rect">
            <a:avLst/>
          </a:prstGeom>
          <a:effectLst>
            <a:reflection blurRad="6350" stA="50000" endA="295" endPos="92000" dist="101600" dir="5400000" sy="-100000" algn="bl" rotWithShape="0"/>
          </a:effectLst>
        </p:spPr>
      </p:pic>
      <p:pic>
        <p:nvPicPr>
          <p:cNvPr id="7" name="6 Imagen" descr="XjPPVKV9c6bU_XXrxYDYbLCRhYE.png"/>
          <p:cNvPicPr>
            <a:picLocks noChangeAspect="1"/>
          </p:cNvPicPr>
          <p:nvPr/>
        </p:nvPicPr>
        <p:blipFill>
          <a:blip r:embed="rId3">
            <a:duotone>
              <a:prstClr val="black"/>
              <a:schemeClr val="accent1">
                <a:tint val="45000"/>
                <a:satMod val="400000"/>
              </a:schemeClr>
            </a:duotone>
            <a:lum contrast="40000"/>
          </a:blip>
          <a:stretch>
            <a:fillRect/>
          </a:stretch>
        </p:blipFill>
        <p:spPr>
          <a:xfrm rot="18857078">
            <a:off x="3700610" y="360022"/>
            <a:ext cx="1714502" cy="1681159"/>
          </a:xfrm>
          <a:prstGeom prst="rect">
            <a:avLst/>
          </a:prstGeom>
          <a:effectLst>
            <a:reflection blurRad="6350" stA="50000" endA="295" endPos="92000" dist="101600" dir="5400000" sy="-100000" algn="bl" rotWithShape="0"/>
          </a:effectLst>
        </p:spPr>
      </p:pic>
      <p:pic>
        <p:nvPicPr>
          <p:cNvPr id="8" name="7 Imagen" descr="XjPPVKV9c6bU_XXrxYDYbLCRhYE.png"/>
          <p:cNvPicPr>
            <a:picLocks noChangeAspect="1"/>
          </p:cNvPicPr>
          <p:nvPr/>
        </p:nvPicPr>
        <p:blipFill>
          <a:blip r:embed="rId3">
            <a:duotone>
              <a:prstClr val="black"/>
              <a:srgbClr val="D60093">
                <a:tint val="45000"/>
                <a:satMod val="400000"/>
              </a:srgbClr>
            </a:duotone>
            <a:lum bright="10000" contrast="40000"/>
          </a:blip>
          <a:stretch>
            <a:fillRect/>
          </a:stretch>
        </p:blipFill>
        <p:spPr>
          <a:xfrm rot="18857078">
            <a:off x="1343157" y="4816819"/>
            <a:ext cx="1714502" cy="1681159"/>
          </a:xfrm>
          <a:prstGeom prst="rect">
            <a:avLst/>
          </a:prstGeom>
          <a:effectLst>
            <a:reflection blurRad="6350" stA="50000" endA="295" endPos="92000" dist="101600" dir="5400000" sy="-100000" algn="bl" rotWithShape="0"/>
          </a:effectLst>
        </p:spPr>
      </p:pic>
      <p:pic>
        <p:nvPicPr>
          <p:cNvPr id="9" name="8 Imagen" descr="XjPPVKV9c6bU_XXrxYDYbLCRhYE.png"/>
          <p:cNvPicPr>
            <a:picLocks noChangeAspect="1"/>
          </p:cNvPicPr>
          <p:nvPr/>
        </p:nvPicPr>
        <p:blipFill>
          <a:blip r:embed="rId3">
            <a:duotone>
              <a:prstClr val="black"/>
              <a:srgbClr val="D60093">
                <a:tint val="45000"/>
                <a:satMod val="400000"/>
              </a:srgbClr>
            </a:duotone>
            <a:lum bright="10000" contrast="40000"/>
          </a:blip>
          <a:stretch>
            <a:fillRect/>
          </a:stretch>
        </p:blipFill>
        <p:spPr>
          <a:xfrm rot="18857078">
            <a:off x="1343157" y="2503137"/>
            <a:ext cx="1714502" cy="1681159"/>
          </a:xfrm>
          <a:prstGeom prst="rect">
            <a:avLst/>
          </a:prstGeom>
          <a:effectLst>
            <a:reflection blurRad="6350" stA="50000" endA="295" endPos="92000" dist="101600" dir="5400000" sy="-100000" algn="bl" rotWithShape="0"/>
          </a:effectLst>
        </p:spPr>
      </p:pic>
      <p:pic>
        <p:nvPicPr>
          <p:cNvPr id="10" name="9 Imagen" descr="XjPPVKV9c6bU_XXrxYDYbLCRhYE.png"/>
          <p:cNvPicPr>
            <a:picLocks noChangeAspect="1"/>
          </p:cNvPicPr>
          <p:nvPr/>
        </p:nvPicPr>
        <p:blipFill>
          <a:blip r:embed="rId3">
            <a:duotone>
              <a:prstClr val="black"/>
              <a:srgbClr val="D60093">
                <a:tint val="45000"/>
                <a:satMod val="400000"/>
              </a:srgbClr>
            </a:duotone>
            <a:lum bright="10000" contrast="40000"/>
          </a:blip>
          <a:stretch>
            <a:fillRect/>
          </a:stretch>
        </p:blipFill>
        <p:spPr>
          <a:xfrm rot="18857078">
            <a:off x="1271719" y="360021"/>
            <a:ext cx="1714502" cy="1681159"/>
          </a:xfrm>
          <a:prstGeom prst="rect">
            <a:avLst/>
          </a:prstGeom>
          <a:effectLst>
            <a:reflection blurRad="6350" stA="50000" endA="295" endPos="92000" dist="101600" dir="5400000" sy="-100000" algn="bl" rotWithShape="0"/>
          </a:effectLst>
        </p:spPr>
      </p:pic>
      <p:pic>
        <p:nvPicPr>
          <p:cNvPr id="11" name="10 Imagen" descr="XjPPVKV9c6bU_XXrxYDYbLCRhYE.png"/>
          <p:cNvPicPr>
            <a:picLocks noChangeAspect="1"/>
          </p:cNvPicPr>
          <p:nvPr/>
        </p:nvPicPr>
        <p:blipFill>
          <a:blip r:embed="rId3">
            <a:duotone>
              <a:prstClr val="black"/>
              <a:srgbClr val="D60093">
                <a:tint val="45000"/>
                <a:satMod val="400000"/>
              </a:srgbClr>
            </a:duotone>
            <a:lum bright="10000" contrast="40000"/>
          </a:blip>
          <a:stretch>
            <a:fillRect/>
          </a:stretch>
        </p:blipFill>
        <p:spPr>
          <a:xfrm rot="18857078">
            <a:off x="6200940" y="4816821"/>
            <a:ext cx="1714502" cy="1681159"/>
          </a:xfrm>
          <a:prstGeom prst="rect">
            <a:avLst/>
          </a:prstGeom>
          <a:effectLst>
            <a:reflection blurRad="6350" stA="50000" endA="295" endPos="92000" dist="101600" dir="5400000" sy="-100000" algn="bl" rotWithShape="0"/>
          </a:effectLst>
        </p:spPr>
      </p:pic>
      <p:pic>
        <p:nvPicPr>
          <p:cNvPr id="12" name="11 Imagen" descr="XjPPVKV9c6bU_XXrxYDYbLCRhYE.png"/>
          <p:cNvPicPr>
            <a:picLocks noChangeAspect="1"/>
          </p:cNvPicPr>
          <p:nvPr/>
        </p:nvPicPr>
        <p:blipFill>
          <a:blip r:embed="rId3">
            <a:duotone>
              <a:prstClr val="black"/>
              <a:srgbClr val="D60093">
                <a:tint val="45000"/>
                <a:satMod val="400000"/>
              </a:srgbClr>
            </a:duotone>
            <a:lum bright="10000" contrast="40000"/>
          </a:blip>
          <a:stretch>
            <a:fillRect/>
          </a:stretch>
        </p:blipFill>
        <p:spPr>
          <a:xfrm rot="18857078">
            <a:off x="6200940" y="2503139"/>
            <a:ext cx="1714502" cy="1681159"/>
          </a:xfrm>
          <a:prstGeom prst="rect">
            <a:avLst/>
          </a:prstGeom>
          <a:effectLst>
            <a:reflection blurRad="6350" stA="50000" endA="295" endPos="92000" dist="101600" dir="5400000" sy="-100000" algn="bl" rotWithShape="0"/>
          </a:effectLst>
        </p:spPr>
      </p:pic>
      <p:pic>
        <p:nvPicPr>
          <p:cNvPr id="13" name="12 Imagen" descr="XjPPVKV9c6bU_XXrxYDYbLCRhYE.png"/>
          <p:cNvPicPr>
            <a:picLocks noChangeAspect="1"/>
          </p:cNvPicPr>
          <p:nvPr/>
        </p:nvPicPr>
        <p:blipFill>
          <a:blip r:embed="rId3">
            <a:duotone>
              <a:prstClr val="black"/>
              <a:srgbClr val="D60093">
                <a:tint val="45000"/>
                <a:satMod val="400000"/>
              </a:srgbClr>
            </a:duotone>
            <a:lum bright="10000" contrast="40000"/>
          </a:blip>
          <a:stretch>
            <a:fillRect/>
          </a:stretch>
        </p:blipFill>
        <p:spPr>
          <a:xfrm rot="18857078">
            <a:off x="6129502" y="360023"/>
            <a:ext cx="1714502" cy="1681159"/>
          </a:xfrm>
          <a:prstGeom prst="rect">
            <a:avLst/>
          </a:prstGeom>
          <a:effectLst>
            <a:reflection blurRad="6350" stA="50000" endA="295" endPos="92000" dist="101600" dir="5400000" sy="-100000" algn="bl" rotWithShape="0"/>
          </a:effectLst>
        </p:spPr>
      </p:pic>
      <p:sp>
        <p:nvSpPr>
          <p:cNvPr id="14" name="13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1"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1"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19" presetClass="entr" presetSubtype="10" fill="hold"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p:cTn id="46" dur="3000" fill="hold"/>
                                        <p:tgtEl>
                                          <p:spTgt spid="5"/>
                                        </p:tgtEl>
                                        <p:attrNameLst>
                                          <p:attrName>ppt_w</p:attrName>
                                        </p:attrNameLst>
                                      </p:cBhvr>
                                      <p:tavLst>
                                        <p:tav tm="0" fmla="#ppt_w*sin(2.5*pi*$)">
                                          <p:val>
                                            <p:fltVal val="0"/>
                                          </p:val>
                                        </p:tav>
                                        <p:tav tm="100000">
                                          <p:val>
                                            <p:fltVal val="1"/>
                                          </p:val>
                                        </p:tav>
                                      </p:tavLst>
                                    </p:anim>
                                    <p:anim calcmode="lin" valueType="num">
                                      <p:cBhvr>
                                        <p:cTn id="47" dur="3000" fill="hold"/>
                                        <p:tgtEl>
                                          <p:spTgt spid="5"/>
                                        </p:tgtEl>
                                        <p:attrNameLst>
                                          <p:attrName>ppt_h</p:attrName>
                                        </p:attrNameLst>
                                      </p:cBhvr>
                                      <p:tavLst>
                                        <p:tav tm="0">
                                          <p:val>
                                            <p:strVal val="#ppt_h"/>
                                          </p:val>
                                        </p:tav>
                                        <p:tav tm="100000">
                                          <p:val>
                                            <p:strVal val="#ppt_h"/>
                                          </p:val>
                                        </p:tav>
                                      </p:tavLst>
                                    </p:anim>
                                  </p:childTnLst>
                                </p:cTn>
                              </p:par>
                              <p:par>
                                <p:cTn id="48" presetID="19" presetClass="entr" presetSubtype="10" fill="hold"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p:cTn id="50" dur="3000" fill="hold"/>
                                        <p:tgtEl>
                                          <p:spTgt spid="6"/>
                                        </p:tgtEl>
                                        <p:attrNameLst>
                                          <p:attrName>ppt_w</p:attrName>
                                        </p:attrNameLst>
                                      </p:cBhvr>
                                      <p:tavLst>
                                        <p:tav tm="0" fmla="#ppt_w*sin(2.5*pi*$)">
                                          <p:val>
                                            <p:fltVal val="0"/>
                                          </p:val>
                                        </p:tav>
                                        <p:tav tm="100000">
                                          <p:val>
                                            <p:fltVal val="1"/>
                                          </p:val>
                                        </p:tav>
                                      </p:tavLst>
                                    </p:anim>
                                    <p:anim calcmode="lin" valueType="num">
                                      <p:cBhvr>
                                        <p:cTn id="51" dur="3000" fill="hold"/>
                                        <p:tgtEl>
                                          <p:spTgt spid="6"/>
                                        </p:tgtEl>
                                        <p:attrNameLst>
                                          <p:attrName>ppt_h</p:attrName>
                                        </p:attrNameLst>
                                      </p:cBhvr>
                                      <p:tavLst>
                                        <p:tav tm="0">
                                          <p:val>
                                            <p:strVal val="#ppt_h"/>
                                          </p:val>
                                        </p:tav>
                                        <p:tav tm="100000">
                                          <p:val>
                                            <p:strVal val="#ppt_h"/>
                                          </p:val>
                                        </p:tav>
                                      </p:tavLst>
                                    </p:anim>
                                  </p:childTnLst>
                                </p:cTn>
                              </p:par>
                              <p:par>
                                <p:cTn id="52" presetID="19" presetClass="entr" presetSubtype="10" fill="hold"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p:cTn id="54" dur="3000" fill="hold"/>
                                        <p:tgtEl>
                                          <p:spTgt spid="7"/>
                                        </p:tgtEl>
                                        <p:attrNameLst>
                                          <p:attrName>ppt_w</p:attrName>
                                        </p:attrNameLst>
                                      </p:cBhvr>
                                      <p:tavLst>
                                        <p:tav tm="0" fmla="#ppt_w*sin(2.5*pi*$)">
                                          <p:val>
                                            <p:fltVal val="0"/>
                                          </p:val>
                                        </p:tav>
                                        <p:tav tm="100000">
                                          <p:val>
                                            <p:fltVal val="1"/>
                                          </p:val>
                                        </p:tav>
                                      </p:tavLst>
                                    </p:anim>
                                    <p:anim calcmode="lin" valueType="num">
                                      <p:cBhvr>
                                        <p:cTn id="55" dur="3000" fill="hold"/>
                                        <p:tgtEl>
                                          <p:spTgt spid="7"/>
                                        </p:tgtEl>
                                        <p:attrNameLst>
                                          <p:attrName>ppt_h</p:attrName>
                                        </p:attrNameLst>
                                      </p:cBhvr>
                                      <p:tavLst>
                                        <p:tav tm="0">
                                          <p:val>
                                            <p:strVal val="#ppt_h"/>
                                          </p:val>
                                        </p:tav>
                                        <p:tav tm="100000">
                                          <p:val>
                                            <p:strVal val="#ppt_h"/>
                                          </p:val>
                                        </p:tav>
                                      </p:tavLst>
                                    </p:anim>
                                  </p:childTnLst>
                                </p:cTn>
                              </p:par>
                              <p:par>
                                <p:cTn id="56" presetID="19" presetClass="entr" presetSubtype="10" fill="hold"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p:cTn id="58" dur="3000" fill="hold"/>
                                        <p:tgtEl>
                                          <p:spTgt spid="8"/>
                                        </p:tgtEl>
                                        <p:attrNameLst>
                                          <p:attrName>ppt_w</p:attrName>
                                        </p:attrNameLst>
                                      </p:cBhvr>
                                      <p:tavLst>
                                        <p:tav tm="0" fmla="#ppt_w*sin(2.5*pi*$)">
                                          <p:val>
                                            <p:fltVal val="0"/>
                                          </p:val>
                                        </p:tav>
                                        <p:tav tm="100000">
                                          <p:val>
                                            <p:fltVal val="1"/>
                                          </p:val>
                                        </p:tav>
                                      </p:tavLst>
                                    </p:anim>
                                    <p:anim calcmode="lin" valueType="num">
                                      <p:cBhvr>
                                        <p:cTn id="59" dur="3000" fill="hold"/>
                                        <p:tgtEl>
                                          <p:spTgt spid="8"/>
                                        </p:tgtEl>
                                        <p:attrNameLst>
                                          <p:attrName>ppt_h</p:attrName>
                                        </p:attrNameLst>
                                      </p:cBhvr>
                                      <p:tavLst>
                                        <p:tav tm="0">
                                          <p:val>
                                            <p:strVal val="#ppt_h"/>
                                          </p:val>
                                        </p:tav>
                                        <p:tav tm="100000">
                                          <p:val>
                                            <p:strVal val="#ppt_h"/>
                                          </p:val>
                                        </p:tav>
                                      </p:tavLst>
                                    </p:anim>
                                  </p:childTnLst>
                                </p:cTn>
                              </p:par>
                              <p:par>
                                <p:cTn id="60" presetID="19" presetClass="entr" presetSubtype="10" fill="hold"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p:cTn id="62" dur="3000" fill="hold"/>
                                        <p:tgtEl>
                                          <p:spTgt spid="9"/>
                                        </p:tgtEl>
                                        <p:attrNameLst>
                                          <p:attrName>ppt_w</p:attrName>
                                        </p:attrNameLst>
                                      </p:cBhvr>
                                      <p:tavLst>
                                        <p:tav tm="0" fmla="#ppt_w*sin(2.5*pi*$)">
                                          <p:val>
                                            <p:fltVal val="0"/>
                                          </p:val>
                                        </p:tav>
                                        <p:tav tm="100000">
                                          <p:val>
                                            <p:fltVal val="1"/>
                                          </p:val>
                                        </p:tav>
                                      </p:tavLst>
                                    </p:anim>
                                    <p:anim calcmode="lin" valueType="num">
                                      <p:cBhvr>
                                        <p:cTn id="63" dur="3000" fill="hold"/>
                                        <p:tgtEl>
                                          <p:spTgt spid="9"/>
                                        </p:tgtEl>
                                        <p:attrNameLst>
                                          <p:attrName>ppt_h</p:attrName>
                                        </p:attrNameLst>
                                      </p:cBhvr>
                                      <p:tavLst>
                                        <p:tav tm="0">
                                          <p:val>
                                            <p:strVal val="#ppt_h"/>
                                          </p:val>
                                        </p:tav>
                                        <p:tav tm="100000">
                                          <p:val>
                                            <p:strVal val="#ppt_h"/>
                                          </p:val>
                                        </p:tav>
                                      </p:tavLst>
                                    </p:anim>
                                  </p:childTnLst>
                                </p:cTn>
                              </p:par>
                              <p:par>
                                <p:cTn id="64" presetID="19" presetClass="entr" presetSubtype="10" fill="hold"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p:cTn id="66" dur="3000" fill="hold"/>
                                        <p:tgtEl>
                                          <p:spTgt spid="10"/>
                                        </p:tgtEl>
                                        <p:attrNameLst>
                                          <p:attrName>ppt_w</p:attrName>
                                        </p:attrNameLst>
                                      </p:cBhvr>
                                      <p:tavLst>
                                        <p:tav tm="0" fmla="#ppt_w*sin(2.5*pi*$)">
                                          <p:val>
                                            <p:fltVal val="0"/>
                                          </p:val>
                                        </p:tav>
                                        <p:tav tm="100000">
                                          <p:val>
                                            <p:fltVal val="1"/>
                                          </p:val>
                                        </p:tav>
                                      </p:tavLst>
                                    </p:anim>
                                    <p:anim calcmode="lin" valueType="num">
                                      <p:cBhvr>
                                        <p:cTn id="67" dur="3000" fill="hold"/>
                                        <p:tgtEl>
                                          <p:spTgt spid="10"/>
                                        </p:tgtEl>
                                        <p:attrNameLst>
                                          <p:attrName>ppt_h</p:attrName>
                                        </p:attrNameLst>
                                      </p:cBhvr>
                                      <p:tavLst>
                                        <p:tav tm="0">
                                          <p:val>
                                            <p:strVal val="#ppt_h"/>
                                          </p:val>
                                        </p:tav>
                                        <p:tav tm="100000">
                                          <p:val>
                                            <p:strVal val="#ppt_h"/>
                                          </p:val>
                                        </p:tav>
                                      </p:tavLst>
                                    </p:anim>
                                  </p:childTnLst>
                                </p:cTn>
                              </p:par>
                              <p:par>
                                <p:cTn id="68" presetID="19" presetClass="entr" presetSubtype="10" fill="hold"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3000" fill="hold"/>
                                        <p:tgtEl>
                                          <p:spTgt spid="11"/>
                                        </p:tgtEl>
                                        <p:attrNameLst>
                                          <p:attrName>ppt_w</p:attrName>
                                        </p:attrNameLst>
                                      </p:cBhvr>
                                      <p:tavLst>
                                        <p:tav tm="0" fmla="#ppt_w*sin(2.5*pi*$)">
                                          <p:val>
                                            <p:fltVal val="0"/>
                                          </p:val>
                                        </p:tav>
                                        <p:tav tm="100000">
                                          <p:val>
                                            <p:fltVal val="1"/>
                                          </p:val>
                                        </p:tav>
                                      </p:tavLst>
                                    </p:anim>
                                    <p:anim calcmode="lin" valueType="num">
                                      <p:cBhvr>
                                        <p:cTn id="71" dur="3000" fill="hold"/>
                                        <p:tgtEl>
                                          <p:spTgt spid="11"/>
                                        </p:tgtEl>
                                        <p:attrNameLst>
                                          <p:attrName>ppt_h</p:attrName>
                                        </p:attrNameLst>
                                      </p:cBhvr>
                                      <p:tavLst>
                                        <p:tav tm="0">
                                          <p:val>
                                            <p:strVal val="#ppt_h"/>
                                          </p:val>
                                        </p:tav>
                                        <p:tav tm="100000">
                                          <p:val>
                                            <p:strVal val="#ppt_h"/>
                                          </p:val>
                                        </p:tav>
                                      </p:tavLst>
                                    </p:anim>
                                  </p:childTnLst>
                                </p:cTn>
                              </p:par>
                              <p:par>
                                <p:cTn id="72" presetID="19" presetClass="entr" presetSubtype="10" fill="hold"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p:cTn id="74" dur="3000" fill="hold"/>
                                        <p:tgtEl>
                                          <p:spTgt spid="12"/>
                                        </p:tgtEl>
                                        <p:attrNameLst>
                                          <p:attrName>ppt_w</p:attrName>
                                        </p:attrNameLst>
                                      </p:cBhvr>
                                      <p:tavLst>
                                        <p:tav tm="0" fmla="#ppt_w*sin(2.5*pi*$)">
                                          <p:val>
                                            <p:fltVal val="0"/>
                                          </p:val>
                                        </p:tav>
                                        <p:tav tm="100000">
                                          <p:val>
                                            <p:fltVal val="1"/>
                                          </p:val>
                                        </p:tav>
                                      </p:tavLst>
                                    </p:anim>
                                    <p:anim calcmode="lin" valueType="num">
                                      <p:cBhvr>
                                        <p:cTn id="75" dur="3000" fill="hold"/>
                                        <p:tgtEl>
                                          <p:spTgt spid="12"/>
                                        </p:tgtEl>
                                        <p:attrNameLst>
                                          <p:attrName>ppt_h</p:attrName>
                                        </p:attrNameLst>
                                      </p:cBhvr>
                                      <p:tavLst>
                                        <p:tav tm="0">
                                          <p:val>
                                            <p:strVal val="#ppt_h"/>
                                          </p:val>
                                        </p:tav>
                                        <p:tav tm="100000">
                                          <p:val>
                                            <p:strVal val="#ppt_h"/>
                                          </p:val>
                                        </p:tav>
                                      </p:tavLst>
                                    </p:anim>
                                  </p:childTnLst>
                                </p:cTn>
                              </p:par>
                              <p:par>
                                <p:cTn id="76" presetID="19" presetClass="entr" presetSubtype="10" fill="hold"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p:cTn id="78" dur="3000" fill="hold"/>
                                        <p:tgtEl>
                                          <p:spTgt spid="13"/>
                                        </p:tgtEl>
                                        <p:attrNameLst>
                                          <p:attrName>ppt_w</p:attrName>
                                        </p:attrNameLst>
                                      </p:cBhvr>
                                      <p:tavLst>
                                        <p:tav tm="0" fmla="#ppt_w*sin(2.5*pi*$)">
                                          <p:val>
                                            <p:fltVal val="0"/>
                                          </p:val>
                                        </p:tav>
                                        <p:tav tm="100000">
                                          <p:val>
                                            <p:fltVal val="1"/>
                                          </p:val>
                                        </p:tav>
                                      </p:tavLst>
                                    </p:anim>
                                    <p:anim calcmode="lin" valueType="num">
                                      <p:cBhvr>
                                        <p:cTn id="79" dur="3000" fill="hold"/>
                                        <p:tgtEl>
                                          <p:spTgt spid="13"/>
                                        </p:tgtEl>
                                        <p:attrNameLst>
                                          <p:attrName>ppt_h</p:attrName>
                                        </p:attrNameLst>
                                      </p:cBhvr>
                                      <p:tavLst>
                                        <p:tav tm="0">
                                          <p:val>
                                            <p:strVal val="#ppt_h"/>
                                          </p:val>
                                        </p:tav>
                                        <p:tav tm="100000">
                                          <p:val>
                                            <p:strVal val="#ppt_h"/>
                                          </p:val>
                                        </p:tav>
                                      </p:tavLst>
                                    </p:anim>
                                  </p:childTnLst>
                                </p:cTn>
                              </p:par>
                            </p:childTnLst>
                          </p:cTn>
                        </p:par>
                        <p:par>
                          <p:cTn id="80" fill="hold">
                            <p:stCondLst>
                              <p:cond delay="3000"/>
                            </p:stCondLst>
                            <p:childTnLst>
                              <p:par>
                                <p:cTn id="81" presetID="2" presetClass="exit" presetSubtype="4" fill="hold"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ppt_x"/>
                                          </p:val>
                                        </p:tav>
                                      </p:tavLst>
                                    </p:anim>
                                    <p:anim calcmode="lin" valueType="num">
                                      <p:cBhvr additive="base">
                                        <p:cTn id="83" dur="3000"/>
                                        <p:tgtEl>
                                          <p:spTgt spid="5"/>
                                        </p:tgtEl>
                                        <p:attrNameLst>
                                          <p:attrName>ppt_y</p:attrName>
                                        </p:attrNameLst>
                                      </p:cBhvr>
                                      <p:tavLst>
                                        <p:tav tm="0">
                                          <p:val>
                                            <p:strVal val="ppt_y"/>
                                          </p:val>
                                        </p:tav>
                                        <p:tav tm="100000">
                                          <p:val>
                                            <p:strVal val="1+ppt_h/2"/>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4" fill="hold" nodeType="withEffect">
                                  <p:stCondLst>
                                    <p:cond delay="0"/>
                                  </p:stCondLst>
                                  <p:childTnLst>
                                    <p:anim calcmode="lin" valueType="num">
                                      <p:cBhvr additive="base">
                                        <p:cTn id="86" dur="3000"/>
                                        <p:tgtEl>
                                          <p:spTgt spid="6"/>
                                        </p:tgtEl>
                                        <p:attrNameLst>
                                          <p:attrName>ppt_x</p:attrName>
                                        </p:attrNameLst>
                                      </p:cBhvr>
                                      <p:tavLst>
                                        <p:tav tm="0">
                                          <p:val>
                                            <p:strVal val="ppt_x"/>
                                          </p:val>
                                        </p:tav>
                                        <p:tav tm="100000">
                                          <p:val>
                                            <p:strVal val="ppt_x"/>
                                          </p:val>
                                        </p:tav>
                                      </p:tavLst>
                                    </p:anim>
                                    <p:anim calcmode="lin" valueType="num">
                                      <p:cBhvr additive="base">
                                        <p:cTn id="87" dur="3000"/>
                                        <p:tgtEl>
                                          <p:spTgt spid="6"/>
                                        </p:tgtEl>
                                        <p:attrNameLst>
                                          <p:attrName>ppt_y</p:attrName>
                                        </p:attrNameLst>
                                      </p:cBhvr>
                                      <p:tavLst>
                                        <p:tav tm="0">
                                          <p:val>
                                            <p:strVal val="ppt_y"/>
                                          </p:val>
                                        </p:tav>
                                        <p:tav tm="100000">
                                          <p:val>
                                            <p:strVal val="1+ppt_h/2"/>
                                          </p:val>
                                        </p:tav>
                                      </p:tavLst>
                                    </p:anim>
                                    <p:set>
                                      <p:cBhvr>
                                        <p:cTn id="88" dur="1" fill="hold">
                                          <p:stCondLst>
                                            <p:cond delay="2999"/>
                                          </p:stCondLst>
                                        </p:cTn>
                                        <p:tgtEl>
                                          <p:spTgt spid="6"/>
                                        </p:tgtEl>
                                        <p:attrNameLst>
                                          <p:attrName>style.visibility</p:attrName>
                                        </p:attrNameLst>
                                      </p:cBhvr>
                                      <p:to>
                                        <p:strVal val="hidden"/>
                                      </p:to>
                                    </p:set>
                                  </p:childTnLst>
                                </p:cTn>
                              </p:par>
                              <p:par>
                                <p:cTn id="89" presetID="2" presetClass="exit" presetSubtype="4" fill="hold" nodeType="withEffect">
                                  <p:stCondLst>
                                    <p:cond delay="0"/>
                                  </p:stCondLst>
                                  <p:childTnLst>
                                    <p:anim calcmode="lin" valueType="num">
                                      <p:cBhvr additive="base">
                                        <p:cTn id="90" dur="3000"/>
                                        <p:tgtEl>
                                          <p:spTgt spid="7"/>
                                        </p:tgtEl>
                                        <p:attrNameLst>
                                          <p:attrName>ppt_x</p:attrName>
                                        </p:attrNameLst>
                                      </p:cBhvr>
                                      <p:tavLst>
                                        <p:tav tm="0">
                                          <p:val>
                                            <p:strVal val="ppt_x"/>
                                          </p:val>
                                        </p:tav>
                                        <p:tav tm="100000">
                                          <p:val>
                                            <p:strVal val="ppt_x"/>
                                          </p:val>
                                        </p:tav>
                                      </p:tavLst>
                                    </p:anim>
                                    <p:anim calcmode="lin" valueType="num">
                                      <p:cBhvr additive="base">
                                        <p:cTn id="91" dur="3000"/>
                                        <p:tgtEl>
                                          <p:spTgt spid="7"/>
                                        </p:tgtEl>
                                        <p:attrNameLst>
                                          <p:attrName>ppt_y</p:attrName>
                                        </p:attrNameLst>
                                      </p:cBhvr>
                                      <p:tavLst>
                                        <p:tav tm="0">
                                          <p:val>
                                            <p:strVal val="ppt_y"/>
                                          </p:val>
                                        </p:tav>
                                        <p:tav tm="100000">
                                          <p:val>
                                            <p:strVal val="1+ppt_h/2"/>
                                          </p:val>
                                        </p:tav>
                                      </p:tavLst>
                                    </p:anim>
                                    <p:set>
                                      <p:cBhvr>
                                        <p:cTn id="92" dur="1" fill="hold">
                                          <p:stCondLst>
                                            <p:cond delay="2999"/>
                                          </p:stCondLst>
                                        </p:cTn>
                                        <p:tgtEl>
                                          <p:spTgt spid="7"/>
                                        </p:tgtEl>
                                        <p:attrNameLst>
                                          <p:attrName>style.visibility</p:attrName>
                                        </p:attrNameLst>
                                      </p:cBhvr>
                                      <p:to>
                                        <p:strVal val="hidden"/>
                                      </p:to>
                                    </p:set>
                                  </p:childTnLst>
                                </p:cTn>
                              </p:par>
                              <p:par>
                                <p:cTn id="93" presetID="2" presetClass="exit" presetSubtype="4" fill="hold" nodeType="withEffect">
                                  <p:stCondLst>
                                    <p:cond delay="0"/>
                                  </p:stCondLst>
                                  <p:childTnLst>
                                    <p:anim calcmode="lin" valueType="num">
                                      <p:cBhvr additive="base">
                                        <p:cTn id="94" dur="3000"/>
                                        <p:tgtEl>
                                          <p:spTgt spid="8"/>
                                        </p:tgtEl>
                                        <p:attrNameLst>
                                          <p:attrName>ppt_x</p:attrName>
                                        </p:attrNameLst>
                                      </p:cBhvr>
                                      <p:tavLst>
                                        <p:tav tm="0">
                                          <p:val>
                                            <p:strVal val="ppt_x"/>
                                          </p:val>
                                        </p:tav>
                                        <p:tav tm="100000">
                                          <p:val>
                                            <p:strVal val="ppt_x"/>
                                          </p:val>
                                        </p:tav>
                                      </p:tavLst>
                                    </p:anim>
                                    <p:anim calcmode="lin" valueType="num">
                                      <p:cBhvr additive="base">
                                        <p:cTn id="95" dur="3000"/>
                                        <p:tgtEl>
                                          <p:spTgt spid="8"/>
                                        </p:tgtEl>
                                        <p:attrNameLst>
                                          <p:attrName>ppt_y</p:attrName>
                                        </p:attrNameLst>
                                      </p:cBhvr>
                                      <p:tavLst>
                                        <p:tav tm="0">
                                          <p:val>
                                            <p:strVal val="ppt_y"/>
                                          </p:val>
                                        </p:tav>
                                        <p:tav tm="100000">
                                          <p:val>
                                            <p:strVal val="1+ppt_h/2"/>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4" fill="hold"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ppt_x"/>
                                          </p:val>
                                        </p:tav>
                                      </p:tavLst>
                                    </p:anim>
                                    <p:anim calcmode="lin" valueType="num">
                                      <p:cBhvr additive="base">
                                        <p:cTn id="99" dur="3000"/>
                                        <p:tgtEl>
                                          <p:spTgt spid="9"/>
                                        </p:tgtEl>
                                        <p:attrNameLst>
                                          <p:attrName>ppt_y</p:attrName>
                                        </p:attrNameLst>
                                      </p:cBhvr>
                                      <p:tavLst>
                                        <p:tav tm="0">
                                          <p:val>
                                            <p:strVal val="ppt_y"/>
                                          </p:val>
                                        </p:tav>
                                        <p:tav tm="100000">
                                          <p:val>
                                            <p:strVal val="1+ppt_h/2"/>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4" fill="hold" nodeType="withEffect">
                                  <p:stCondLst>
                                    <p:cond delay="0"/>
                                  </p:stCondLst>
                                  <p:childTnLst>
                                    <p:anim calcmode="lin" valueType="num">
                                      <p:cBhvr additive="base">
                                        <p:cTn id="102" dur="3000"/>
                                        <p:tgtEl>
                                          <p:spTgt spid="10"/>
                                        </p:tgtEl>
                                        <p:attrNameLst>
                                          <p:attrName>ppt_x</p:attrName>
                                        </p:attrNameLst>
                                      </p:cBhvr>
                                      <p:tavLst>
                                        <p:tav tm="0">
                                          <p:val>
                                            <p:strVal val="ppt_x"/>
                                          </p:val>
                                        </p:tav>
                                        <p:tav tm="100000">
                                          <p:val>
                                            <p:strVal val="ppt_x"/>
                                          </p:val>
                                        </p:tav>
                                      </p:tavLst>
                                    </p:anim>
                                    <p:anim calcmode="lin" valueType="num">
                                      <p:cBhvr additive="base">
                                        <p:cTn id="103" dur="3000"/>
                                        <p:tgtEl>
                                          <p:spTgt spid="10"/>
                                        </p:tgtEl>
                                        <p:attrNameLst>
                                          <p:attrName>ppt_y</p:attrName>
                                        </p:attrNameLst>
                                      </p:cBhvr>
                                      <p:tavLst>
                                        <p:tav tm="0">
                                          <p:val>
                                            <p:strVal val="ppt_y"/>
                                          </p:val>
                                        </p:tav>
                                        <p:tav tm="100000">
                                          <p:val>
                                            <p:strVal val="1+ppt_h/2"/>
                                          </p:val>
                                        </p:tav>
                                      </p:tavLst>
                                    </p:anim>
                                    <p:set>
                                      <p:cBhvr>
                                        <p:cTn id="104" dur="1" fill="hold">
                                          <p:stCondLst>
                                            <p:cond delay="2999"/>
                                          </p:stCondLst>
                                        </p:cTn>
                                        <p:tgtEl>
                                          <p:spTgt spid="10"/>
                                        </p:tgtEl>
                                        <p:attrNameLst>
                                          <p:attrName>style.visibility</p:attrName>
                                        </p:attrNameLst>
                                      </p:cBhvr>
                                      <p:to>
                                        <p:strVal val="hidden"/>
                                      </p:to>
                                    </p:set>
                                  </p:childTnLst>
                                </p:cTn>
                              </p:par>
                              <p:par>
                                <p:cTn id="105" presetID="2" presetClass="exit" presetSubtype="4" fill="hold"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ppt_x"/>
                                          </p:val>
                                        </p:tav>
                                      </p:tavLst>
                                    </p:anim>
                                    <p:anim calcmode="lin" valueType="num">
                                      <p:cBhvr additive="base">
                                        <p:cTn id="107" dur="3000"/>
                                        <p:tgtEl>
                                          <p:spTgt spid="11"/>
                                        </p:tgtEl>
                                        <p:attrNameLst>
                                          <p:attrName>ppt_y</p:attrName>
                                        </p:attrNameLst>
                                      </p:cBhvr>
                                      <p:tavLst>
                                        <p:tav tm="0">
                                          <p:val>
                                            <p:strVal val="ppt_y"/>
                                          </p:val>
                                        </p:tav>
                                        <p:tav tm="100000">
                                          <p:val>
                                            <p:strVal val="1+ppt_h/2"/>
                                          </p:val>
                                        </p:tav>
                                      </p:tavLst>
                                    </p:anim>
                                    <p:set>
                                      <p:cBhvr>
                                        <p:cTn id="108" dur="1" fill="hold">
                                          <p:stCondLst>
                                            <p:cond delay="2999"/>
                                          </p:stCondLst>
                                        </p:cTn>
                                        <p:tgtEl>
                                          <p:spTgt spid="11"/>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ppt_x"/>
                                          </p:val>
                                        </p:tav>
                                      </p:tavLst>
                                    </p:anim>
                                    <p:anim calcmode="lin" valueType="num">
                                      <p:cBhvr additive="base">
                                        <p:cTn id="111" dur="3000"/>
                                        <p:tgtEl>
                                          <p:spTgt spid="12"/>
                                        </p:tgtEl>
                                        <p:attrNameLst>
                                          <p:attrName>ppt_y</p:attrName>
                                        </p:attrNameLst>
                                      </p:cBhvr>
                                      <p:tavLst>
                                        <p:tav tm="0">
                                          <p:val>
                                            <p:strVal val="ppt_y"/>
                                          </p:val>
                                        </p:tav>
                                        <p:tav tm="100000">
                                          <p:val>
                                            <p:strVal val="1+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3000"/>
                                        <p:tgtEl>
                                          <p:spTgt spid="13"/>
                                        </p:tgtEl>
                                        <p:attrNameLst>
                                          <p:attrName>ppt_x</p:attrName>
                                        </p:attrNameLst>
                                      </p:cBhvr>
                                      <p:tavLst>
                                        <p:tav tm="0">
                                          <p:val>
                                            <p:strVal val="ppt_x"/>
                                          </p:val>
                                        </p:tav>
                                        <p:tav tm="100000">
                                          <p:val>
                                            <p:strVal val="ppt_x"/>
                                          </p:val>
                                        </p:tav>
                                      </p:tavLst>
                                    </p:anim>
                                    <p:anim calcmode="lin" valueType="num">
                                      <p:cBhvr additive="base">
                                        <p:cTn id="115" dur="3000"/>
                                        <p:tgtEl>
                                          <p:spTgt spid="13"/>
                                        </p:tgtEl>
                                        <p:attrNameLst>
                                          <p:attrName>ppt_y</p:attrName>
                                        </p:attrNameLst>
                                      </p:cBhvr>
                                      <p:tavLst>
                                        <p:tav tm="0">
                                          <p:val>
                                            <p:strVal val="ppt_y"/>
                                          </p:val>
                                        </p:tav>
                                        <p:tav tm="100000">
                                          <p:val>
                                            <p:strVal val="1+ppt_h/2"/>
                                          </p:val>
                                        </p:tav>
                                      </p:tavLst>
                                    </p:anim>
                                    <p:set>
                                      <p:cBhvr>
                                        <p:cTn id="116" dur="1" fill="hold">
                                          <p:stCondLst>
                                            <p:cond delay="2999"/>
                                          </p:stCondLst>
                                        </p:cTn>
                                        <p:tgtEl>
                                          <p:spTgt spid="13"/>
                                        </p:tgtEl>
                                        <p:attrNameLst>
                                          <p:attrName>style.visibility</p:attrName>
                                        </p:attrNameLst>
                                      </p:cBhvr>
                                      <p:to>
                                        <p:strVal val="hidden"/>
                                      </p:to>
                                    </p:set>
                                  </p:childTnLst>
                                </p:cTn>
                              </p:par>
                              <p:par>
                                <p:cTn id="117" presetID="19" presetClass="exit" presetSubtype="10" fill="hold" nodeType="withEffect">
                                  <p:stCondLst>
                                    <p:cond delay="0"/>
                                  </p:stCondLst>
                                  <p:childTnLst>
                                    <p:anim calcmode="lin" valueType="num">
                                      <p:cBhvr>
                                        <p:cTn id="118" dur="3000"/>
                                        <p:tgtEl>
                                          <p:spTgt spid="5"/>
                                        </p:tgtEl>
                                        <p:attrNameLst>
                                          <p:attrName>ppt_h</p:attrName>
                                        </p:attrNameLst>
                                      </p:cBhvr>
                                      <p:tavLst>
                                        <p:tav tm="0">
                                          <p:val>
                                            <p:strVal val="ppt_h"/>
                                          </p:val>
                                        </p:tav>
                                        <p:tav tm="100000">
                                          <p:val>
                                            <p:strVal val="ppt_h"/>
                                          </p:val>
                                        </p:tav>
                                      </p:tavLst>
                                    </p:anim>
                                    <p:anim calcmode="lin" valueType="num">
                                      <p:cBhvr>
                                        <p:cTn id="119"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0" dur="1" fill="hold">
                                          <p:stCondLst>
                                            <p:cond delay="2999"/>
                                          </p:stCondLst>
                                        </p:cTn>
                                        <p:tgtEl>
                                          <p:spTgt spid="5"/>
                                        </p:tgtEl>
                                        <p:attrNameLst>
                                          <p:attrName>style.visibility</p:attrName>
                                        </p:attrNameLst>
                                      </p:cBhvr>
                                      <p:to>
                                        <p:strVal val="hidden"/>
                                      </p:to>
                                    </p:set>
                                  </p:childTnLst>
                                </p:cTn>
                              </p:par>
                              <p:par>
                                <p:cTn id="121" presetID="19" presetClass="exit" presetSubtype="10" fill="hold" nodeType="withEffect">
                                  <p:stCondLst>
                                    <p:cond delay="0"/>
                                  </p:stCondLst>
                                  <p:childTnLst>
                                    <p:anim calcmode="lin" valueType="num">
                                      <p:cBhvr>
                                        <p:cTn id="122" dur="3000"/>
                                        <p:tgtEl>
                                          <p:spTgt spid="6"/>
                                        </p:tgtEl>
                                        <p:attrNameLst>
                                          <p:attrName>ppt_h</p:attrName>
                                        </p:attrNameLst>
                                      </p:cBhvr>
                                      <p:tavLst>
                                        <p:tav tm="0">
                                          <p:val>
                                            <p:strVal val="ppt_h"/>
                                          </p:val>
                                        </p:tav>
                                        <p:tav tm="100000">
                                          <p:val>
                                            <p:strVal val="ppt_h"/>
                                          </p:val>
                                        </p:tav>
                                      </p:tavLst>
                                    </p:anim>
                                    <p:anim calcmode="lin" valueType="num">
                                      <p:cBhvr>
                                        <p:cTn id="123"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4" dur="1" fill="hold">
                                          <p:stCondLst>
                                            <p:cond delay="2999"/>
                                          </p:stCondLst>
                                        </p:cTn>
                                        <p:tgtEl>
                                          <p:spTgt spid="6"/>
                                        </p:tgtEl>
                                        <p:attrNameLst>
                                          <p:attrName>style.visibility</p:attrName>
                                        </p:attrNameLst>
                                      </p:cBhvr>
                                      <p:to>
                                        <p:strVal val="hidden"/>
                                      </p:to>
                                    </p:set>
                                  </p:childTnLst>
                                </p:cTn>
                              </p:par>
                              <p:par>
                                <p:cTn id="125" presetID="19" presetClass="exit" presetSubtype="10" fill="hold" nodeType="withEffect">
                                  <p:stCondLst>
                                    <p:cond delay="0"/>
                                  </p:stCondLst>
                                  <p:childTnLst>
                                    <p:anim calcmode="lin" valueType="num">
                                      <p:cBhvr>
                                        <p:cTn id="126" dur="3000"/>
                                        <p:tgtEl>
                                          <p:spTgt spid="7"/>
                                        </p:tgtEl>
                                        <p:attrNameLst>
                                          <p:attrName>ppt_h</p:attrName>
                                        </p:attrNameLst>
                                      </p:cBhvr>
                                      <p:tavLst>
                                        <p:tav tm="0">
                                          <p:val>
                                            <p:strVal val="ppt_h"/>
                                          </p:val>
                                        </p:tav>
                                        <p:tav tm="100000">
                                          <p:val>
                                            <p:strVal val="ppt_h"/>
                                          </p:val>
                                        </p:tav>
                                      </p:tavLst>
                                    </p:anim>
                                    <p:anim calcmode="lin" valueType="num">
                                      <p:cBhvr>
                                        <p:cTn id="127"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8" dur="1" fill="hold">
                                          <p:stCondLst>
                                            <p:cond delay="2999"/>
                                          </p:stCondLst>
                                        </p:cTn>
                                        <p:tgtEl>
                                          <p:spTgt spid="7"/>
                                        </p:tgtEl>
                                        <p:attrNameLst>
                                          <p:attrName>style.visibility</p:attrName>
                                        </p:attrNameLst>
                                      </p:cBhvr>
                                      <p:to>
                                        <p:strVal val="hidden"/>
                                      </p:to>
                                    </p:set>
                                  </p:childTnLst>
                                </p:cTn>
                              </p:par>
                              <p:par>
                                <p:cTn id="129" presetID="19" presetClass="exit" presetSubtype="10" fill="hold" nodeType="withEffect">
                                  <p:stCondLst>
                                    <p:cond delay="0"/>
                                  </p:stCondLst>
                                  <p:childTnLst>
                                    <p:anim calcmode="lin" valueType="num">
                                      <p:cBhvr>
                                        <p:cTn id="130" dur="3000"/>
                                        <p:tgtEl>
                                          <p:spTgt spid="8"/>
                                        </p:tgtEl>
                                        <p:attrNameLst>
                                          <p:attrName>ppt_h</p:attrName>
                                        </p:attrNameLst>
                                      </p:cBhvr>
                                      <p:tavLst>
                                        <p:tav tm="0">
                                          <p:val>
                                            <p:strVal val="ppt_h"/>
                                          </p:val>
                                        </p:tav>
                                        <p:tav tm="100000">
                                          <p:val>
                                            <p:strVal val="ppt_h"/>
                                          </p:val>
                                        </p:tav>
                                      </p:tavLst>
                                    </p:anim>
                                    <p:anim calcmode="lin" valueType="num">
                                      <p:cBhvr>
                                        <p:cTn id="131"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2999"/>
                                          </p:stCondLst>
                                        </p:cTn>
                                        <p:tgtEl>
                                          <p:spTgt spid="8"/>
                                        </p:tgtEl>
                                        <p:attrNameLst>
                                          <p:attrName>style.visibility</p:attrName>
                                        </p:attrNameLst>
                                      </p:cBhvr>
                                      <p:to>
                                        <p:strVal val="hidden"/>
                                      </p:to>
                                    </p:set>
                                  </p:childTnLst>
                                </p:cTn>
                              </p:par>
                              <p:par>
                                <p:cTn id="133" presetID="19" presetClass="exit" presetSubtype="10" fill="hold" nodeType="withEffect">
                                  <p:stCondLst>
                                    <p:cond delay="0"/>
                                  </p:stCondLst>
                                  <p:childTnLst>
                                    <p:anim calcmode="lin" valueType="num">
                                      <p:cBhvr>
                                        <p:cTn id="134" dur="3000"/>
                                        <p:tgtEl>
                                          <p:spTgt spid="9"/>
                                        </p:tgtEl>
                                        <p:attrNameLst>
                                          <p:attrName>ppt_h</p:attrName>
                                        </p:attrNameLst>
                                      </p:cBhvr>
                                      <p:tavLst>
                                        <p:tav tm="0">
                                          <p:val>
                                            <p:strVal val="ppt_h"/>
                                          </p:val>
                                        </p:tav>
                                        <p:tav tm="100000">
                                          <p:val>
                                            <p:strVal val="ppt_h"/>
                                          </p:val>
                                        </p:tav>
                                      </p:tavLst>
                                    </p:anim>
                                    <p:anim calcmode="lin" valueType="num">
                                      <p:cBhvr>
                                        <p:cTn id="135"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2999"/>
                                          </p:stCondLst>
                                        </p:cTn>
                                        <p:tgtEl>
                                          <p:spTgt spid="9"/>
                                        </p:tgtEl>
                                        <p:attrNameLst>
                                          <p:attrName>style.visibility</p:attrName>
                                        </p:attrNameLst>
                                      </p:cBhvr>
                                      <p:to>
                                        <p:strVal val="hidden"/>
                                      </p:to>
                                    </p:set>
                                  </p:childTnLst>
                                </p:cTn>
                              </p:par>
                              <p:par>
                                <p:cTn id="137" presetID="19" presetClass="exit" presetSubtype="10" fill="hold" nodeType="withEffect">
                                  <p:stCondLst>
                                    <p:cond delay="0"/>
                                  </p:stCondLst>
                                  <p:childTnLst>
                                    <p:anim calcmode="lin" valueType="num">
                                      <p:cBhvr>
                                        <p:cTn id="138" dur="3000"/>
                                        <p:tgtEl>
                                          <p:spTgt spid="10"/>
                                        </p:tgtEl>
                                        <p:attrNameLst>
                                          <p:attrName>ppt_h</p:attrName>
                                        </p:attrNameLst>
                                      </p:cBhvr>
                                      <p:tavLst>
                                        <p:tav tm="0">
                                          <p:val>
                                            <p:strVal val="ppt_h"/>
                                          </p:val>
                                        </p:tav>
                                        <p:tav tm="100000">
                                          <p:val>
                                            <p:strVal val="ppt_h"/>
                                          </p:val>
                                        </p:tav>
                                      </p:tavLst>
                                    </p:anim>
                                    <p:anim calcmode="lin" valueType="num">
                                      <p:cBhvr>
                                        <p:cTn id="139"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0" dur="1" fill="hold">
                                          <p:stCondLst>
                                            <p:cond delay="2999"/>
                                          </p:stCondLst>
                                        </p:cTn>
                                        <p:tgtEl>
                                          <p:spTgt spid="10"/>
                                        </p:tgtEl>
                                        <p:attrNameLst>
                                          <p:attrName>style.visibility</p:attrName>
                                        </p:attrNameLst>
                                      </p:cBhvr>
                                      <p:to>
                                        <p:strVal val="hidden"/>
                                      </p:to>
                                    </p:set>
                                  </p:childTnLst>
                                </p:cTn>
                              </p:par>
                              <p:par>
                                <p:cTn id="141" presetID="19" presetClass="exit" presetSubtype="10" fill="hold" nodeType="withEffect">
                                  <p:stCondLst>
                                    <p:cond delay="0"/>
                                  </p:stCondLst>
                                  <p:childTnLst>
                                    <p:anim calcmode="lin" valueType="num">
                                      <p:cBhvr>
                                        <p:cTn id="142" dur="3000"/>
                                        <p:tgtEl>
                                          <p:spTgt spid="11"/>
                                        </p:tgtEl>
                                        <p:attrNameLst>
                                          <p:attrName>ppt_h</p:attrName>
                                        </p:attrNameLst>
                                      </p:cBhvr>
                                      <p:tavLst>
                                        <p:tav tm="0">
                                          <p:val>
                                            <p:strVal val="ppt_h"/>
                                          </p:val>
                                        </p:tav>
                                        <p:tav tm="100000">
                                          <p:val>
                                            <p:strVal val="ppt_h"/>
                                          </p:val>
                                        </p:tav>
                                      </p:tavLst>
                                    </p:anim>
                                    <p:anim calcmode="lin" valueType="num">
                                      <p:cBhvr>
                                        <p:cTn id="143"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4" dur="1" fill="hold">
                                          <p:stCondLst>
                                            <p:cond delay="2999"/>
                                          </p:stCondLst>
                                        </p:cTn>
                                        <p:tgtEl>
                                          <p:spTgt spid="11"/>
                                        </p:tgtEl>
                                        <p:attrNameLst>
                                          <p:attrName>style.visibility</p:attrName>
                                        </p:attrNameLst>
                                      </p:cBhvr>
                                      <p:to>
                                        <p:strVal val="hidden"/>
                                      </p:to>
                                    </p:set>
                                  </p:childTnLst>
                                </p:cTn>
                              </p:par>
                              <p:par>
                                <p:cTn id="145" presetID="19" presetClass="exit" presetSubtype="10" fill="hold" nodeType="withEffect">
                                  <p:stCondLst>
                                    <p:cond delay="0"/>
                                  </p:stCondLst>
                                  <p:childTnLst>
                                    <p:anim calcmode="lin" valueType="num">
                                      <p:cBhvr>
                                        <p:cTn id="146" dur="3000"/>
                                        <p:tgtEl>
                                          <p:spTgt spid="12"/>
                                        </p:tgtEl>
                                        <p:attrNameLst>
                                          <p:attrName>ppt_h</p:attrName>
                                        </p:attrNameLst>
                                      </p:cBhvr>
                                      <p:tavLst>
                                        <p:tav tm="0">
                                          <p:val>
                                            <p:strVal val="ppt_h"/>
                                          </p:val>
                                        </p:tav>
                                        <p:tav tm="100000">
                                          <p:val>
                                            <p:strVal val="ppt_h"/>
                                          </p:val>
                                        </p:tav>
                                      </p:tavLst>
                                    </p:anim>
                                    <p:anim calcmode="lin" valueType="num">
                                      <p:cBhvr>
                                        <p:cTn id="147"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8" dur="1" fill="hold">
                                          <p:stCondLst>
                                            <p:cond delay="2999"/>
                                          </p:stCondLst>
                                        </p:cTn>
                                        <p:tgtEl>
                                          <p:spTgt spid="12"/>
                                        </p:tgtEl>
                                        <p:attrNameLst>
                                          <p:attrName>style.visibility</p:attrName>
                                        </p:attrNameLst>
                                      </p:cBhvr>
                                      <p:to>
                                        <p:strVal val="hidden"/>
                                      </p:to>
                                    </p:set>
                                  </p:childTnLst>
                                </p:cTn>
                              </p:par>
                              <p:par>
                                <p:cTn id="149" presetID="19" presetClass="exit" presetSubtype="10" fill="hold" nodeType="withEffect">
                                  <p:stCondLst>
                                    <p:cond delay="0"/>
                                  </p:stCondLst>
                                  <p:childTnLst>
                                    <p:anim calcmode="lin" valueType="num">
                                      <p:cBhvr>
                                        <p:cTn id="150" dur="3000"/>
                                        <p:tgtEl>
                                          <p:spTgt spid="13"/>
                                        </p:tgtEl>
                                        <p:attrNameLst>
                                          <p:attrName>ppt_h</p:attrName>
                                        </p:attrNameLst>
                                      </p:cBhvr>
                                      <p:tavLst>
                                        <p:tav tm="0">
                                          <p:val>
                                            <p:strVal val="ppt_h"/>
                                          </p:val>
                                        </p:tav>
                                        <p:tav tm="100000">
                                          <p:val>
                                            <p:strVal val="ppt_h"/>
                                          </p:val>
                                        </p:tav>
                                      </p:tavLst>
                                    </p:anim>
                                    <p:anim calcmode="lin" valueType="num">
                                      <p:cBhvr>
                                        <p:cTn id="151"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2" dur="1" fill="hold">
                                          <p:stCondLst>
                                            <p:cond delay="2999"/>
                                          </p:stCondLst>
                                        </p:cTn>
                                        <p:tgtEl>
                                          <p:spTgt spid="13"/>
                                        </p:tgtEl>
                                        <p:attrNameLst>
                                          <p:attrName>style.visibility</p:attrName>
                                        </p:attrNameLst>
                                      </p:cBhvr>
                                      <p:to>
                                        <p:strVal val="hidden"/>
                                      </p:to>
                                    </p:set>
                                  </p:childTnLst>
                                </p:cTn>
                              </p:par>
                              <p:par>
                                <p:cTn id="153" presetID="2" presetClass="entr" presetSubtype="1"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additive="base">
                                        <p:cTn id="155" dur="3000" fill="hold"/>
                                        <p:tgtEl>
                                          <p:spTgt spid="4"/>
                                        </p:tgtEl>
                                        <p:attrNameLst>
                                          <p:attrName>ppt_x</p:attrName>
                                        </p:attrNameLst>
                                      </p:cBhvr>
                                      <p:tavLst>
                                        <p:tav tm="0">
                                          <p:val>
                                            <p:strVal val="#ppt_x"/>
                                          </p:val>
                                        </p:tav>
                                        <p:tav tm="100000">
                                          <p:val>
                                            <p:strVal val="#ppt_x"/>
                                          </p:val>
                                        </p:tav>
                                      </p:tavLst>
                                    </p:anim>
                                    <p:anim calcmode="lin" valueType="num">
                                      <p:cBhvr additive="base">
                                        <p:cTn id="156"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p:spPr>
        <p:txBody>
          <a:bodyPr/>
          <a:lstStyle/>
          <a:p>
            <a:endParaRPr lang="es-ES" dirty="0"/>
          </a:p>
        </p:txBody>
      </p:sp>
      <p:pic>
        <p:nvPicPr>
          <p:cNvPr id="5" name="4 Imagen" descr="0(110).jpg"/>
          <p:cNvPicPr>
            <a:picLocks noChangeAspect="1"/>
          </p:cNvPicPr>
          <p:nvPr/>
        </p:nvPicPr>
        <p:blipFill>
          <a:blip r:embed="rId2"/>
          <a:stretch>
            <a:fillRect/>
          </a:stretch>
        </p:blipFill>
        <p:spPr>
          <a:xfrm>
            <a:off x="0" y="0"/>
            <a:ext cx="9152929" cy="6858000"/>
          </a:xfrm>
          <a:prstGeom prst="rect">
            <a:avLst/>
          </a:prstGeom>
        </p:spPr>
      </p:pic>
      <p:pic>
        <p:nvPicPr>
          <p:cNvPr id="8" name="7 Imagen" descr="_2NZDmaXmCZYmBm4L3wvGCoWxLg.png"/>
          <p:cNvPicPr>
            <a:picLocks noChangeAspect="1"/>
          </p:cNvPicPr>
          <p:nvPr/>
        </p:nvPicPr>
        <p:blipFill>
          <a:blip r:embed="rId3">
            <a:lum contrast="40000"/>
          </a:blip>
          <a:stretch>
            <a:fillRect/>
          </a:stretch>
        </p:blipFill>
        <p:spPr>
          <a:xfrm>
            <a:off x="3143241" y="4286255"/>
            <a:ext cx="2857500" cy="2190750"/>
          </a:xfrm>
          <a:prstGeom prst="triangle">
            <a:avLst/>
          </a:prstGeom>
        </p:spPr>
      </p:pic>
      <p:pic>
        <p:nvPicPr>
          <p:cNvPr id="9" name="8 Imagen" descr="_2NZDmaXmCZYmBm4L3wvGCoWxLg.png"/>
          <p:cNvPicPr>
            <a:picLocks noChangeAspect="1"/>
          </p:cNvPicPr>
          <p:nvPr/>
        </p:nvPicPr>
        <p:blipFill>
          <a:blip r:embed="rId3">
            <a:lum contrast="40000"/>
          </a:blip>
          <a:stretch>
            <a:fillRect/>
          </a:stretch>
        </p:blipFill>
        <p:spPr>
          <a:xfrm rot="11092104">
            <a:off x="3214679" y="428603"/>
            <a:ext cx="2857500" cy="2190750"/>
          </a:xfrm>
          <a:prstGeom prst="triangle">
            <a:avLst/>
          </a:prstGeom>
        </p:spPr>
      </p:pic>
      <p:pic>
        <p:nvPicPr>
          <p:cNvPr id="10" name="9 Imagen" descr="_2NZDmaXmCZYmBm4L3wvGCoWxLg.png"/>
          <p:cNvPicPr>
            <a:picLocks noChangeAspect="1"/>
          </p:cNvPicPr>
          <p:nvPr/>
        </p:nvPicPr>
        <p:blipFill>
          <a:blip r:embed="rId3">
            <a:lum contrast="40000"/>
          </a:blip>
          <a:stretch>
            <a:fillRect/>
          </a:stretch>
        </p:blipFill>
        <p:spPr>
          <a:xfrm rot="5400000">
            <a:off x="1085529" y="2289982"/>
            <a:ext cx="2857500" cy="2190750"/>
          </a:xfrm>
          <a:prstGeom prst="triangle">
            <a:avLst/>
          </a:prstGeom>
        </p:spPr>
      </p:pic>
      <p:pic>
        <p:nvPicPr>
          <p:cNvPr id="11" name="10 Imagen" descr="_2NZDmaXmCZYmBm4L3wvGCoWxLg.png"/>
          <p:cNvPicPr>
            <a:picLocks noChangeAspect="1"/>
          </p:cNvPicPr>
          <p:nvPr/>
        </p:nvPicPr>
        <p:blipFill>
          <a:blip r:embed="rId3">
            <a:lum contrast="40000"/>
          </a:blip>
          <a:stretch>
            <a:fillRect/>
          </a:stretch>
        </p:blipFill>
        <p:spPr>
          <a:xfrm rot="16484987">
            <a:off x="5210427" y="2347971"/>
            <a:ext cx="2857500" cy="2190750"/>
          </a:xfrm>
          <a:prstGeom prst="triangle">
            <a:avLst/>
          </a:prstGeom>
        </p:spPr>
      </p:pic>
      <p:pic>
        <p:nvPicPr>
          <p:cNvPr id="12" name="11 Imagen" descr="_2NZDmaXmCZYmBm4L3wvGCoWxLg.png"/>
          <p:cNvPicPr>
            <a:picLocks noChangeAspect="1"/>
          </p:cNvPicPr>
          <p:nvPr/>
        </p:nvPicPr>
        <p:blipFill>
          <a:blip r:embed="rId3">
            <a:lum contrast="40000"/>
          </a:blip>
          <a:stretch>
            <a:fillRect/>
          </a:stretch>
        </p:blipFill>
        <p:spPr>
          <a:xfrm rot="2657456">
            <a:off x="1787586" y="3615331"/>
            <a:ext cx="2857500" cy="2190750"/>
          </a:xfrm>
          <a:prstGeom prst="triangle">
            <a:avLst/>
          </a:prstGeom>
        </p:spPr>
      </p:pic>
      <p:pic>
        <p:nvPicPr>
          <p:cNvPr id="13" name="12 Imagen" descr="_2NZDmaXmCZYmBm4L3wvGCoWxLg.png"/>
          <p:cNvPicPr>
            <a:picLocks noChangeAspect="1"/>
          </p:cNvPicPr>
          <p:nvPr/>
        </p:nvPicPr>
        <p:blipFill>
          <a:blip r:embed="rId3">
            <a:lum contrast="40000"/>
          </a:blip>
          <a:stretch>
            <a:fillRect/>
          </a:stretch>
        </p:blipFill>
        <p:spPr>
          <a:xfrm rot="8631513">
            <a:off x="1728378" y="917586"/>
            <a:ext cx="2857500" cy="2190750"/>
          </a:xfrm>
          <a:prstGeom prst="triangle">
            <a:avLst/>
          </a:prstGeom>
        </p:spPr>
      </p:pic>
      <p:pic>
        <p:nvPicPr>
          <p:cNvPr id="14" name="13 Imagen" descr="_2NZDmaXmCZYmBm4L3wvGCoWxLg.png"/>
          <p:cNvPicPr>
            <a:picLocks noChangeAspect="1"/>
          </p:cNvPicPr>
          <p:nvPr/>
        </p:nvPicPr>
        <p:blipFill>
          <a:blip r:embed="rId3">
            <a:lum contrast="40000"/>
          </a:blip>
          <a:stretch>
            <a:fillRect/>
          </a:stretch>
        </p:blipFill>
        <p:spPr>
          <a:xfrm rot="13821380">
            <a:off x="4683964" y="1060828"/>
            <a:ext cx="2857500" cy="2190750"/>
          </a:xfrm>
          <a:prstGeom prst="triangle">
            <a:avLst/>
          </a:prstGeom>
        </p:spPr>
      </p:pic>
      <p:pic>
        <p:nvPicPr>
          <p:cNvPr id="15" name="14 Imagen" descr="_2NZDmaXmCZYmBm4L3wvGCoWxLg.png"/>
          <p:cNvPicPr>
            <a:picLocks noChangeAspect="1"/>
          </p:cNvPicPr>
          <p:nvPr/>
        </p:nvPicPr>
        <p:blipFill>
          <a:blip r:embed="rId3">
            <a:lum contrast="40000"/>
          </a:blip>
          <a:stretch>
            <a:fillRect/>
          </a:stretch>
        </p:blipFill>
        <p:spPr>
          <a:xfrm rot="18744304">
            <a:off x="4486945" y="3627227"/>
            <a:ext cx="2857500" cy="2190750"/>
          </a:xfrm>
          <a:prstGeom prst="triangle">
            <a:avLst/>
          </a:prstGeom>
        </p:spPr>
      </p:pic>
      <p:sp>
        <p:nvSpPr>
          <p:cNvPr id="16" name="15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1"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ppt_x"/>
                                          </p:val>
                                        </p:tav>
                                        <p:tav tm="100000">
                                          <p:val>
                                            <p:strVal val="#ppt_x"/>
                                          </p:val>
                                        </p:tav>
                                      </p:tavLst>
                                    </p:anim>
                                    <p:anim calcmode="lin" valueType="num">
                                      <p:cBhvr additive="base">
                                        <p:cTn id="11" dur="3000" fill="hold"/>
                                        <p:tgtEl>
                                          <p:spTgt spid="8"/>
                                        </p:tgtEl>
                                        <p:attrNameLst>
                                          <p:attrName>ppt_y</p:attrName>
                                        </p:attrNameLst>
                                      </p:cBhvr>
                                      <p:tavLst>
                                        <p:tav tm="0">
                                          <p:val>
                                            <p:strVal val="0-#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ppt_x"/>
                                          </p:val>
                                        </p:tav>
                                        <p:tav tm="100000">
                                          <p:val>
                                            <p:strVal val="#ppt_x"/>
                                          </p:val>
                                        </p:tav>
                                      </p:tavLst>
                                    </p:anim>
                                    <p:anim calcmode="lin" valueType="num">
                                      <p:cBhvr additive="base">
                                        <p:cTn id="15" dur="3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3"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1+#ppt_w/2"/>
                                          </p:val>
                                        </p:tav>
                                        <p:tav tm="100000">
                                          <p:val>
                                            <p:strVal val="#ppt_x"/>
                                          </p:val>
                                        </p:tav>
                                      </p:tavLst>
                                    </p:anim>
                                    <p:anim calcmode="lin" valueType="num">
                                      <p:cBhvr additive="base">
                                        <p:cTn id="27" dur="3000" fill="hold"/>
                                        <p:tgtEl>
                                          <p:spTgt spid="12"/>
                                        </p:tgtEl>
                                        <p:attrNameLst>
                                          <p:attrName>ppt_y</p:attrName>
                                        </p:attrNameLst>
                                      </p:cBhvr>
                                      <p:tavLst>
                                        <p:tav tm="0">
                                          <p:val>
                                            <p:strVal val="0-#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1+#ppt_w/2"/>
                                          </p:val>
                                        </p:tav>
                                        <p:tav tm="100000">
                                          <p:val>
                                            <p:strVal val="#ppt_x"/>
                                          </p:val>
                                        </p:tav>
                                      </p:tavLst>
                                    </p:anim>
                                    <p:anim calcmode="lin" valueType="num">
                                      <p:cBhvr additive="base">
                                        <p:cTn id="31" dur="3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3000" fill="hold"/>
                                        <p:tgtEl>
                                          <p:spTgt spid="14"/>
                                        </p:tgtEl>
                                        <p:attrNameLst>
                                          <p:attrName>ppt_x</p:attrName>
                                        </p:attrNameLst>
                                      </p:cBhvr>
                                      <p:tavLst>
                                        <p:tav tm="0">
                                          <p:val>
                                            <p:strVal val="0-#ppt_w/2"/>
                                          </p:val>
                                        </p:tav>
                                        <p:tav tm="100000">
                                          <p:val>
                                            <p:strVal val="#ppt_x"/>
                                          </p:val>
                                        </p:tav>
                                      </p:tavLst>
                                    </p:anim>
                                    <p:anim calcmode="lin" valueType="num">
                                      <p:cBhvr additive="base">
                                        <p:cTn id="35" dur="3000" fill="hold"/>
                                        <p:tgtEl>
                                          <p:spTgt spid="14"/>
                                        </p:tgtEl>
                                        <p:attrNameLst>
                                          <p:attrName>ppt_y</p:attrName>
                                        </p:attrNameLst>
                                      </p:cBhvr>
                                      <p:tavLst>
                                        <p:tav tm="0">
                                          <p:val>
                                            <p:strVal val="1+#ppt_h/2"/>
                                          </p:val>
                                        </p:tav>
                                        <p:tav tm="100000">
                                          <p:val>
                                            <p:strVal val="#ppt_y"/>
                                          </p:val>
                                        </p:tav>
                                      </p:tavLst>
                                    </p:anim>
                                  </p:childTnLst>
                                </p:cTn>
                              </p:par>
                              <p:par>
                                <p:cTn id="36" presetID="2" presetClass="entr" presetSubtype="9" fill="hold"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3000" fill="hold"/>
                                        <p:tgtEl>
                                          <p:spTgt spid="15"/>
                                        </p:tgtEl>
                                        <p:attrNameLst>
                                          <p:attrName>ppt_x</p:attrName>
                                        </p:attrNameLst>
                                      </p:cBhvr>
                                      <p:tavLst>
                                        <p:tav tm="0">
                                          <p:val>
                                            <p:strVal val="0-#ppt_w/2"/>
                                          </p:val>
                                        </p:tav>
                                        <p:tav tm="100000">
                                          <p:val>
                                            <p:strVal val="#ppt_x"/>
                                          </p:val>
                                        </p:tav>
                                      </p:tavLst>
                                    </p:anim>
                                    <p:anim calcmode="lin" valueType="num">
                                      <p:cBhvr additive="base">
                                        <p:cTn id="39" dur="3000" fill="hold"/>
                                        <p:tgtEl>
                                          <p:spTgt spid="15"/>
                                        </p:tgtEl>
                                        <p:attrNameLst>
                                          <p:attrName>ppt_y</p:attrName>
                                        </p:attrNameLst>
                                      </p:cBhvr>
                                      <p:tavLst>
                                        <p:tav tm="0">
                                          <p:val>
                                            <p:strVal val="0-#ppt_h/2"/>
                                          </p:val>
                                        </p:tav>
                                        <p:tav tm="100000">
                                          <p:val>
                                            <p:strVal val="#ppt_y"/>
                                          </p:val>
                                        </p:tav>
                                      </p:tavLst>
                                    </p:anim>
                                  </p:childTnLst>
                                </p:cTn>
                              </p:par>
                              <p:par>
                                <p:cTn id="40" presetID="2" presetClass="exit" presetSubtype="1" fill="hold" nodeType="withEffect">
                                  <p:stCondLst>
                                    <p:cond delay="0"/>
                                  </p:stCondLst>
                                  <p:childTnLst>
                                    <p:anim calcmode="lin" valueType="num">
                                      <p:cBhvr additive="base">
                                        <p:cTn id="41" dur="3000"/>
                                        <p:tgtEl>
                                          <p:spTgt spid="8"/>
                                        </p:tgtEl>
                                        <p:attrNameLst>
                                          <p:attrName>ppt_x</p:attrName>
                                        </p:attrNameLst>
                                      </p:cBhvr>
                                      <p:tavLst>
                                        <p:tav tm="0">
                                          <p:val>
                                            <p:strVal val="ppt_x"/>
                                          </p:val>
                                        </p:tav>
                                        <p:tav tm="100000">
                                          <p:val>
                                            <p:strVal val="ppt_x"/>
                                          </p:val>
                                        </p:tav>
                                      </p:tavLst>
                                    </p:anim>
                                    <p:anim calcmode="lin" valueType="num">
                                      <p:cBhvr additive="base">
                                        <p:cTn id="42" dur="3000"/>
                                        <p:tgtEl>
                                          <p:spTgt spid="8"/>
                                        </p:tgtEl>
                                        <p:attrNameLst>
                                          <p:attrName>ppt_y</p:attrName>
                                        </p:attrNameLst>
                                      </p:cBhvr>
                                      <p:tavLst>
                                        <p:tav tm="0">
                                          <p:val>
                                            <p:strVal val="ppt_y"/>
                                          </p:val>
                                        </p:tav>
                                        <p:tav tm="100000">
                                          <p:val>
                                            <p:strVal val="0-ppt_h/2"/>
                                          </p:val>
                                        </p:tav>
                                      </p:tavLst>
                                    </p:anim>
                                    <p:set>
                                      <p:cBhvr>
                                        <p:cTn id="43" dur="1" fill="hold">
                                          <p:stCondLst>
                                            <p:cond delay="2999"/>
                                          </p:stCondLst>
                                        </p:cTn>
                                        <p:tgtEl>
                                          <p:spTgt spid="8"/>
                                        </p:tgtEl>
                                        <p:attrNameLst>
                                          <p:attrName>style.visibility</p:attrName>
                                        </p:attrNameLst>
                                      </p:cBhvr>
                                      <p:to>
                                        <p:strVal val="hidden"/>
                                      </p:to>
                                    </p:set>
                                  </p:childTnLst>
                                </p:cTn>
                              </p:par>
                              <p:par>
                                <p:cTn id="44" presetID="2" presetClass="exit" presetSubtype="4" fill="hold" nodeType="withEffect">
                                  <p:stCondLst>
                                    <p:cond delay="0"/>
                                  </p:stCondLst>
                                  <p:childTnLst>
                                    <p:anim calcmode="lin" valueType="num">
                                      <p:cBhvr additive="base">
                                        <p:cTn id="45" dur="3000"/>
                                        <p:tgtEl>
                                          <p:spTgt spid="9"/>
                                        </p:tgtEl>
                                        <p:attrNameLst>
                                          <p:attrName>ppt_x</p:attrName>
                                        </p:attrNameLst>
                                      </p:cBhvr>
                                      <p:tavLst>
                                        <p:tav tm="0">
                                          <p:val>
                                            <p:strVal val="ppt_x"/>
                                          </p:val>
                                        </p:tav>
                                        <p:tav tm="100000">
                                          <p:val>
                                            <p:strVal val="ppt_x"/>
                                          </p:val>
                                        </p:tav>
                                      </p:tavLst>
                                    </p:anim>
                                    <p:anim calcmode="lin" valueType="num">
                                      <p:cBhvr additive="base">
                                        <p:cTn id="46" dur="3000"/>
                                        <p:tgtEl>
                                          <p:spTgt spid="9"/>
                                        </p:tgtEl>
                                        <p:attrNameLst>
                                          <p:attrName>ppt_y</p:attrName>
                                        </p:attrNameLst>
                                      </p:cBhvr>
                                      <p:tavLst>
                                        <p:tav tm="0">
                                          <p:val>
                                            <p:strVal val="ppt_y"/>
                                          </p:val>
                                        </p:tav>
                                        <p:tav tm="100000">
                                          <p:val>
                                            <p:strVal val="1+ppt_h/2"/>
                                          </p:val>
                                        </p:tav>
                                      </p:tavLst>
                                    </p:anim>
                                    <p:set>
                                      <p:cBhvr>
                                        <p:cTn id="47" dur="1" fill="hold">
                                          <p:stCondLst>
                                            <p:cond delay="2999"/>
                                          </p:stCondLst>
                                        </p:cTn>
                                        <p:tgtEl>
                                          <p:spTgt spid="9"/>
                                        </p:tgtEl>
                                        <p:attrNameLst>
                                          <p:attrName>style.visibility</p:attrName>
                                        </p:attrNameLst>
                                      </p:cBhvr>
                                      <p:to>
                                        <p:strVal val="hidden"/>
                                      </p:to>
                                    </p:set>
                                  </p:childTnLst>
                                </p:cTn>
                              </p:par>
                              <p:par>
                                <p:cTn id="48" presetID="2" presetClass="exit" presetSubtype="2" fill="hold" nodeType="withEffect">
                                  <p:stCondLst>
                                    <p:cond delay="0"/>
                                  </p:stCondLst>
                                  <p:childTnLst>
                                    <p:anim calcmode="lin" valueType="num">
                                      <p:cBhvr additive="base">
                                        <p:cTn id="49" dur="3000"/>
                                        <p:tgtEl>
                                          <p:spTgt spid="10"/>
                                        </p:tgtEl>
                                        <p:attrNameLst>
                                          <p:attrName>ppt_x</p:attrName>
                                        </p:attrNameLst>
                                      </p:cBhvr>
                                      <p:tavLst>
                                        <p:tav tm="0">
                                          <p:val>
                                            <p:strVal val="ppt_x"/>
                                          </p:val>
                                        </p:tav>
                                        <p:tav tm="100000">
                                          <p:val>
                                            <p:strVal val="1+ppt_w/2"/>
                                          </p:val>
                                        </p:tav>
                                      </p:tavLst>
                                    </p:anim>
                                    <p:anim calcmode="lin" valueType="num">
                                      <p:cBhvr additive="base">
                                        <p:cTn id="50" dur="3000"/>
                                        <p:tgtEl>
                                          <p:spTgt spid="10"/>
                                        </p:tgtEl>
                                        <p:attrNameLst>
                                          <p:attrName>ppt_y</p:attrName>
                                        </p:attrNameLst>
                                      </p:cBhvr>
                                      <p:tavLst>
                                        <p:tav tm="0">
                                          <p:val>
                                            <p:strVal val="ppt_y"/>
                                          </p:val>
                                        </p:tav>
                                        <p:tav tm="100000">
                                          <p:val>
                                            <p:strVal val="ppt_y"/>
                                          </p:val>
                                        </p:tav>
                                      </p:tavLst>
                                    </p:anim>
                                    <p:set>
                                      <p:cBhvr>
                                        <p:cTn id="51" dur="1" fill="hold">
                                          <p:stCondLst>
                                            <p:cond delay="2999"/>
                                          </p:stCondLst>
                                        </p:cTn>
                                        <p:tgtEl>
                                          <p:spTgt spid="10"/>
                                        </p:tgtEl>
                                        <p:attrNameLst>
                                          <p:attrName>style.visibility</p:attrName>
                                        </p:attrNameLst>
                                      </p:cBhvr>
                                      <p:to>
                                        <p:strVal val="hidden"/>
                                      </p:to>
                                    </p:set>
                                  </p:childTnLst>
                                </p:cTn>
                              </p:par>
                              <p:par>
                                <p:cTn id="52" presetID="2" presetClass="exit" presetSubtype="8" fill="hold" nodeType="withEffect">
                                  <p:stCondLst>
                                    <p:cond delay="0"/>
                                  </p:stCondLst>
                                  <p:childTnLst>
                                    <p:anim calcmode="lin" valueType="num">
                                      <p:cBhvr additive="base">
                                        <p:cTn id="53" dur="3000"/>
                                        <p:tgtEl>
                                          <p:spTgt spid="11"/>
                                        </p:tgtEl>
                                        <p:attrNameLst>
                                          <p:attrName>ppt_x</p:attrName>
                                        </p:attrNameLst>
                                      </p:cBhvr>
                                      <p:tavLst>
                                        <p:tav tm="0">
                                          <p:val>
                                            <p:strVal val="ppt_x"/>
                                          </p:val>
                                        </p:tav>
                                        <p:tav tm="100000">
                                          <p:val>
                                            <p:strVal val="0-ppt_w/2"/>
                                          </p:val>
                                        </p:tav>
                                      </p:tavLst>
                                    </p:anim>
                                    <p:anim calcmode="lin" valueType="num">
                                      <p:cBhvr additive="base">
                                        <p:cTn id="54" dur="3000"/>
                                        <p:tgtEl>
                                          <p:spTgt spid="11"/>
                                        </p:tgtEl>
                                        <p:attrNameLst>
                                          <p:attrName>ppt_y</p:attrName>
                                        </p:attrNameLst>
                                      </p:cBhvr>
                                      <p:tavLst>
                                        <p:tav tm="0">
                                          <p:val>
                                            <p:strVal val="ppt_y"/>
                                          </p:val>
                                        </p:tav>
                                        <p:tav tm="100000">
                                          <p:val>
                                            <p:strVal val="ppt_y"/>
                                          </p:val>
                                        </p:tav>
                                      </p:tavLst>
                                    </p:anim>
                                    <p:set>
                                      <p:cBhvr>
                                        <p:cTn id="55" dur="1" fill="hold">
                                          <p:stCondLst>
                                            <p:cond delay="2999"/>
                                          </p:stCondLst>
                                        </p:cTn>
                                        <p:tgtEl>
                                          <p:spTgt spid="11"/>
                                        </p:tgtEl>
                                        <p:attrNameLst>
                                          <p:attrName>style.visibility</p:attrName>
                                        </p:attrNameLst>
                                      </p:cBhvr>
                                      <p:to>
                                        <p:strVal val="hidden"/>
                                      </p:to>
                                    </p:set>
                                  </p:childTnLst>
                                </p:cTn>
                              </p:par>
                              <p:par>
                                <p:cTn id="56" presetID="2" presetClass="exit" presetSubtype="3" fill="hold" nodeType="withEffect">
                                  <p:stCondLst>
                                    <p:cond delay="0"/>
                                  </p:stCondLst>
                                  <p:childTnLst>
                                    <p:anim calcmode="lin" valueType="num">
                                      <p:cBhvr additive="base">
                                        <p:cTn id="57" dur="3000"/>
                                        <p:tgtEl>
                                          <p:spTgt spid="12"/>
                                        </p:tgtEl>
                                        <p:attrNameLst>
                                          <p:attrName>ppt_x</p:attrName>
                                        </p:attrNameLst>
                                      </p:cBhvr>
                                      <p:tavLst>
                                        <p:tav tm="0">
                                          <p:val>
                                            <p:strVal val="ppt_x"/>
                                          </p:val>
                                        </p:tav>
                                        <p:tav tm="100000">
                                          <p:val>
                                            <p:strVal val="1+ppt_w/2"/>
                                          </p:val>
                                        </p:tav>
                                      </p:tavLst>
                                    </p:anim>
                                    <p:anim calcmode="lin" valueType="num">
                                      <p:cBhvr additive="base">
                                        <p:cTn id="58" dur="3000"/>
                                        <p:tgtEl>
                                          <p:spTgt spid="12"/>
                                        </p:tgtEl>
                                        <p:attrNameLst>
                                          <p:attrName>ppt_y</p:attrName>
                                        </p:attrNameLst>
                                      </p:cBhvr>
                                      <p:tavLst>
                                        <p:tav tm="0">
                                          <p:val>
                                            <p:strVal val="ppt_y"/>
                                          </p:val>
                                        </p:tav>
                                        <p:tav tm="100000">
                                          <p:val>
                                            <p:strVal val="0-ppt_h/2"/>
                                          </p:val>
                                        </p:tav>
                                      </p:tavLst>
                                    </p:anim>
                                    <p:set>
                                      <p:cBhvr>
                                        <p:cTn id="59" dur="1" fill="hold">
                                          <p:stCondLst>
                                            <p:cond delay="2999"/>
                                          </p:stCondLst>
                                        </p:cTn>
                                        <p:tgtEl>
                                          <p:spTgt spid="12"/>
                                        </p:tgtEl>
                                        <p:attrNameLst>
                                          <p:attrName>style.visibility</p:attrName>
                                        </p:attrNameLst>
                                      </p:cBhvr>
                                      <p:to>
                                        <p:strVal val="hidden"/>
                                      </p:to>
                                    </p:set>
                                  </p:childTnLst>
                                </p:cTn>
                              </p:par>
                              <p:par>
                                <p:cTn id="60" presetID="2" presetClass="exit" presetSubtype="6" fill="hold" nodeType="withEffect">
                                  <p:stCondLst>
                                    <p:cond delay="0"/>
                                  </p:stCondLst>
                                  <p:childTnLst>
                                    <p:anim calcmode="lin" valueType="num">
                                      <p:cBhvr additive="base">
                                        <p:cTn id="61" dur="3000"/>
                                        <p:tgtEl>
                                          <p:spTgt spid="13"/>
                                        </p:tgtEl>
                                        <p:attrNameLst>
                                          <p:attrName>ppt_x</p:attrName>
                                        </p:attrNameLst>
                                      </p:cBhvr>
                                      <p:tavLst>
                                        <p:tav tm="0">
                                          <p:val>
                                            <p:strVal val="ppt_x"/>
                                          </p:val>
                                        </p:tav>
                                        <p:tav tm="100000">
                                          <p:val>
                                            <p:strVal val="1+ppt_w/2"/>
                                          </p:val>
                                        </p:tav>
                                      </p:tavLst>
                                    </p:anim>
                                    <p:anim calcmode="lin" valueType="num">
                                      <p:cBhvr additive="base">
                                        <p:cTn id="62" dur="3000"/>
                                        <p:tgtEl>
                                          <p:spTgt spid="13"/>
                                        </p:tgtEl>
                                        <p:attrNameLst>
                                          <p:attrName>ppt_y</p:attrName>
                                        </p:attrNameLst>
                                      </p:cBhvr>
                                      <p:tavLst>
                                        <p:tav tm="0">
                                          <p:val>
                                            <p:strVal val="ppt_y"/>
                                          </p:val>
                                        </p:tav>
                                        <p:tav tm="100000">
                                          <p:val>
                                            <p:strVal val="1+ppt_h/2"/>
                                          </p:val>
                                        </p:tav>
                                      </p:tavLst>
                                    </p:anim>
                                    <p:set>
                                      <p:cBhvr>
                                        <p:cTn id="63" dur="1" fill="hold">
                                          <p:stCondLst>
                                            <p:cond delay="2999"/>
                                          </p:stCondLst>
                                        </p:cTn>
                                        <p:tgtEl>
                                          <p:spTgt spid="13"/>
                                        </p:tgtEl>
                                        <p:attrNameLst>
                                          <p:attrName>style.visibility</p:attrName>
                                        </p:attrNameLst>
                                      </p:cBhvr>
                                      <p:to>
                                        <p:strVal val="hidden"/>
                                      </p:to>
                                    </p:set>
                                  </p:childTnLst>
                                </p:cTn>
                              </p:par>
                              <p:par>
                                <p:cTn id="64" presetID="2" presetClass="exit" presetSubtype="12" fill="hold" nodeType="withEffect">
                                  <p:stCondLst>
                                    <p:cond delay="0"/>
                                  </p:stCondLst>
                                  <p:childTnLst>
                                    <p:anim calcmode="lin" valueType="num">
                                      <p:cBhvr additive="base">
                                        <p:cTn id="65" dur="3000"/>
                                        <p:tgtEl>
                                          <p:spTgt spid="14"/>
                                        </p:tgtEl>
                                        <p:attrNameLst>
                                          <p:attrName>ppt_x</p:attrName>
                                        </p:attrNameLst>
                                      </p:cBhvr>
                                      <p:tavLst>
                                        <p:tav tm="0">
                                          <p:val>
                                            <p:strVal val="ppt_x"/>
                                          </p:val>
                                        </p:tav>
                                        <p:tav tm="100000">
                                          <p:val>
                                            <p:strVal val="0-ppt_w/2"/>
                                          </p:val>
                                        </p:tav>
                                      </p:tavLst>
                                    </p:anim>
                                    <p:anim calcmode="lin" valueType="num">
                                      <p:cBhvr additive="base">
                                        <p:cTn id="66" dur="3000"/>
                                        <p:tgtEl>
                                          <p:spTgt spid="14"/>
                                        </p:tgtEl>
                                        <p:attrNameLst>
                                          <p:attrName>ppt_y</p:attrName>
                                        </p:attrNameLst>
                                      </p:cBhvr>
                                      <p:tavLst>
                                        <p:tav tm="0">
                                          <p:val>
                                            <p:strVal val="ppt_y"/>
                                          </p:val>
                                        </p:tav>
                                        <p:tav tm="100000">
                                          <p:val>
                                            <p:strVal val="1+ppt_h/2"/>
                                          </p:val>
                                        </p:tav>
                                      </p:tavLst>
                                    </p:anim>
                                    <p:set>
                                      <p:cBhvr>
                                        <p:cTn id="67" dur="1" fill="hold">
                                          <p:stCondLst>
                                            <p:cond delay="2999"/>
                                          </p:stCondLst>
                                        </p:cTn>
                                        <p:tgtEl>
                                          <p:spTgt spid="14"/>
                                        </p:tgtEl>
                                        <p:attrNameLst>
                                          <p:attrName>style.visibility</p:attrName>
                                        </p:attrNameLst>
                                      </p:cBhvr>
                                      <p:to>
                                        <p:strVal val="hidden"/>
                                      </p:to>
                                    </p:set>
                                  </p:childTnLst>
                                </p:cTn>
                              </p:par>
                              <p:par>
                                <p:cTn id="68" presetID="2" presetClass="exit" presetSubtype="9" fill="hold" nodeType="withEffect">
                                  <p:stCondLst>
                                    <p:cond delay="0"/>
                                  </p:stCondLst>
                                  <p:childTnLst>
                                    <p:anim calcmode="lin" valueType="num">
                                      <p:cBhvr additive="base">
                                        <p:cTn id="69" dur="3000"/>
                                        <p:tgtEl>
                                          <p:spTgt spid="15"/>
                                        </p:tgtEl>
                                        <p:attrNameLst>
                                          <p:attrName>ppt_x</p:attrName>
                                        </p:attrNameLst>
                                      </p:cBhvr>
                                      <p:tavLst>
                                        <p:tav tm="0">
                                          <p:val>
                                            <p:strVal val="ppt_x"/>
                                          </p:val>
                                        </p:tav>
                                        <p:tav tm="100000">
                                          <p:val>
                                            <p:strVal val="0-ppt_w/2"/>
                                          </p:val>
                                        </p:tav>
                                      </p:tavLst>
                                    </p:anim>
                                    <p:anim calcmode="lin" valueType="num">
                                      <p:cBhvr additive="base">
                                        <p:cTn id="70" dur="3000"/>
                                        <p:tgtEl>
                                          <p:spTgt spid="15"/>
                                        </p:tgtEl>
                                        <p:attrNameLst>
                                          <p:attrName>ppt_y</p:attrName>
                                        </p:attrNameLst>
                                      </p:cBhvr>
                                      <p:tavLst>
                                        <p:tav tm="0">
                                          <p:val>
                                            <p:strVal val="ppt_y"/>
                                          </p:val>
                                        </p:tav>
                                        <p:tav tm="100000">
                                          <p:val>
                                            <p:strVal val="0-ppt_h/2"/>
                                          </p:val>
                                        </p:tav>
                                      </p:tavLst>
                                    </p:anim>
                                    <p:set>
                                      <p:cBhvr>
                                        <p:cTn id="71" dur="1" fill="hold">
                                          <p:stCondLst>
                                            <p:cond delay="2999"/>
                                          </p:stCondLst>
                                        </p:cTn>
                                        <p:tgtEl>
                                          <p:spTgt spid="15"/>
                                        </p:tgtEl>
                                        <p:attrNameLst>
                                          <p:attrName>style.visibility</p:attrName>
                                        </p:attrNameLst>
                                      </p:cBhvr>
                                      <p:to>
                                        <p:strVal val="hidden"/>
                                      </p:to>
                                    </p:set>
                                  </p:childTnLst>
                                </p:cTn>
                              </p:par>
                              <p:par>
                                <p:cTn id="72" presetID="23" presetClass="entr" presetSubtype="288" fill="hold" nodeType="withEffect">
                                  <p:stCondLst>
                                    <p:cond delay="0"/>
                                  </p:stCondLst>
                                  <p:childTnLst>
                                    <p:set>
                                      <p:cBhvr>
                                        <p:cTn id="73" dur="1" fill="hold">
                                          <p:stCondLst>
                                            <p:cond delay="0"/>
                                          </p:stCondLst>
                                        </p:cTn>
                                        <p:tgtEl>
                                          <p:spTgt spid="5"/>
                                        </p:tgtEl>
                                        <p:attrNameLst>
                                          <p:attrName>style.visibility</p:attrName>
                                        </p:attrNameLst>
                                      </p:cBhvr>
                                      <p:to>
                                        <p:strVal val="visible"/>
                                      </p:to>
                                    </p:set>
                                    <p:anim calcmode="lin" valueType="num">
                                      <p:cBhvr>
                                        <p:cTn id="74" dur="3000" fill="hold"/>
                                        <p:tgtEl>
                                          <p:spTgt spid="5"/>
                                        </p:tgtEl>
                                        <p:attrNameLst>
                                          <p:attrName>ppt_w</p:attrName>
                                        </p:attrNameLst>
                                      </p:cBhvr>
                                      <p:tavLst>
                                        <p:tav tm="0">
                                          <p:val>
                                            <p:strVal val="4/3*#ppt_w"/>
                                          </p:val>
                                        </p:tav>
                                        <p:tav tm="100000">
                                          <p:val>
                                            <p:strVal val="#ppt_w"/>
                                          </p:val>
                                        </p:tav>
                                      </p:tavLst>
                                    </p:anim>
                                    <p:anim calcmode="lin" valueType="num">
                                      <p:cBhvr>
                                        <p:cTn id="75" dur="3000" fill="hold"/>
                                        <p:tgtEl>
                                          <p:spTgt spid="5"/>
                                        </p:tgtEl>
                                        <p:attrNameLst>
                                          <p:attrName>ppt_h</p:attrName>
                                        </p:attrNameLst>
                                      </p:cBhvr>
                                      <p:tavLst>
                                        <p:tav tm="0">
                                          <p:val>
                                            <p:strVal val="4/3*#ppt_h"/>
                                          </p:val>
                                        </p:tav>
                                        <p:tav tm="100000">
                                          <p:val>
                                            <p:strVal val="#ppt_h"/>
                                          </p:val>
                                        </p:tav>
                                      </p:tavLst>
                                    </p:anim>
                                  </p:childTnLst>
                                </p:cTn>
                              </p:par>
                              <p:par>
                                <p:cTn id="76" presetID="4" presetClass="entr" presetSubtype="32" fill="hold" nodeType="withEffect">
                                  <p:stCondLst>
                                    <p:cond delay="0"/>
                                  </p:stCondLst>
                                  <p:childTnLst>
                                    <p:set>
                                      <p:cBhvr>
                                        <p:cTn id="77" dur="1" fill="hold">
                                          <p:stCondLst>
                                            <p:cond delay="0"/>
                                          </p:stCondLst>
                                        </p:cTn>
                                        <p:tgtEl>
                                          <p:spTgt spid="5"/>
                                        </p:tgtEl>
                                        <p:attrNameLst>
                                          <p:attrName>style.visibility</p:attrName>
                                        </p:attrNameLst>
                                      </p:cBhvr>
                                      <p:to>
                                        <p:strVal val="visible"/>
                                      </p:to>
                                    </p:set>
                                    <p:animEffect transition="in" filter="box(out)">
                                      <p:cBhvr>
                                        <p:cTn id="7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0(9).jpg"/>
          <p:cNvPicPr>
            <a:picLocks noChangeAspect="1"/>
          </p:cNvPicPr>
          <p:nvPr/>
        </p:nvPicPr>
        <p:blipFill>
          <a:blip r:embed="rId3"/>
          <a:stretch>
            <a:fillRect/>
          </a:stretch>
        </p:blipFill>
        <p:spPr>
          <a:xfrm>
            <a:off x="0" y="0"/>
            <a:ext cx="9144000" cy="6858000"/>
          </a:xfrm>
          <a:prstGeom prst="rect">
            <a:avLst/>
          </a:prstGeom>
        </p:spPr>
      </p:pic>
      <p:pic>
        <p:nvPicPr>
          <p:cNvPr id="14" name="13 Imagen" descr="5sGNXZXzrUSBpustcCUaI7KUExM.png"/>
          <p:cNvPicPr>
            <a:picLocks noChangeAspect="1"/>
          </p:cNvPicPr>
          <p:nvPr/>
        </p:nvPicPr>
        <p:blipFill>
          <a:blip r:embed="rId4">
            <a:duotone>
              <a:prstClr val="black"/>
              <a:srgbClr val="FF0000">
                <a:tint val="45000"/>
                <a:satMod val="400000"/>
              </a:srgbClr>
            </a:duotone>
            <a:lum contrast="40000"/>
          </a:blip>
          <a:stretch>
            <a:fillRect/>
          </a:stretch>
        </p:blipFill>
        <p:spPr>
          <a:xfrm rot="16200000">
            <a:off x="2902739" y="97625"/>
            <a:ext cx="1643050" cy="1447800"/>
          </a:xfrm>
          <a:prstGeom prst="rect">
            <a:avLst/>
          </a:prstGeom>
          <a:effectLst>
            <a:reflection blurRad="6350" stA="50000" endA="300" endPos="90000" dir="5400000" sy="-100000" algn="bl" rotWithShape="0"/>
          </a:effectLst>
        </p:spPr>
      </p:pic>
      <p:pic>
        <p:nvPicPr>
          <p:cNvPr id="15" name="14 Imagen" descr="5sGNXZXzrUSBpustcCUaI7KUExM.png"/>
          <p:cNvPicPr>
            <a:picLocks noChangeAspect="1"/>
          </p:cNvPicPr>
          <p:nvPr/>
        </p:nvPicPr>
        <p:blipFill>
          <a:blip r:embed="rId4">
            <a:duotone>
              <a:prstClr val="black"/>
              <a:srgbClr val="FF0000">
                <a:tint val="45000"/>
                <a:satMod val="400000"/>
              </a:srgbClr>
            </a:duotone>
            <a:lum contrast="40000"/>
          </a:blip>
          <a:stretch>
            <a:fillRect/>
          </a:stretch>
        </p:blipFill>
        <p:spPr>
          <a:xfrm rot="16200000">
            <a:off x="4545813" y="97625"/>
            <a:ext cx="1643050" cy="1447800"/>
          </a:xfrm>
          <a:prstGeom prst="rect">
            <a:avLst/>
          </a:prstGeom>
          <a:effectLst>
            <a:reflection blurRad="6350" stA="50000" endA="300" endPos="90000" dir="5400000" sy="-100000" algn="bl" rotWithShape="0"/>
          </a:effectLst>
        </p:spPr>
      </p:pic>
      <p:pic>
        <p:nvPicPr>
          <p:cNvPr id="16" name="15 Imagen" descr="5sGNXZXzrUSBpustcCUaI7KUExM.png"/>
          <p:cNvPicPr>
            <a:picLocks noChangeAspect="1"/>
          </p:cNvPicPr>
          <p:nvPr/>
        </p:nvPicPr>
        <p:blipFill>
          <a:blip r:embed="rId4">
            <a:duotone>
              <a:prstClr val="black"/>
              <a:srgbClr val="FF0000">
                <a:tint val="45000"/>
                <a:satMod val="400000"/>
              </a:srgbClr>
            </a:duotone>
            <a:lum contrast="40000"/>
          </a:blip>
          <a:stretch>
            <a:fillRect/>
          </a:stretch>
        </p:blipFill>
        <p:spPr>
          <a:xfrm rot="16200000">
            <a:off x="2831289" y="1812125"/>
            <a:ext cx="1785950" cy="1447800"/>
          </a:xfrm>
          <a:prstGeom prst="rect">
            <a:avLst/>
          </a:prstGeom>
          <a:effectLst>
            <a:reflection blurRad="6350" stA="50000" endA="300" endPos="90000" dir="5400000" sy="-100000" algn="bl" rotWithShape="0"/>
          </a:effectLst>
        </p:spPr>
      </p:pic>
      <p:pic>
        <p:nvPicPr>
          <p:cNvPr id="17" name="16 Imagen" descr="5sGNXZXzrUSBpustcCUaI7KUExM.png"/>
          <p:cNvPicPr>
            <a:picLocks noChangeAspect="1"/>
          </p:cNvPicPr>
          <p:nvPr/>
        </p:nvPicPr>
        <p:blipFill>
          <a:blip r:embed="rId4">
            <a:duotone>
              <a:prstClr val="black"/>
              <a:srgbClr val="FF0000">
                <a:tint val="45000"/>
                <a:satMod val="400000"/>
              </a:srgbClr>
            </a:duotone>
            <a:lum contrast="40000"/>
          </a:blip>
          <a:stretch>
            <a:fillRect/>
          </a:stretch>
        </p:blipFill>
        <p:spPr>
          <a:xfrm rot="16200000">
            <a:off x="4474363" y="1812125"/>
            <a:ext cx="1785950" cy="1447800"/>
          </a:xfrm>
          <a:prstGeom prst="rect">
            <a:avLst/>
          </a:prstGeom>
          <a:effectLst>
            <a:reflection blurRad="6350" stA="50000" endA="300" endPos="90000" dir="5400000" sy="-100000" algn="bl" rotWithShape="0"/>
          </a:effectLst>
        </p:spPr>
      </p:pic>
      <p:pic>
        <p:nvPicPr>
          <p:cNvPr id="18" name="17 Imagen" descr="5sGNXZXzrUSBpustcCUaI7KUExM.png"/>
          <p:cNvPicPr>
            <a:picLocks noChangeAspect="1"/>
          </p:cNvPicPr>
          <p:nvPr/>
        </p:nvPicPr>
        <p:blipFill>
          <a:blip r:embed="rId4">
            <a:duotone>
              <a:prstClr val="black"/>
              <a:srgbClr val="FF0000">
                <a:tint val="45000"/>
                <a:satMod val="400000"/>
              </a:srgbClr>
            </a:duotone>
            <a:lum contrast="40000"/>
          </a:blip>
          <a:stretch>
            <a:fillRect/>
          </a:stretch>
        </p:blipFill>
        <p:spPr>
          <a:xfrm rot="16200000">
            <a:off x="2831289" y="3526637"/>
            <a:ext cx="1785950" cy="1447800"/>
          </a:xfrm>
          <a:prstGeom prst="rect">
            <a:avLst/>
          </a:prstGeom>
          <a:effectLst>
            <a:reflection blurRad="6350" stA="50000" endA="300" endPos="90000" dir="5400000" sy="-100000" algn="bl" rotWithShape="0"/>
          </a:effectLst>
        </p:spPr>
      </p:pic>
      <p:pic>
        <p:nvPicPr>
          <p:cNvPr id="19" name="18 Imagen" descr="5sGNXZXzrUSBpustcCUaI7KUExM.png"/>
          <p:cNvPicPr>
            <a:picLocks noChangeAspect="1"/>
          </p:cNvPicPr>
          <p:nvPr/>
        </p:nvPicPr>
        <p:blipFill>
          <a:blip r:embed="rId4">
            <a:duotone>
              <a:prstClr val="black"/>
              <a:srgbClr val="FF0000">
                <a:tint val="45000"/>
                <a:satMod val="400000"/>
              </a:srgbClr>
            </a:duotone>
            <a:lum contrast="40000"/>
          </a:blip>
          <a:stretch>
            <a:fillRect/>
          </a:stretch>
        </p:blipFill>
        <p:spPr>
          <a:xfrm rot="16200000">
            <a:off x="4474363" y="3526637"/>
            <a:ext cx="1785950" cy="1447800"/>
          </a:xfrm>
          <a:prstGeom prst="rect">
            <a:avLst/>
          </a:prstGeom>
          <a:effectLst>
            <a:reflection blurRad="6350" stA="50000" endA="300" endPos="90000" dir="5400000" sy="-100000" algn="bl" rotWithShape="0"/>
          </a:effectLst>
        </p:spPr>
      </p:pic>
      <p:pic>
        <p:nvPicPr>
          <p:cNvPr id="20" name="19 Imagen" descr="5sGNXZXzrUSBpustcCUaI7KUExM.png"/>
          <p:cNvPicPr>
            <a:picLocks noChangeAspect="1"/>
          </p:cNvPicPr>
          <p:nvPr/>
        </p:nvPicPr>
        <p:blipFill>
          <a:blip r:embed="rId4">
            <a:duotone>
              <a:prstClr val="black"/>
              <a:srgbClr val="FF0000">
                <a:tint val="45000"/>
                <a:satMod val="400000"/>
              </a:srgbClr>
            </a:duotone>
            <a:lum contrast="40000"/>
          </a:blip>
          <a:stretch>
            <a:fillRect/>
          </a:stretch>
        </p:blipFill>
        <p:spPr>
          <a:xfrm rot="16200000">
            <a:off x="2831301" y="5241137"/>
            <a:ext cx="1785926" cy="1447800"/>
          </a:xfrm>
          <a:prstGeom prst="rect">
            <a:avLst/>
          </a:prstGeom>
          <a:effectLst>
            <a:reflection blurRad="6350" stA="50000" endA="300" endPos="90000" dir="5400000" sy="-100000" algn="bl" rotWithShape="0"/>
          </a:effectLst>
        </p:spPr>
      </p:pic>
      <p:pic>
        <p:nvPicPr>
          <p:cNvPr id="21" name="20 Imagen" descr="5sGNXZXzrUSBpustcCUaI7KUExM.png"/>
          <p:cNvPicPr>
            <a:picLocks noChangeAspect="1"/>
          </p:cNvPicPr>
          <p:nvPr/>
        </p:nvPicPr>
        <p:blipFill>
          <a:blip r:embed="rId4">
            <a:duotone>
              <a:prstClr val="black"/>
              <a:srgbClr val="FF0000">
                <a:tint val="45000"/>
                <a:satMod val="400000"/>
              </a:srgbClr>
            </a:duotone>
            <a:lum contrast="40000"/>
          </a:blip>
          <a:stretch>
            <a:fillRect/>
          </a:stretch>
        </p:blipFill>
        <p:spPr>
          <a:xfrm rot="16200000">
            <a:off x="4474375" y="5241137"/>
            <a:ext cx="1785926" cy="1447800"/>
          </a:xfrm>
          <a:prstGeom prst="rect">
            <a:avLst/>
          </a:prstGeom>
          <a:effectLst>
            <a:reflection blurRad="6350" stA="50000" endA="300" endPos="90000" dir="5400000" sy="-100000" algn="bl" rotWithShape="0"/>
          </a:effectLst>
        </p:spPr>
      </p:pic>
      <p:sp>
        <p:nvSpPr>
          <p:cNvPr id="13" name="12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12"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 calcmode="lin" valueType="num">
                                      <p:cBhvr additive="base">
                                        <p:cTn id="10" dur="3000" fill="hold"/>
                                        <p:tgtEl>
                                          <p:spTgt spid="14"/>
                                        </p:tgtEl>
                                        <p:attrNameLst>
                                          <p:attrName>ppt_x</p:attrName>
                                        </p:attrNameLst>
                                      </p:cBhvr>
                                      <p:tavLst>
                                        <p:tav tm="0">
                                          <p:val>
                                            <p:strVal val="0-#ppt_w/2"/>
                                          </p:val>
                                        </p:tav>
                                        <p:tav tm="100000">
                                          <p:val>
                                            <p:strVal val="#ppt_x"/>
                                          </p:val>
                                        </p:tav>
                                      </p:tavLst>
                                    </p:anim>
                                    <p:anim calcmode="lin" valueType="num">
                                      <p:cBhvr additive="base">
                                        <p:cTn id="11" dur="3000" fill="hold"/>
                                        <p:tgtEl>
                                          <p:spTgt spid="14"/>
                                        </p:tgtEl>
                                        <p:attrNameLst>
                                          <p:attrName>ppt_y</p:attrName>
                                        </p:attrNameLst>
                                      </p:cBhvr>
                                      <p:tavLst>
                                        <p:tav tm="0">
                                          <p:val>
                                            <p:strVal val="1+#ppt_h/2"/>
                                          </p:val>
                                        </p:tav>
                                        <p:tav tm="100000">
                                          <p:val>
                                            <p:strVal val="#ppt_y"/>
                                          </p:val>
                                        </p:tav>
                                      </p:tavLst>
                                    </p:anim>
                                  </p:childTnLst>
                                </p:cTn>
                              </p:par>
                              <p:par>
                                <p:cTn id="12" presetID="2" presetClass="entr" presetSubtype="12"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additive="base">
                                        <p:cTn id="14" dur="3000" fill="hold"/>
                                        <p:tgtEl>
                                          <p:spTgt spid="16"/>
                                        </p:tgtEl>
                                        <p:attrNameLst>
                                          <p:attrName>ppt_x</p:attrName>
                                        </p:attrNameLst>
                                      </p:cBhvr>
                                      <p:tavLst>
                                        <p:tav tm="0">
                                          <p:val>
                                            <p:strVal val="0-#ppt_w/2"/>
                                          </p:val>
                                        </p:tav>
                                        <p:tav tm="100000">
                                          <p:val>
                                            <p:strVal val="#ppt_x"/>
                                          </p:val>
                                        </p:tav>
                                      </p:tavLst>
                                    </p:anim>
                                    <p:anim calcmode="lin" valueType="num">
                                      <p:cBhvr additive="base">
                                        <p:cTn id="15" dur="3000" fill="hold"/>
                                        <p:tgtEl>
                                          <p:spTgt spid="16"/>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3000" fill="hold"/>
                                        <p:tgtEl>
                                          <p:spTgt spid="18"/>
                                        </p:tgtEl>
                                        <p:attrNameLst>
                                          <p:attrName>ppt_x</p:attrName>
                                        </p:attrNameLst>
                                      </p:cBhvr>
                                      <p:tavLst>
                                        <p:tav tm="0">
                                          <p:val>
                                            <p:strVal val="0-#ppt_w/2"/>
                                          </p:val>
                                        </p:tav>
                                        <p:tav tm="100000">
                                          <p:val>
                                            <p:strVal val="#ppt_x"/>
                                          </p:val>
                                        </p:tav>
                                      </p:tavLst>
                                    </p:anim>
                                    <p:anim calcmode="lin" valueType="num">
                                      <p:cBhvr additive="base">
                                        <p:cTn id="19" dur="3000" fill="hold"/>
                                        <p:tgtEl>
                                          <p:spTgt spid="18"/>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additive="base">
                                        <p:cTn id="22" dur="3000" fill="hold"/>
                                        <p:tgtEl>
                                          <p:spTgt spid="20"/>
                                        </p:tgtEl>
                                        <p:attrNameLst>
                                          <p:attrName>ppt_x</p:attrName>
                                        </p:attrNameLst>
                                      </p:cBhvr>
                                      <p:tavLst>
                                        <p:tav tm="0">
                                          <p:val>
                                            <p:strVal val="0-#ppt_w/2"/>
                                          </p:val>
                                        </p:tav>
                                        <p:tav tm="100000">
                                          <p:val>
                                            <p:strVal val="#ppt_x"/>
                                          </p:val>
                                        </p:tav>
                                      </p:tavLst>
                                    </p:anim>
                                    <p:anim calcmode="lin" valueType="num">
                                      <p:cBhvr additive="base">
                                        <p:cTn id="23" dur="3000" fill="hold"/>
                                        <p:tgtEl>
                                          <p:spTgt spid="20"/>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3000" fill="hold"/>
                                        <p:tgtEl>
                                          <p:spTgt spid="15"/>
                                        </p:tgtEl>
                                        <p:attrNameLst>
                                          <p:attrName>ppt_x</p:attrName>
                                        </p:attrNameLst>
                                      </p:cBhvr>
                                      <p:tavLst>
                                        <p:tav tm="0">
                                          <p:val>
                                            <p:strVal val="1+#ppt_w/2"/>
                                          </p:val>
                                        </p:tav>
                                        <p:tav tm="100000">
                                          <p:val>
                                            <p:strVal val="#ppt_x"/>
                                          </p:val>
                                        </p:tav>
                                      </p:tavLst>
                                    </p:anim>
                                    <p:anim calcmode="lin" valueType="num">
                                      <p:cBhvr additive="base">
                                        <p:cTn id="27" dur="3000" fill="hold"/>
                                        <p:tgtEl>
                                          <p:spTgt spid="15"/>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3000" fill="hold"/>
                                        <p:tgtEl>
                                          <p:spTgt spid="17"/>
                                        </p:tgtEl>
                                        <p:attrNameLst>
                                          <p:attrName>ppt_x</p:attrName>
                                        </p:attrNameLst>
                                      </p:cBhvr>
                                      <p:tavLst>
                                        <p:tav tm="0">
                                          <p:val>
                                            <p:strVal val="1+#ppt_w/2"/>
                                          </p:val>
                                        </p:tav>
                                        <p:tav tm="100000">
                                          <p:val>
                                            <p:strVal val="#ppt_x"/>
                                          </p:val>
                                        </p:tav>
                                      </p:tavLst>
                                    </p:anim>
                                    <p:anim calcmode="lin" valueType="num">
                                      <p:cBhvr additive="base">
                                        <p:cTn id="31" dur="3000" fill="hold"/>
                                        <p:tgtEl>
                                          <p:spTgt spid="17"/>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3000" fill="hold"/>
                                        <p:tgtEl>
                                          <p:spTgt spid="19"/>
                                        </p:tgtEl>
                                        <p:attrNameLst>
                                          <p:attrName>ppt_x</p:attrName>
                                        </p:attrNameLst>
                                      </p:cBhvr>
                                      <p:tavLst>
                                        <p:tav tm="0">
                                          <p:val>
                                            <p:strVal val="1+#ppt_w/2"/>
                                          </p:val>
                                        </p:tav>
                                        <p:tav tm="100000">
                                          <p:val>
                                            <p:strVal val="#ppt_x"/>
                                          </p:val>
                                        </p:tav>
                                      </p:tavLst>
                                    </p:anim>
                                    <p:anim calcmode="lin" valueType="num">
                                      <p:cBhvr additive="base">
                                        <p:cTn id="35" dur="3000" fill="hold"/>
                                        <p:tgtEl>
                                          <p:spTgt spid="19"/>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3000" fill="hold"/>
                                        <p:tgtEl>
                                          <p:spTgt spid="21"/>
                                        </p:tgtEl>
                                        <p:attrNameLst>
                                          <p:attrName>ppt_x</p:attrName>
                                        </p:attrNameLst>
                                      </p:cBhvr>
                                      <p:tavLst>
                                        <p:tav tm="0">
                                          <p:val>
                                            <p:strVal val="1+#ppt_w/2"/>
                                          </p:val>
                                        </p:tav>
                                        <p:tav tm="100000">
                                          <p:val>
                                            <p:strVal val="#ppt_x"/>
                                          </p:val>
                                        </p:tav>
                                      </p:tavLst>
                                    </p:anim>
                                    <p:anim calcmode="lin" valueType="num">
                                      <p:cBhvr additive="base">
                                        <p:cTn id="39" dur="3000" fill="hold"/>
                                        <p:tgtEl>
                                          <p:spTgt spid="21"/>
                                        </p:tgtEl>
                                        <p:attrNameLst>
                                          <p:attrName>ppt_y</p:attrName>
                                        </p:attrNameLst>
                                      </p:cBhvr>
                                      <p:tavLst>
                                        <p:tav tm="0">
                                          <p:val>
                                            <p:strVal val="1+#ppt_h/2"/>
                                          </p:val>
                                        </p:tav>
                                        <p:tav tm="100000">
                                          <p:val>
                                            <p:strVal val="#ppt_y"/>
                                          </p:val>
                                        </p:tav>
                                      </p:tavLst>
                                    </p:anim>
                                  </p:childTnLst>
                                </p:cTn>
                              </p:par>
                              <p:par>
                                <p:cTn id="40" presetID="8" presetClass="emph" presetSubtype="0" fill="hold" nodeType="withEffect">
                                  <p:stCondLst>
                                    <p:cond delay="0"/>
                                  </p:stCondLst>
                                  <p:childTnLst>
                                    <p:animRot by="21600000">
                                      <p:cBhvr>
                                        <p:cTn id="41" dur="3000" fill="hold"/>
                                        <p:tgtEl>
                                          <p:spTgt spid="14"/>
                                        </p:tgtEl>
                                        <p:attrNameLst>
                                          <p:attrName>r</p:attrName>
                                        </p:attrNameLst>
                                      </p:cBhvr>
                                    </p:animRot>
                                  </p:childTnLst>
                                </p:cTn>
                              </p:par>
                              <p:par>
                                <p:cTn id="42" presetID="8" presetClass="emph" presetSubtype="0" fill="hold" nodeType="withEffect">
                                  <p:stCondLst>
                                    <p:cond delay="0"/>
                                  </p:stCondLst>
                                  <p:childTnLst>
                                    <p:animRot by="21600000">
                                      <p:cBhvr>
                                        <p:cTn id="43" dur="3000" fill="hold"/>
                                        <p:tgtEl>
                                          <p:spTgt spid="16"/>
                                        </p:tgtEl>
                                        <p:attrNameLst>
                                          <p:attrName>r</p:attrName>
                                        </p:attrNameLst>
                                      </p:cBhvr>
                                    </p:animRot>
                                  </p:childTnLst>
                                </p:cTn>
                              </p:par>
                              <p:par>
                                <p:cTn id="44" presetID="8" presetClass="emph" presetSubtype="0" fill="hold" nodeType="withEffect">
                                  <p:stCondLst>
                                    <p:cond delay="0"/>
                                  </p:stCondLst>
                                  <p:childTnLst>
                                    <p:animRot by="21600000">
                                      <p:cBhvr>
                                        <p:cTn id="45" dur="3000" fill="hold"/>
                                        <p:tgtEl>
                                          <p:spTgt spid="18"/>
                                        </p:tgtEl>
                                        <p:attrNameLst>
                                          <p:attrName>r</p:attrName>
                                        </p:attrNameLst>
                                      </p:cBhvr>
                                    </p:animRot>
                                  </p:childTnLst>
                                </p:cTn>
                              </p:par>
                              <p:par>
                                <p:cTn id="46" presetID="8" presetClass="emph" presetSubtype="0" fill="hold" nodeType="withEffect">
                                  <p:stCondLst>
                                    <p:cond delay="0"/>
                                  </p:stCondLst>
                                  <p:childTnLst>
                                    <p:animRot by="21600000">
                                      <p:cBhvr>
                                        <p:cTn id="47" dur="3000" fill="hold"/>
                                        <p:tgtEl>
                                          <p:spTgt spid="20"/>
                                        </p:tgtEl>
                                        <p:attrNameLst>
                                          <p:attrName>r</p:attrName>
                                        </p:attrNameLst>
                                      </p:cBhvr>
                                    </p:animRot>
                                  </p:childTnLst>
                                </p:cTn>
                              </p:par>
                              <p:par>
                                <p:cTn id="48" presetID="8" presetClass="emph" presetSubtype="0" fill="hold" nodeType="withEffect">
                                  <p:stCondLst>
                                    <p:cond delay="0"/>
                                  </p:stCondLst>
                                  <p:childTnLst>
                                    <p:animRot by="-21600000">
                                      <p:cBhvr>
                                        <p:cTn id="49" dur="3000" fill="hold"/>
                                        <p:tgtEl>
                                          <p:spTgt spid="15"/>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17"/>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19"/>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21"/>
                                        </p:tgtEl>
                                        <p:attrNameLst>
                                          <p:attrName>r</p:attrName>
                                        </p:attrNameLst>
                                      </p:cBhvr>
                                    </p:animRot>
                                  </p:childTnLst>
                                </p:cTn>
                              </p:par>
                            </p:childTnLst>
                          </p:cTn>
                        </p:par>
                        <p:par>
                          <p:cTn id="56" fill="hold">
                            <p:stCondLst>
                              <p:cond delay="3000"/>
                            </p:stCondLst>
                            <p:childTnLst>
                              <p:par>
                                <p:cTn id="57" presetID="2" presetClass="exit" presetSubtype="4" fill="hold" nodeType="afterEffect">
                                  <p:stCondLst>
                                    <p:cond delay="0"/>
                                  </p:stCondLst>
                                  <p:childTnLst>
                                    <p:anim calcmode="lin" valueType="num">
                                      <p:cBhvr additive="base">
                                        <p:cTn id="58" dur="3000"/>
                                        <p:tgtEl>
                                          <p:spTgt spid="14"/>
                                        </p:tgtEl>
                                        <p:attrNameLst>
                                          <p:attrName>ppt_x</p:attrName>
                                        </p:attrNameLst>
                                      </p:cBhvr>
                                      <p:tavLst>
                                        <p:tav tm="0">
                                          <p:val>
                                            <p:strVal val="ppt_x"/>
                                          </p:val>
                                        </p:tav>
                                        <p:tav tm="100000">
                                          <p:val>
                                            <p:strVal val="ppt_x"/>
                                          </p:val>
                                        </p:tav>
                                      </p:tavLst>
                                    </p:anim>
                                    <p:anim calcmode="lin" valueType="num">
                                      <p:cBhvr additive="base">
                                        <p:cTn id="59" dur="3000"/>
                                        <p:tgtEl>
                                          <p:spTgt spid="14"/>
                                        </p:tgtEl>
                                        <p:attrNameLst>
                                          <p:attrName>ppt_y</p:attrName>
                                        </p:attrNameLst>
                                      </p:cBhvr>
                                      <p:tavLst>
                                        <p:tav tm="0">
                                          <p:val>
                                            <p:strVal val="ppt_y"/>
                                          </p:val>
                                        </p:tav>
                                        <p:tav tm="100000">
                                          <p:val>
                                            <p:strVal val="1+ppt_h/2"/>
                                          </p:val>
                                        </p:tav>
                                      </p:tavLst>
                                    </p:anim>
                                    <p:set>
                                      <p:cBhvr>
                                        <p:cTn id="60" dur="1" fill="hold">
                                          <p:stCondLst>
                                            <p:cond delay="2999"/>
                                          </p:stCondLst>
                                        </p:cTn>
                                        <p:tgtEl>
                                          <p:spTgt spid="14"/>
                                        </p:tgtEl>
                                        <p:attrNameLst>
                                          <p:attrName>style.visibility</p:attrName>
                                        </p:attrNameLst>
                                      </p:cBhvr>
                                      <p:to>
                                        <p:strVal val="hidden"/>
                                      </p:to>
                                    </p:set>
                                  </p:childTnLst>
                                </p:cTn>
                              </p:par>
                              <p:par>
                                <p:cTn id="61" presetID="2" presetClass="exit" presetSubtype="4" fill="hold" nodeType="withEffect">
                                  <p:stCondLst>
                                    <p:cond delay="0"/>
                                  </p:stCondLst>
                                  <p:childTnLst>
                                    <p:anim calcmode="lin" valueType="num">
                                      <p:cBhvr additive="base">
                                        <p:cTn id="62" dur="3000"/>
                                        <p:tgtEl>
                                          <p:spTgt spid="16"/>
                                        </p:tgtEl>
                                        <p:attrNameLst>
                                          <p:attrName>ppt_x</p:attrName>
                                        </p:attrNameLst>
                                      </p:cBhvr>
                                      <p:tavLst>
                                        <p:tav tm="0">
                                          <p:val>
                                            <p:strVal val="ppt_x"/>
                                          </p:val>
                                        </p:tav>
                                        <p:tav tm="100000">
                                          <p:val>
                                            <p:strVal val="ppt_x"/>
                                          </p:val>
                                        </p:tav>
                                      </p:tavLst>
                                    </p:anim>
                                    <p:anim calcmode="lin" valueType="num">
                                      <p:cBhvr additive="base">
                                        <p:cTn id="63" dur="3000"/>
                                        <p:tgtEl>
                                          <p:spTgt spid="16"/>
                                        </p:tgtEl>
                                        <p:attrNameLst>
                                          <p:attrName>ppt_y</p:attrName>
                                        </p:attrNameLst>
                                      </p:cBhvr>
                                      <p:tavLst>
                                        <p:tav tm="0">
                                          <p:val>
                                            <p:strVal val="ppt_y"/>
                                          </p:val>
                                        </p:tav>
                                        <p:tav tm="100000">
                                          <p:val>
                                            <p:strVal val="1+ppt_h/2"/>
                                          </p:val>
                                        </p:tav>
                                      </p:tavLst>
                                    </p:anim>
                                    <p:set>
                                      <p:cBhvr>
                                        <p:cTn id="64" dur="1" fill="hold">
                                          <p:stCondLst>
                                            <p:cond delay="2999"/>
                                          </p:stCondLst>
                                        </p:cTn>
                                        <p:tgtEl>
                                          <p:spTgt spid="16"/>
                                        </p:tgtEl>
                                        <p:attrNameLst>
                                          <p:attrName>style.visibility</p:attrName>
                                        </p:attrNameLst>
                                      </p:cBhvr>
                                      <p:to>
                                        <p:strVal val="hidden"/>
                                      </p:to>
                                    </p:set>
                                  </p:childTnLst>
                                </p:cTn>
                              </p:par>
                              <p:par>
                                <p:cTn id="65" presetID="2" presetClass="exit" presetSubtype="4" fill="hold" nodeType="withEffect">
                                  <p:stCondLst>
                                    <p:cond delay="0"/>
                                  </p:stCondLst>
                                  <p:childTnLst>
                                    <p:anim calcmode="lin" valueType="num">
                                      <p:cBhvr additive="base">
                                        <p:cTn id="66" dur="3000"/>
                                        <p:tgtEl>
                                          <p:spTgt spid="18"/>
                                        </p:tgtEl>
                                        <p:attrNameLst>
                                          <p:attrName>ppt_x</p:attrName>
                                        </p:attrNameLst>
                                      </p:cBhvr>
                                      <p:tavLst>
                                        <p:tav tm="0">
                                          <p:val>
                                            <p:strVal val="ppt_x"/>
                                          </p:val>
                                        </p:tav>
                                        <p:tav tm="100000">
                                          <p:val>
                                            <p:strVal val="ppt_x"/>
                                          </p:val>
                                        </p:tav>
                                      </p:tavLst>
                                    </p:anim>
                                    <p:anim calcmode="lin" valueType="num">
                                      <p:cBhvr additive="base">
                                        <p:cTn id="67" dur="3000"/>
                                        <p:tgtEl>
                                          <p:spTgt spid="18"/>
                                        </p:tgtEl>
                                        <p:attrNameLst>
                                          <p:attrName>ppt_y</p:attrName>
                                        </p:attrNameLst>
                                      </p:cBhvr>
                                      <p:tavLst>
                                        <p:tav tm="0">
                                          <p:val>
                                            <p:strVal val="ppt_y"/>
                                          </p:val>
                                        </p:tav>
                                        <p:tav tm="100000">
                                          <p:val>
                                            <p:strVal val="1+ppt_h/2"/>
                                          </p:val>
                                        </p:tav>
                                      </p:tavLst>
                                    </p:anim>
                                    <p:set>
                                      <p:cBhvr>
                                        <p:cTn id="68" dur="1" fill="hold">
                                          <p:stCondLst>
                                            <p:cond delay="2999"/>
                                          </p:stCondLst>
                                        </p:cTn>
                                        <p:tgtEl>
                                          <p:spTgt spid="18"/>
                                        </p:tgtEl>
                                        <p:attrNameLst>
                                          <p:attrName>style.visibility</p:attrName>
                                        </p:attrNameLst>
                                      </p:cBhvr>
                                      <p:to>
                                        <p:strVal val="hidden"/>
                                      </p:to>
                                    </p:set>
                                  </p:childTnLst>
                                </p:cTn>
                              </p:par>
                              <p:par>
                                <p:cTn id="69" presetID="2" presetClass="exit" presetSubtype="4" fill="hold" nodeType="withEffect">
                                  <p:stCondLst>
                                    <p:cond delay="0"/>
                                  </p:stCondLst>
                                  <p:childTnLst>
                                    <p:anim calcmode="lin" valueType="num">
                                      <p:cBhvr additive="base">
                                        <p:cTn id="70" dur="3000"/>
                                        <p:tgtEl>
                                          <p:spTgt spid="20"/>
                                        </p:tgtEl>
                                        <p:attrNameLst>
                                          <p:attrName>ppt_x</p:attrName>
                                        </p:attrNameLst>
                                      </p:cBhvr>
                                      <p:tavLst>
                                        <p:tav tm="0">
                                          <p:val>
                                            <p:strVal val="ppt_x"/>
                                          </p:val>
                                        </p:tav>
                                        <p:tav tm="100000">
                                          <p:val>
                                            <p:strVal val="ppt_x"/>
                                          </p:val>
                                        </p:tav>
                                      </p:tavLst>
                                    </p:anim>
                                    <p:anim calcmode="lin" valueType="num">
                                      <p:cBhvr additive="base">
                                        <p:cTn id="71" dur="3000"/>
                                        <p:tgtEl>
                                          <p:spTgt spid="20"/>
                                        </p:tgtEl>
                                        <p:attrNameLst>
                                          <p:attrName>ppt_y</p:attrName>
                                        </p:attrNameLst>
                                      </p:cBhvr>
                                      <p:tavLst>
                                        <p:tav tm="0">
                                          <p:val>
                                            <p:strVal val="ppt_y"/>
                                          </p:val>
                                        </p:tav>
                                        <p:tav tm="100000">
                                          <p:val>
                                            <p:strVal val="1+ppt_h/2"/>
                                          </p:val>
                                        </p:tav>
                                      </p:tavLst>
                                    </p:anim>
                                    <p:set>
                                      <p:cBhvr>
                                        <p:cTn id="72" dur="1" fill="hold">
                                          <p:stCondLst>
                                            <p:cond delay="2999"/>
                                          </p:stCondLst>
                                        </p:cTn>
                                        <p:tgtEl>
                                          <p:spTgt spid="20"/>
                                        </p:tgtEl>
                                        <p:attrNameLst>
                                          <p:attrName>style.visibility</p:attrName>
                                        </p:attrNameLst>
                                      </p:cBhvr>
                                      <p:to>
                                        <p:strVal val="hidden"/>
                                      </p:to>
                                    </p:set>
                                  </p:childTnLst>
                                </p:cTn>
                              </p:par>
                              <p:par>
                                <p:cTn id="73" presetID="2" presetClass="exit" presetSubtype="1" fill="hold" nodeType="withEffect">
                                  <p:stCondLst>
                                    <p:cond delay="0"/>
                                  </p:stCondLst>
                                  <p:childTnLst>
                                    <p:anim calcmode="lin" valueType="num">
                                      <p:cBhvr additive="base">
                                        <p:cTn id="74" dur="3000"/>
                                        <p:tgtEl>
                                          <p:spTgt spid="15"/>
                                        </p:tgtEl>
                                        <p:attrNameLst>
                                          <p:attrName>ppt_x</p:attrName>
                                        </p:attrNameLst>
                                      </p:cBhvr>
                                      <p:tavLst>
                                        <p:tav tm="0">
                                          <p:val>
                                            <p:strVal val="ppt_x"/>
                                          </p:val>
                                        </p:tav>
                                        <p:tav tm="100000">
                                          <p:val>
                                            <p:strVal val="ppt_x"/>
                                          </p:val>
                                        </p:tav>
                                      </p:tavLst>
                                    </p:anim>
                                    <p:anim calcmode="lin" valueType="num">
                                      <p:cBhvr additive="base">
                                        <p:cTn id="75" dur="3000"/>
                                        <p:tgtEl>
                                          <p:spTgt spid="15"/>
                                        </p:tgtEl>
                                        <p:attrNameLst>
                                          <p:attrName>ppt_y</p:attrName>
                                        </p:attrNameLst>
                                      </p:cBhvr>
                                      <p:tavLst>
                                        <p:tav tm="0">
                                          <p:val>
                                            <p:strVal val="ppt_y"/>
                                          </p:val>
                                        </p:tav>
                                        <p:tav tm="100000">
                                          <p:val>
                                            <p:strVal val="0-ppt_h/2"/>
                                          </p:val>
                                        </p:tav>
                                      </p:tavLst>
                                    </p:anim>
                                    <p:set>
                                      <p:cBhvr>
                                        <p:cTn id="76" dur="1" fill="hold">
                                          <p:stCondLst>
                                            <p:cond delay="2999"/>
                                          </p:stCondLst>
                                        </p:cTn>
                                        <p:tgtEl>
                                          <p:spTgt spid="15"/>
                                        </p:tgtEl>
                                        <p:attrNameLst>
                                          <p:attrName>style.visibility</p:attrName>
                                        </p:attrNameLst>
                                      </p:cBhvr>
                                      <p:to>
                                        <p:strVal val="hidden"/>
                                      </p:to>
                                    </p:set>
                                  </p:childTnLst>
                                </p:cTn>
                              </p:par>
                              <p:par>
                                <p:cTn id="77" presetID="2" presetClass="exit" presetSubtype="1" fill="hold" nodeType="withEffect">
                                  <p:stCondLst>
                                    <p:cond delay="0"/>
                                  </p:stCondLst>
                                  <p:childTnLst>
                                    <p:anim calcmode="lin" valueType="num">
                                      <p:cBhvr additive="base">
                                        <p:cTn id="78" dur="3000"/>
                                        <p:tgtEl>
                                          <p:spTgt spid="17"/>
                                        </p:tgtEl>
                                        <p:attrNameLst>
                                          <p:attrName>ppt_x</p:attrName>
                                        </p:attrNameLst>
                                      </p:cBhvr>
                                      <p:tavLst>
                                        <p:tav tm="0">
                                          <p:val>
                                            <p:strVal val="ppt_x"/>
                                          </p:val>
                                        </p:tav>
                                        <p:tav tm="100000">
                                          <p:val>
                                            <p:strVal val="ppt_x"/>
                                          </p:val>
                                        </p:tav>
                                      </p:tavLst>
                                    </p:anim>
                                    <p:anim calcmode="lin" valueType="num">
                                      <p:cBhvr additive="base">
                                        <p:cTn id="79" dur="3000"/>
                                        <p:tgtEl>
                                          <p:spTgt spid="17"/>
                                        </p:tgtEl>
                                        <p:attrNameLst>
                                          <p:attrName>ppt_y</p:attrName>
                                        </p:attrNameLst>
                                      </p:cBhvr>
                                      <p:tavLst>
                                        <p:tav tm="0">
                                          <p:val>
                                            <p:strVal val="ppt_y"/>
                                          </p:val>
                                        </p:tav>
                                        <p:tav tm="100000">
                                          <p:val>
                                            <p:strVal val="0-ppt_h/2"/>
                                          </p:val>
                                        </p:tav>
                                      </p:tavLst>
                                    </p:anim>
                                    <p:set>
                                      <p:cBhvr>
                                        <p:cTn id="80" dur="1" fill="hold">
                                          <p:stCondLst>
                                            <p:cond delay="2999"/>
                                          </p:stCondLst>
                                        </p:cTn>
                                        <p:tgtEl>
                                          <p:spTgt spid="17"/>
                                        </p:tgtEl>
                                        <p:attrNameLst>
                                          <p:attrName>style.visibility</p:attrName>
                                        </p:attrNameLst>
                                      </p:cBhvr>
                                      <p:to>
                                        <p:strVal val="hidden"/>
                                      </p:to>
                                    </p:set>
                                  </p:childTnLst>
                                </p:cTn>
                              </p:par>
                              <p:par>
                                <p:cTn id="81" presetID="2" presetClass="exit" presetSubtype="1" fill="hold" nodeType="withEffect">
                                  <p:stCondLst>
                                    <p:cond delay="0"/>
                                  </p:stCondLst>
                                  <p:childTnLst>
                                    <p:anim calcmode="lin" valueType="num">
                                      <p:cBhvr additive="base">
                                        <p:cTn id="82" dur="3000"/>
                                        <p:tgtEl>
                                          <p:spTgt spid="19"/>
                                        </p:tgtEl>
                                        <p:attrNameLst>
                                          <p:attrName>ppt_x</p:attrName>
                                        </p:attrNameLst>
                                      </p:cBhvr>
                                      <p:tavLst>
                                        <p:tav tm="0">
                                          <p:val>
                                            <p:strVal val="ppt_x"/>
                                          </p:val>
                                        </p:tav>
                                        <p:tav tm="100000">
                                          <p:val>
                                            <p:strVal val="ppt_x"/>
                                          </p:val>
                                        </p:tav>
                                      </p:tavLst>
                                    </p:anim>
                                    <p:anim calcmode="lin" valueType="num">
                                      <p:cBhvr additive="base">
                                        <p:cTn id="83" dur="3000"/>
                                        <p:tgtEl>
                                          <p:spTgt spid="19"/>
                                        </p:tgtEl>
                                        <p:attrNameLst>
                                          <p:attrName>ppt_y</p:attrName>
                                        </p:attrNameLst>
                                      </p:cBhvr>
                                      <p:tavLst>
                                        <p:tav tm="0">
                                          <p:val>
                                            <p:strVal val="ppt_y"/>
                                          </p:val>
                                        </p:tav>
                                        <p:tav tm="100000">
                                          <p:val>
                                            <p:strVal val="0-ppt_h/2"/>
                                          </p:val>
                                        </p:tav>
                                      </p:tavLst>
                                    </p:anim>
                                    <p:set>
                                      <p:cBhvr>
                                        <p:cTn id="84" dur="1" fill="hold">
                                          <p:stCondLst>
                                            <p:cond delay="2999"/>
                                          </p:stCondLst>
                                        </p:cTn>
                                        <p:tgtEl>
                                          <p:spTgt spid="19"/>
                                        </p:tgtEl>
                                        <p:attrNameLst>
                                          <p:attrName>style.visibility</p:attrName>
                                        </p:attrNameLst>
                                      </p:cBhvr>
                                      <p:to>
                                        <p:strVal val="hidden"/>
                                      </p:to>
                                    </p:set>
                                  </p:childTnLst>
                                </p:cTn>
                              </p:par>
                              <p:par>
                                <p:cTn id="85" presetID="2" presetClass="exit" presetSubtype="1" fill="hold" nodeType="withEffect">
                                  <p:stCondLst>
                                    <p:cond delay="0"/>
                                  </p:stCondLst>
                                  <p:childTnLst>
                                    <p:anim calcmode="lin" valueType="num">
                                      <p:cBhvr additive="base">
                                        <p:cTn id="86" dur="3000"/>
                                        <p:tgtEl>
                                          <p:spTgt spid="21"/>
                                        </p:tgtEl>
                                        <p:attrNameLst>
                                          <p:attrName>ppt_x</p:attrName>
                                        </p:attrNameLst>
                                      </p:cBhvr>
                                      <p:tavLst>
                                        <p:tav tm="0">
                                          <p:val>
                                            <p:strVal val="ppt_x"/>
                                          </p:val>
                                        </p:tav>
                                        <p:tav tm="100000">
                                          <p:val>
                                            <p:strVal val="ppt_x"/>
                                          </p:val>
                                        </p:tav>
                                      </p:tavLst>
                                    </p:anim>
                                    <p:anim calcmode="lin" valueType="num">
                                      <p:cBhvr additive="base">
                                        <p:cTn id="87" dur="3000"/>
                                        <p:tgtEl>
                                          <p:spTgt spid="21"/>
                                        </p:tgtEl>
                                        <p:attrNameLst>
                                          <p:attrName>ppt_y</p:attrName>
                                        </p:attrNameLst>
                                      </p:cBhvr>
                                      <p:tavLst>
                                        <p:tav tm="0">
                                          <p:val>
                                            <p:strVal val="ppt_y"/>
                                          </p:val>
                                        </p:tav>
                                        <p:tav tm="100000">
                                          <p:val>
                                            <p:strVal val="0-ppt_h/2"/>
                                          </p:val>
                                        </p:tav>
                                      </p:tavLst>
                                    </p:anim>
                                    <p:set>
                                      <p:cBhvr>
                                        <p:cTn id="88" dur="1" fill="hold">
                                          <p:stCondLst>
                                            <p:cond delay="2999"/>
                                          </p:stCondLst>
                                        </p:cTn>
                                        <p:tgtEl>
                                          <p:spTgt spid="21"/>
                                        </p:tgtEl>
                                        <p:attrNameLst>
                                          <p:attrName>style.visibility</p:attrName>
                                        </p:attrNameLst>
                                      </p:cBhvr>
                                      <p:to>
                                        <p:strVal val="hidden"/>
                                      </p:to>
                                    </p:set>
                                  </p:childTnLst>
                                </p:cTn>
                              </p:par>
                              <p:par>
                                <p:cTn id="89" presetID="8" presetClass="emph" presetSubtype="0" fill="hold" nodeType="withEffect">
                                  <p:stCondLst>
                                    <p:cond delay="0"/>
                                  </p:stCondLst>
                                  <p:childTnLst>
                                    <p:animRot by="21600000">
                                      <p:cBhvr>
                                        <p:cTn id="90" dur="3000" fill="hold"/>
                                        <p:tgtEl>
                                          <p:spTgt spid="14"/>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16"/>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18"/>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20"/>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15"/>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17"/>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19"/>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21"/>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16" presetClass="entr" presetSubtype="42"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Horizontal)">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6">
                  <a:lumMod val="50000"/>
                </a:schemeClr>
              </a:gs>
              <a:gs pos="50000">
                <a:srgbClr val="FFE18B">
                  <a:shade val="67500"/>
                  <a:satMod val="115000"/>
                </a:srgbClr>
              </a:gs>
              <a:gs pos="100000">
                <a:srgbClr val="FFE18B">
                  <a:shade val="100000"/>
                  <a:satMod val="115000"/>
                </a:srgbClr>
              </a:gs>
            </a:gsLst>
            <a:path path="circle">
              <a:fillToRect l="50000" t="50000" r="50000" b="50000"/>
            </a:path>
            <a:tileRect/>
          </a:gradFill>
        </p:spPr>
        <p:txBody>
          <a:bodyPr/>
          <a:lstStyle/>
          <a:p>
            <a:endParaRPr lang="es-ES" dirty="0"/>
          </a:p>
        </p:txBody>
      </p:sp>
      <p:pic>
        <p:nvPicPr>
          <p:cNvPr id="5" name="4 Imagen" descr="0(111).jpg"/>
          <p:cNvPicPr>
            <a:picLocks noChangeAspect="1"/>
          </p:cNvPicPr>
          <p:nvPr/>
        </p:nvPicPr>
        <p:blipFill>
          <a:blip r:embed="rId2"/>
          <a:stretch>
            <a:fillRect/>
          </a:stretch>
        </p:blipFill>
        <p:spPr>
          <a:xfrm>
            <a:off x="0" y="0"/>
            <a:ext cx="9144000" cy="6858000"/>
          </a:xfrm>
          <a:prstGeom prst="rect">
            <a:avLst/>
          </a:prstGeom>
        </p:spPr>
      </p:pic>
      <p:sp>
        <p:nvSpPr>
          <p:cNvPr id="39" name="38 Lágrima"/>
          <p:cNvSpPr/>
          <p:nvPr/>
        </p:nvSpPr>
        <p:spPr>
          <a:xfrm rot="18152513">
            <a:off x="4599681" y="5212075"/>
            <a:ext cx="1428760" cy="1357298"/>
          </a:xfrm>
          <a:prstGeom prst="teardrop">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Lágrima"/>
          <p:cNvSpPr/>
          <p:nvPr/>
        </p:nvSpPr>
        <p:spPr>
          <a:xfrm rot="8224444">
            <a:off x="4072288" y="289129"/>
            <a:ext cx="1395036" cy="1388664"/>
          </a:xfrm>
          <a:prstGeom prst="teardrop">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Lágrima"/>
          <p:cNvSpPr/>
          <p:nvPr/>
        </p:nvSpPr>
        <p:spPr>
          <a:xfrm rot="8224444">
            <a:off x="4214286" y="2236649"/>
            <a:ext cx="1113151" cy="1065476"/>
          </a:xfrm>
          <a:prstGeom prst="teardrop">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Lágrima"/>
          <p:cNvSpPr/>
          <p:nvPr/>
        </p:nvSpPr>
        <p:spPr>
          <a:xfrm rot="18791326">
            <a:off x="4217509" y="3786974"/>
            <a:ext cx="1043154" cy="1046824"/>
          </a:xfrm>
          <a:prstGeom prst="teardrop">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Lágrima"/>
          <p:cNvSpPr/>
          <p:nvPr/>
        </p:nvSpPr>
        <p:spPr>
          <a:xfrm rot="2422173">
            <a:off x="1483878" y="2944299"/>
            <a:ext cx="1428760" cy="1357298"/>
          </a:xfrm>
          <a:prstGeom prst="teardrop">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Lágrima"/>
          <p:cNvSpPr/>
          <p:nvPr/>
        </p:nvSpPr>
        <p:spPr>
          <a:xfrm rot="2422173">
            <a:off x="3382312" y="3015329"/>
            <a:ext cx="1132355" cy="1154487"/>
          </a:xfrm>
          <a:prstGeom prst="teardrop">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Lágrima"/>
          <p:cNvSpPr/>
          <p:nvPr/>
        </p:nvSpPr>
        <p:spPr>
          <a:xfrm rot="13488742">
            <a:off x="4957188" y="2945920"/>
            <a:ext cx="1132355" cy="1154487"/>
          </a:xfrm>
          <a:prstGeom prst="teardrop">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Lágrima"/>
          <p:cNvSpPr/>
          <p:nvPr/>
        </p:nvSpPr>
        <p:spPr>
          <a:xfrm rot="13701954">
            <a:off x="6499911" y="3145786"/>
            <a:ext cx="1395036" cy="1388664"/>
          </a:xfrm>
          <a:prstGeom prst="teardrop">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Lágrima"/>
          <p:cNvSpPr/>
          <p:nvPr/>
        </p:nvSpPr>
        <p:spPr>
          <a:xfrm rot="4108588">
            <a:off x="1679203" y="1520761"/>
            <a:ext cx="1428760" cy="1357298"/>
          </a:xfrm>
          <a:prstGeom prst="teardrop">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Lágrima"/>
          <p:cNvSpPr/>
          <p:nvPr/>
        </p:nvSpPr>
        <p:spPr>
          <a:xfrm rot="5781389">
            <a:off x="2682364" y="535080"/>
            <a:ext cx="1428760" cy="1357298"/>
          </a:xfrm>
          <a:prstGeom prst="teardrop">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Lágrima"/>
          <p:cNvSpPr/>
          <p:nvPr/>
        </p:nvSpPr>
        <p:spPr>
          <a:xfrm rot="10341633">
            <a:off x="5443930" y="658046"/>
            <a:ext cx="1395036" cy="1388664"/>
          </a:xfrm>
          <a:prstGeom prst="teardrop">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Lágrima"/>
          <p:cNvSpPr/>
          <p:nvPr/>
        </p:nvSpPr>
        <p:spPr>
          <a:xfrm rot="12154598">
            <a:off x="6356749" y="1714756"/>
            <a:ext cx="1395036" cy="1388664"/>
          </a:xfrm>
          <a:prstGeom prst="teardrop">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Lágrima"/>
          <p:cNvSpPr/>
          <p:nvPr/>
        </p:nvSpPr>
        <p:spPr>
          <a:xfrm rot="460581">
            <a:off x="1941605" y="4304161"/>
            <a:ext cx="1428760" cy="1357298"/>
          </a:xfrm>
          <a:prstGeom prst="teardrop">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Lágrima"/>
          <p:cNvSpPr/>
          <p:nvPr/>
        </p:nvSpPr>
        <p:spPr>
          <a:xfrm rot="20329691">
            <a:off x="3125810" y="5069963"/>
            <a:ext cx="1428760" cy="1357298"/>
          </a:xfrm>
          <a:prstGeom prst="teardrop">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Lágrima"/>
          <p:cNvSpPr/>
          <p:nvPr/>
        </p:nvSpPr>
        <p:spPr>
          <a:xfrm rot="15625044">
            <a:off x="5860168" y="4424995"/>
            <a:ext cx="1428760" cy="1357298"/>
          </a:xfrm>
          <a:prstGeom prst="teardrop">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39"/>
                                        </p:tgtEl>
                                        <p:attrNameLst>
                                          <p:attrName>style.visibility</p:attrName>
                                        </p:attrNameLst>
                                      </p:cBhvr>
                                      <p:to>
                                        <p:strVal val="visible"/>
                                      </p:to>
                                    </p:set>
                                    <p:anim calcmode="lin" valueType="num">
                                      <p:cBhvr>
                                        <p:cTn id="10" dur="3000" fill="hold"/>
                                        <p:tgtEl>
                                          <p:spTgt spid="39"/>
                                        </p:tgtEl>
                                        <p:attrNameLst>
                                          <p:attrName>ppt_w</p:attrName>
                                        </p:attrNameLst>
                                      </p:cBhvr>
                                      <p:tavLst>
                                        <p:tav tm="0">
                                          <p:val>
                                            <p:fltVal val="0"/>
                                          </p:val>
                                        </p:tav>
                                        <p:tav tm="100000">
                                          <p:val>
                                            <p:strVal val="#ppt_w"/>
                                          </p:val>
                                        </p:tav>
                                      </p:tavLst>
                                    </p:anim>
                                    <p:anim calcmode="lin" valueType="num">
                                      <p:cBhvr>
                                        <p:cTn id="11" dur="3000" fill="hold"/>
                                        <p:tgtEl>
                                          <p:spTgt spid="39"/>
                                        </p:tgtEl>
                                        <p:attrNameLst>
                                          <p:attrName>ppt_h</p:attrName>
                                        </p:attrNameLst>
                                      </p:cBhvr>
                                      <p:tavLst>
                                        <p:tav tm="0">
                                          <p:val>
                                            <p:fltVal val="0"/>
                                          </p:val>
                                        </p:tav>
                                        <p:tav tm="100000">
                                          <p:val>
                                            <p:strVal val="#ppt_h"/>
                                          </p:val>
                                        </p:tav>
                                      </p:tavLst>
                                    </p:anim>
                                    <p:anim calcmode="lin" valueType="num">
                                      <p:cBhvr>
                                        <p:cTn id="12" dur="3000" fill="hold"/>
                                        <p:tgtEl>
                                          <p:spTgt spid="39"/>
                                        </p:tgtEl>
                                        <p:attrNameLst>
                                          <p:attrName>ppt_x</p:attrName>
                                        </p:attrNameLst>
                                      </p:cBhvr>
                                      <p:tavLst>
                                        <p:tav tm="0">
                                          <p:val>
                                            <p:fltVal val="0.5"/>
                                          </p:val>
                                        </p:tav>
                                        <p:tav tm="100000">
                                          <p:val>
                                            <p:strVal val="#ppt_x"/>
                                          </p:val>
                                        </p:tav>
                                      </p:tavLst>
                                    </p:anim>
                                    <p:anim calcmode="lin" valueType="num">
                                      <p:cBhvr>
                                        <p:cTn id="13" dur="3000" fill="hold"/>
                                        <p:tgtEl>
                                          <p:spTgt spid="39"/>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40"/>
                                        </p:tgtEl>
                                        <p:attrNameLst>
                                          <p:attrName>style.visibility</p:attrName>
                                        </p:attrNameLst>
                                      </p:cBhvr>
                                      <p:to>
                                        <p:strVal val="visible"/>
                                      </p:to>
                                    </p:set>
                                    <p:anim calcmode="lin" valueType="num">
                                      <p:cBhvr>
                                        <p:cTn id="16" dur="3000" fill="hold"/>
                                        <p:tgtEl>
                                          <p:spTgt spid="40"/>
                                        </p:tgtEl>
                                        <p:attrNameLst>
                                          <p:attrName>ppt_w</p:attrName>
                                        </p:attrNameLst>
                                      </p:cBhvr>
                                      <p:tavLst>
                                        <p:tav tm="0">
                                          <p:val>
                                            <p:fltVal val="0"/>
                                          </p:val>
                                        </p:tav>
                                        <p:tav tm="100000">
                                          <p:val>
                                            <p:strVal val="#ppt_w"/>
                                          </p:val>
                                        </p:tav>
                                      </p:tavLst>
                                    </p:anim>
                                    <p:anim calcmode="lin" valueType="num">
                                      <p:cBhvr>
                                        <p:cTn id="17" dur="3000" fill="hold"/>
                                        <p:tgtEl>
                                          <p:spTgt spid="40"/>
                                        </p:tgtEl>
                                        <p:attrNameLst>
                                          <p:attrName>ppt_h</p:attrName>
                                        </p:attrNameLst>
                                      </p:cBhvr>
                                      <p:tavLst>
                                        <p:tav tm="0">
                                          <p:val>
                                            <p:fltVal val="0"/>
                                          </p:val>
                                        </p:tav>
                                        <p:tav tm="100000">
                                          <p:val>
                                            <p:strVal val="#ppt_h"/>
                                          </p:val>
                                        </p:tav>
                                      </p:tavLst>
                                    </p:anim>
                                    <p:anim calcmode="lin" valueType="num">
                                      <p:cBhvr>
                                        <p:cTn id="18" dur="3000" fill="hold"/>
                                        <p:tgtEl>
                                          <p:spTgt spid="40"/>
                                        </p:tgtEl>
                                        <p:attrNameLst>
                                          <p:attrName>ppt_x</p:attrName>
                                        </p:attrNameLst>
                                      </p:cBhvr>
                                      <p:tavLst>
                                        <p:tav tm="0">
                                          <p:val>
                                            <p:fltVal val="0.5"/>
                                          </p:val>
                                        </p:tav>
                                        <p:tav tm="100000">
                                          <p:val>
                                            <p:strVal val="#ppt_x"/>
                                          </p:val>
                                        </p:tav>
                                      </p:tavLst>
                                    </p:anim>
                                    <p:anim calcmode="lin" valueType="num">
                                      <p:cBhvr>
                                        <p:cTn id="19" dur="3000" fill="hold"/>
                                        <p:tgtEl>
                                          <p:spTgt spid="40"/>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41"/>
                                        </p:tgtEl>
                                        <p:attrNameLst>
                                          <p:attrName>style.visibility</p:attrName>
                                        </p:attrNameLst>
                                      </p:cBhvr>
                                      <p:to>
                                        <p:strVal val="visible"/>
                                      </p:to>
                                    </p:set>
                                    <p:anim calcmode="lin" valueType="num">
                                      <p:cBhvr>
                                        <p:cTn id="22" dur="3000" fill="hold"/>
                                        <p:tgtEl>
                                          <p:spTgt spid="41"/>
                                        </p:tgtEl>
                                        <p:attrNameLst>
                                          <p:attrName>ppt_w</p:attrName>
                                        </p:attrNameLst>
                                      </p:cBhvr>
                                      <p:tavLst>
                                        <p:tav tm="0">
                                          <p:val>
                                            <p:fltVal val="0"/>
                                          </p:val>
                                        </p:tav>
                                        <p:tav tm="100000">
                                          <p:val>
                                            <p:strVal val="#ppt_w"/>
                                          </p:val>
                                        </p:tav>
                                      </p:tavLst>
                                    </p:anim>
                                    <p:anim calcmode="lin" valueType="num">
                                      <p:cBhvr>
                                        <p:cTn id="23" dur="3000" fill="hold"/>
                                        <p:tgtEl>
                                          <p:spTgt spid="41"/>
                                        </p:tgtEl>
                                        <p:attrNameLst>
                                          <p:attrName>ppt_h</p:attrName>
                                        </p:attrNameLst>
                                      </p:cBhvr>
                                      <p:tavLst>
                                        <p:tav tm="0">
                                          <p:val>
                                            <p:fltVal val="0"/>
                                          </p:val>
                                        </p:tav>
                                        <p:tav tm="100000">
                                          <p:val>
                                            <p:strVal val="#ppt_h"/>
                                          </p:val>
                                        </p:tav>
                                      </p:tavLst>
                                    </p:anim>
                                    <p:anim calcmode="lin" valueType="num">
                                      <p:cBhvr>
                                        <p:cTn id="24" dur="3000" fill="hold"/>
                                        <p:tgtEl>
                                          <p:spTgt spid="41"/>
                                        </p:tgtEl>
                                        <p:attrNameLst>
                                          <p:attrName>ppt_x</p:attrName>
                                        </p:attrNameLst>
                                      </p:cBhvr>
                                      <p:tavLst>
                                        <p:tav tm="0">
                                          <p:val>
                                            <p:fltVal val="0.5"/>
                                          </p:val>
                                        </p:tav>
                                        <p:tav tm="100000">
                                          <p:val>
                                            <p:strVal val="#ppt_x"/>
                                          </p:val>
                                        </p:tav>
                                      </p:tavLst>
                                    </p:anim>
                                    <p:anim calcmode="lin" valueType="num">
                                      <p:cBhvr>
                                        <p:cTn id="25" dur="3000" fill="hold"/>
                                        <p:tgtEl>
                                          <p:spTgt spid="41"/>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42"/>
                                        </p:tgtEl>
                                        <p:attrNameLst>
                                          <p:attrName>style.visibility</p:attrName>
                                        </p:attrNameLst>
                                      </p:cBhvr>
                                      <p:to>
                                        <p:strVal val="visible"/>
                                      </p:to>
                                    </p:set>
                                    <p:anim calcmode="lin" valueType="num">
                                      <p:cBhvr>
                                        <p:cTn id="28" dur="3000" fill="hold"/>
                                        <p:tgtEl>
                                          <p:spTgt spid="42"/>
                                        </p:tgtEl>
                                        <p:attrNameLst>
                                          <p:attrName>ppt_w</p:attrName>
                                        </p:attrNameLst>
                                      </p:cBhvr>
                                      <p:tavLst>
                                        <p:tav tm="0">
                                          <p:val>
                                            <p:fltVal val="0"/>
                                          </p:val>
                                        </p:tav>
                                        <p:tav tm="100000">
                                          <p:val>
                                            <p:strVal val="#ppt_w"/>
                                          </p:val>
                                        </p:tav>
                                      </p:tavLst>
                                    </p:anim>
                                    <p:anim calcmode="lin" valueType="num">
                                      <p:cBhvr>
                                        <p:cTn id="29" dur="3000" fill="hold"/>
                                        <p:tgtEl>
                                          <p:spTgt spid="42"/>
                                        </p:tgtEl>
                                        <p:attrNameLst>
                                          <p:attrName>ppt_h</p:attrName>
                                        </p:attrNameLst>
                                      </p:cBhvr>
                                      <p:tavLst>
                                        <p:tav tm="0">
                                          <p:val>
                                            <p:fltVal val="0"/>
                                          </p:val>
                                        </p:tav>
                                        <p:tav tm="100000">
                                          <p:val>
                                            <p:strVal val="#ppt_h"/>
                                          </p:val>
                                        </p:tav>
                                      </p:tavLst>
                                    </p:anim>
                                    <p:anim calcmode="lin" valueType="num">
                                      <p:cBhvr>
                                        <p:cTn id="30" dur="3000" fill="hold"/>
                                        <p:tgtEl>
                                          <p:spTgt spid="42"/>
                                        </p:tgtEl>
                                        <p:attrNameLst>
                                          <p:attrName>ppt_x</p:attrName>
                                        </p:attrNameLst>
                                      </p:cBhvr>
                                      <p:tavLst>
                                        <p:tav tm="0">
                                          <p:val>
                                            <p:fltVal val="0.5"/>
                                          </p:val>
                                        </p:tav>
                                        <p:tav tm="100000">
                                          <p:val>
                                            <p:strVal val="#ppt_x"/>
                                          </p:val>
                                        </p:tav>
                                      </p:tavLst>
                                    </p:anim>
                                    <p:anim calcmode="lin" valueType="num">
                                      <p:cBhvr>
                                        <p:cTn id="31" dur="3000" fill="hold"/>
                                        <p:tgtEl>
                                          <p:spTgt spid="42"/>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43"/>
                                        </p:tgtEl>
                                        <p:attrNameLst>
                                          <p:attrName>style.visibility</p:attrName>
                                        </p:attrNameLst>
                                      </p:cBhvr>
                                      <p:to>
                                        <p:strVal val="visible"/>
                                      </p:to>
                                    </p:set>
                                    <p:anim calcmode="lin" valueType="num">
                                      <p:cBhvr>
                                        <p:cTn id="34" dur="3000" fill="hold"/>
                                        <p:tgtEl>
                                          <p:spTgt spid="43"/>
                                        </p:tgtEl>
                                        <p:attrNameLst>
                                          <p:attrName>ppt_w</p:attrName>
                                        </p:attrNameLst>
                                      </p:cBhvr>
                                      <p:tavLst>
                                        <p:tav tm="0">
                                          <p:val>
                                            <p:fltVal val="0"/>
                                          </p:val>
                                        </p:tav>
                                        <p:tav tm="100000">
                                          <p:val>
                                            <p:strVal val="#ppt_w"/>
                                          </p:val>
                                        </p:tav>
                                      </p:tavLst>
                                    </p:anim>
                                    <p:anim calcmode="lin" valueType="num">
                                      <p:cBhvr>
                                        <p:cTn id="35" dur="3000" fill="hold"/>
                                        <p:tgtEl>
                                          <p:spTgt spid="43"/>
                                        </p:tgtEl>
                                        <p:attrNameLst>
                                          <p:attrName>ppt_h</p:attrName>
                                        </p:attrNameLst>
                                      </p:cBhvr>
                                      <p:tavLst>
                                        <p:tav tm="0">
                                          <p:val>
                                            <p:fltVal val="0"/>
                                          </p:val>
                                        </p:tav>
                                        <p:tav tm="100000">
                                          <p:val>
                                            <p:strVal val="#ppt_h"/>
                                          </p:val>
                                        </p:tav>
                                      </p:tavLst>
                                    </p:anim>
                                    <p:anim calcmode="lin" valueType="num">
                                      <p:cBhvr>
                                        <p:cTn id="36" dur="3000" fill="hold"/>
                                        <p:tgtEl>
                                          <p:spTgt spid="43"/>
                                        </p:tgtEl>
                                        <p:attrNameLst>
                                          <p:attrName>ppt_x</p:attrName>
                                        </p:attrNameLst>
                                      </p:cBhvr>
                                      <p:tavLst>
                                        <p:tav tm="0">
                                          <p:val>
                                            <p:fltVal val="0.5"/>
                                          </p:val>
                                        </p:tav>
                                        <p:tav tm="100000">
                                          <p:val>
                                            <p:strVal val="#ppt_x"/>
                                          </p:val>
                                        </p:tav>
                                      </p:tavLst>
                                    </p:anim>
                                    <p:anim calcmode="lin" valueType="num">
                                      <p:cBhvr>
                                        <p:cTn id="37" dur="3000" fill="hold"/>
                                        <p:tgtEl>
                                          <p:spTgt spid="43"/>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44"/>
                                        </p:tgtEl>
                                        <p:attrNameLst>
                                          <p:attrName>style.visibility</p:attrName>
                                        </p:attrNameLst>
                                      </p:cBhvr>
                                      <p:to>
                                        <p:strVal val="visible"/>
                                      </p:to>
                                    </p:set>
                                    <p:anim calcmode="lin" valueType="num">
                                      <p:cBhvr>
                                        <p:cTn id="40" dur="3000" fill="hold"/>
                                        <p:tgtEl>
                                          <p:spTgt spid="44"/>
                                        </p:tgtEl>
                                        <p:attrNameLst>
                                          <p:attrName>ppt_w</p:attrName>
                                        </p:attrNameLst>
                                      </p:cBhvr>
                                      <p:tavLst>
                                        <p:tav tm="0">
                                          <p:val>
                                            <p:fltVal val="0"/>
                                          </p:val>
                                        </p:tav>
                                        <p:tav tm="100000">
                                          <p:val>
                                            <p:strVal val="#ppt_w"/>
                                          </p:val>
                                        </p:tav>
                                      </p:tavLst>
                                    </p:anim>
                                    <p:anim calcmode="lin" valueType="num">
                                      <p:cBhvr>
                                        <p:cTn id="41" dur="3000" fill="hold"/>
                                        <p:tgtEl>
                                          <p:spTgt spid="44"/>
                                        </p:tgtEl>
                                        <p:attrNameLst>
                                          <p:attrName>ppt_h</p:attrName>
                                        </p:attrNameLst>
                                      </p:cBhvr>
                                      <p:tavLst>
                                        <p:tav tm="0">
                                          <p:val>
                                            <p:fltVal val="0"/>
                                          </p:val>
                                        </p:tav>
                                        <p:tav tm="100000">
                                          <p:val>
                                            <p:strVal val="#ppt_h"/>
                                          </p:val>
                                        </p:tav>
                                      </p:tavLst>
                                    </p:anim>
                                    <p:anim calcmode="lin" valueType="num">
                                      <p:cBhvr>
                                        <p:cTn id="42" dur="3000" fill="hold"/>
                                        <p:tgtEl>
                                          <p:spTgt spid="44"/>
                                        </p:tgtEl>
                                        <p:attrNameLst>
                                          <p:attrName>ppt_x</p:attrName>
                                        </p:attrNameLst>
                                      </p:cBhvr>
                                      <p:tavLst>
                                        <p:tav tm="0">
                                          <p:val>
                                            <p:fltVal val="0.5"/>
                                          </p:val>
                                        </p:tav>
                                        <p:tav tm="100000">
                                          <p:val>
                                            <p:strVal val="#ppt_x"/>
                                          </p:val>
                                        </p:tav>
                                      </p:tavLst>
                                    </p:anim>
                                    <p:anim calcmode="lin" valueType="num">
                                      <p:cBhvr>
                                        <p:cTn id="43" dur="3000" fill="hold"/>
                                        <p:tgtEl>
                                          <p:spTgt spid="44"/>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45"/>
                                        </p:tgtEl>
                                        <p:attrNameLst>
                                          <p:attrName>style.visibility</p:attrName>
                                        </p:attrNameLst>
                                      </p:cBhvr>
                                      <p:to>
                                        <p:strVal val="visible"/>
                                      </p:to>
                                    </p:set>
                                    <p:anim calcmode="lin" valueType="num">
                                      <p:cBhvr>
                                        <p:cTn id="46" dur="3000" fill="hold"/>
                                        <p:tgtEl>
                                          <p:spTgt spid="45"/>
                                        </p:tgtEl>
                                        <p:attrNameLst>
                                          <p:attrName>ppt_w</p:attrName>
                                        </p:attrNameLst>
                                      </p:cBhvr>
                                      <p:tavLst>
                                        <p:tav tm="0">
                                          <p:val>
                                            <p:fltVal val="0"/>
                                          </p:val>
                                        </p:tav>
                                        <p:tav tm="100000">
                                          <p:val>
                                            <p:strVal val="#ppt_w"/>
                                          </p:val>
                                        </p:tav>
                                      </p:tavLst>
                                    </p:anim>
                                    <p:anim calcmode="lin" valueType="num">
                                      <p:cBhvr>
                                        <p:cTn id="47" dur="3000" fill="hold"/>
                                        <p:tgtEl>
                                          <p:spTgt spid="45"/>
                                        </p:tgtEl>
                                        <p:attrNameLst>
                                          <p:attrName>ppt_h</p:attrName>
                                        </p:attrNameLst>
                                      </p:cBhvr>
                                      <p:tavLst>
                                        <p:tav tm="0">
                                          <p:val>
                                            <p:fltVal val="0"/>
                                          </p:val>
                                        </p:tav>
                                        <p:tav tm="100000">
                                          <p:val>
                                            <p:strVal val="#ppt_h"/>
                                          </p:val>
                                        </p:tav>
                                      </p:tavLst>
                                    </p:anim>
                                    <p:anim calcmode="lin" valueType="num">
                                      <p:cBhvr>
                                        <p:cTn id="48" dur="3000" fill="hold"/>
                                        <p:tgtEl>
                                          <p:spTgt spid="45"/>
                                        </p:tgtEl>
                                        <p:attrNameLst>
                                          <p:attrName>ppt_x</p:attrName>
                                        </p:attrNameLst>
                                      </p:cBhvr>
                                      <p:tavLst>
                                        <p:tav tm="0">
                                          <p:val>
                                            <p:fltVal val="0.5"/>
                                          </p:val>
                                        </p:tav>
                                        <p:tav tm="100000">
                                          <p:val>
                                            <p:strVal val="#ppt_x"/>
                                          </p:val>
                                        </p:tav>
                                      </p:tavLst>
                                    </p:anim>
                                    <p:anim calcmode="lin" valueType="num">
                                      <p:cBhvr>
                                        <p:cTn id="49" dur="3000" fill="hold"/>
                                        <p:tgtEl>
                                          <p:spTgt spid="45"/>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46"/>
                                        </p:tgtEl>
                                        <p:attrNameLst>
                                          <p:attrName>style.visibility</p:attrName>
                                        </p:attrNameLst>
                                      </p:cBhvr>
                                      <p:to>
                                        <p:strVal val="visible"/>
                                      </p:to>
                                    </p:set>
                                    <p:anim calcmode="lin" valueType="num">
                                      <p:cBhvr>
                                        <p:cTn id="52" dur="3000" fill="hold"/>
                                        <p:tgtEl>
                                          <p:spTgt spid="46"/>
                                        </p:tgtEl>
                                        <p:attrNameLst>
                                          <p:attrName>ppt_w</p:attrName>
                                        </p:attrNameLst>
                                      </p:cBhvr>
                                      <p:tavLst>
                                        <p:tav tm="0">
                                          <p:val>
                                            <p:fltVal val="0"/>
                                          </p:val>
                                        </p:tav>
                                        <p:tav tm="100000">
                                          <p:val>
                                            <p:strVal val="#ppt_w"/>
                                          </p:val>
                                        </p:tav>
                                      </p:tavLst>
                                    </p:anim>
                                    <p:anim calcmode="lin" valueType="num">
                                      <p:cBhvr>
                                        <p:cTn id="53" dur="3000" fill="hold"/>
                                        <p:tgtEl>
                                          <p:spTgt spid="46"/>
                                        </p:tgtEl>
                                        <p:attrNameLst>
                                          <p:attrName>ppt_h</p:attrName>
                                        </p:attrNameLst>
                                      </p:cBhvr>
                                      <p:tavLst>
                                        <p:tav tm="0">
                                          <p:val>
                                            <p:fltVal val="0"/>
                                          </p:val>
                                        </p:tav>
                                        <p:tav tm="100000">
                                          <p:val>
                                            <p:strVal val="#ppt_h"/>
                                          </p:val>
                                        </p:tav>
                                      </p:tavLst>
                                    </p:anim>
                                    <p:anim calcmode="lin" valueType="num">
                                      <p:cBhvr>
                                        <p:cTn id="54" dur="3000" fill="hold"/>
                                        <p:tgtEl>
                                          <p:spTgt spid="46"/>
                                        </p:tgtEl>
                                        <p:attrNameLst>
                                          <p:attrName>ppt_x</p:attrName>
                                        </p:attrNameLst>
                                      </p:cBhvr>
                                      <p:tavLst>
                                        <p:tav tm="0">
                                          <p:val>
                                            <p:fltVal val="0.5"/>
                                          </p:val>
                                        </p:tav>
                                        <p:tav tm="100000">
                                          <p:val>
                                            <p:strVal val="#ppt_x"/>
                                          </p:val>
                                        </p:tav>
                                      </p:tavLst>
                                    </p:anim>
                                    <p:anim calcmode="lin" valueType="num">
                                      <p:cBhvr>
                                        <p:cTn id="55" dur="3000" fill="hold"/>
                                        <p:tgtEl>
                                          <p:spTgt spid="46"/>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47"/>
                                        </p:tgtEl>
                                        <p:attrNameLst>
                                          <p:attrName>style.visibility</p:attrName>
                                        </p:attrNameLst>
                                      </p:cBhvr>
                                      <p:to>
                                        <p:strVal val="visible"/>
                                      </p:to>
                                    </p:set>
                                    <p:anim calcmode="lin" valueType="num">
                                      <p:cBhvr>
                                        <p:cTn id="58" dur="3000" fill="hold"/>
                                        <p:tgtEl>
                                          <p:spTgt spid="47"/>
                                        </p:tgtEl>
                                        <p:attrNameLst>
                                          <p:attrName>ppt_w</p:attrName>
                                        </p:attrNameLst>
                                      </p:cBhvr>
                                      <p:tavLst>
                                        <p:tav tm="0">
                                          <p:val>
                                            <p:fltVal val="0"/>
                                          </p:val>
                                        </p:tav>
                                        <p:tav tm="100000">
                                          <p:val>
                                            <p:strVal val="#ppt_w"/>
                                          </p:val>
                                        </p:tav>
                                      </p:tavLst>
                                    </p:anim>
                                    <p:anim calcmode="lin" valueType="num">
                                      <p:cBhvr>
                                        <p:cTn id="59" dur="3000" fill="hold"/>
                                        <p:tgtEl>
                                          <p:spTgt spid="47"/>
                                        </p:tgtEl>
                                        <p:attrNameLst>
                                          <p:attrName>ppt_h</p:attrName>
                                        </p:attrNameLst>
                                      </p:cBhvr>
                                      <p:tavLst>
                                        <p:tav tm="0">
                                          <p:val>
                                            <p:fltVal val="0"/>
                                          </p:val>
                                        </p:tav>
                                        <p:tav tm="100000">
                                          <p:val>
                                            <p:strVal val="#ppt_h"/>
                                          </p:val>
                                        </p:tav>
                                      </p:tavLst>
                                    </p:anim>
                                    <p:anim calcmode="lin" valueType="num">
                                      <p:cBhvr>
                                        <p:cTn id="60" dur="3000" fill="hold"/>
                                        <p:tgtEl>
                                          <p:spTgt spid="47"/>
                                        </p:tgtEl>
                                        <p:attrNameLst>
                                          <p:attrName>ppt_x</p:attrName>
                                        </p:attrNameLst>
                                      </p:cBhvr>
                                      <p:tavLst>
                                        <p:tav tm="0">
                                          <p:val>
                                            <p:fltVal val="0.5"/>
                                          </p:val>
                                        </p:tav>
                                        <p:tav tm="100000">
                                          <p:val>
                                            <p:strVal val="#ppt_x"/>
                                          </p:val>
                                        </p:tav>
                                      </p:tavLst>
                                    </p:anim>
                                    <p:anim calcmode="lin" valueType="num">
                                      <p:cBhvr>
                                        <p:cTn id="61" dur="3000" fill="hold"/>
                                        <p:tgtEl>
                                          <p:spTgt spid="47"/>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48"/>
                                        </p:tgtEl>
                                        <p:attrNameLst>
                                          <p:attrName>style.visibility</p:attrName>
                                        </p:attrNameLst>
                                      </p:cBhvr>
                                      <p:to>
                                        <p:strVal val="visible"/>
                                      </p:to>
                                    </p:set>
                                    <p:anim calcmode="lin" valueType="num">
                                      <p:cBhvr>
                                        <p:cTn id="64" dur="3000" fill="hold"/>
                                        <p:tgtEl>
                                          <p:spTgt spid="48"/>
                                        </p:tgtEl>
                                        <p:attrNameLst>
                                          <p:attrName>ppt_w</p:attrName>
                                        </p:attrNameLst>
                                      </p:cBhvr>
                                      <p:tavLst>
                                        <p:tav tm="0">
                                          <p:val>
                                            <p:fltVal val="0"/>
                                          </p:val>
                                        </p:tav>
                                        <p:tav tm="100000">
                                          <p:val>
                                            <p:strVal val="#ppt_w"/>
                                          </p:val>
                                        </p:tav>
                                      </p:tavLst>
                                    </p:anim>
                                    <p:anim calcmode="lin" valueType="num">
                                      <p:cBhvr>
                                        <p:cTn id="65" dur="3000" fill="hold"/>
                                        <p:tgtEl>
                                          <p:spTgt spid="48"/>
                                        </p:tgtEl>
                                        <p:attrNameLst>
                                          <p:attrName>ppt_h</p:attrName>
                                        </p:attrNameLst>
                                      </p:cBhvr>
                                      <p:tavLst>
                                        <p:tav tm="0">
                                          <p:val>
                                            <p:fltVal val="0"/>
                                          </p:val>
                                        </p:tav>
                                        <p:tav tm="100000">
                                          <p:val>
                                            <p:strVal val="#ppt_h"/>
                                          </p:val>
                                        </p:tav>
                                      </p:tavLst>
                                    </p:anim>
                                    <p:anim calcmode="lin" valueType="num">
                                      <p:cBhvr>
                                        <p:cTn id="66" dur="3000" fill="hold"/>
                                        <p:tgtEl>
                                          <p:spTgt spid="48"/>
                                        </p:tgtEl>
                                        <p:attrNameLst>
                                          <p:attrName>ppt_x</p:attrName>
                                        </p:attrNameLst>
                                      </p:cBhvr>
                                      <p:tavLst>
                                        <p:tav tm="0">
                                          <p:val>
                                            <p:fltVal val="0.5"/>
                                          </p:val>
                                        </p:tav>
                                        <p:tav tm="100000">
                                          <p:val>
                                            <p:strVal val="#ppt_x"/>
                                          </p:val>
                                        </p:tav>
                                      </p:tavLst>
                                    </p:anim>
                                    <p:anim calcmode="lin" valueType="num">
                                      <p:cBhvr>
                                        <p:cTn id="67" dur="3000" fill="hold"/>
                                        <p:tgtEl>
                                          <p:spTgt spid="48"/>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49"/>
                                        </p:tgtEl>
                                        <p:attrNameLst>
                                          <p:attrName>style.visibility</p:attrName>
                                        </p:attrNameLst>
                                      </p:cBhvr>
                                      <p:to>
                                        <p:strVal val="visible"/>
                                      </p:to>
                                    </p:set>
                                    <p:anim calcmode="lin" valueType="num">
                                      <p:cBhvr>
                                        <p:cTn id="70" dur="3000" fill="hold"/>
                                        <p:tgtEl>
                                          <p:spTgt spid="49"/>
                                        </p:tgtEl>
                                        <p:attrNameLst>
                                          <p:attrName>ppt_w</p:attrName>
                                        </p:attrNameLst>
                                      </p:cBhvr>
                                      <p:tavLst>
                                        <p:tav tm="0">
                                          <p:val>
                                            <p:fltVal val="0"/>
                                          </p:val>
                                        </p:tav>
                                        <p:tav tm="100000">
                                          <p:val>
                                            <p:strVal val="#ppt_w"/>
                                          </p:val>
                                        </p:tav>
                                      </p:tavLst>
                                    </p:anim>
                                    <p:anim calcmode="lin" valueType="num">
                                      <p:cBhvr>
                                        <p:cTn id="71" dur="3000" fill="hold"/>
                                        <p:tgtEl>
                                          <p:spTgt spid="49"/>
                                        </p:tgtEl>
                                        <p:attrNameLst>
                                          <p:attrName>ppt_h</p:attrName>
                                        </p:attrNameLst>
                                      </p:cBhvr>
                                      <p:tavLst>
                                        <p:tav tm="0">
                                          <p:val>
                                            <p:fltVal val="0"/>
                                          </p:val>
                                        </p:tav>
                                        <p:tav tm="100000">
                                          <p:val>
                                            <p:strVal val="#ppt_h"/>
                                          </p:val>
                                        </p:tav>
                                      </p:tavLst>
                                    </p:anim>
                                    <p:anim calcmode="lin" valueType="num">
                                      <p:cBhvr>
                                        <p:cTn id="72" dur="3000" fill="hold"/>
                                        <p:tgtEl>
                                          <p:spTgt spid="49"/>
                                        </p:tgtEl>
                                        <p:attrNameLst>
                                          <p:attrName>ppt_x</p:attrName>
                                        </p:attrNameLst>
                                      </p:cBhvr>
                                      <p:tavLst>
                                        <p:tav tm="0">
                                          <p:val>
                                            <p:fltVal val="0.5"/>
                                          </p:val>
                                        </p:tav>
                                        <p:tav tm="100000">
                                          <p:val>
                                            <p:strVal val="#ppt_x"/>
                                          </p:val>
                                        </p:tav>
                                      </p:tavLst>
                                    </p:anim>
                                    <p:anim calcmode="lin" valueType="num">
                                      <p:cBhvr>
                                        <p:cTn id="73" dur="3000" fill="hold"/>
                                        <p:tgtEl>
                                          <p:spTgt spid="49"/>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50"/>
                                        </p:tgtEl>
                                        <p:attrNameLst>
                                          <p:attrName>style.visibility</p:attrName>
                                        </p:attrNameLst>
                                      </p:cBhvr>
                                      <p:to>
                                        <p:strVal val="visible"/>
                                      </p:to>
                                    </p:set>
                                    <p:anim calcmode="lin" valueType="num">
                                      <p:cBhvr>
                                        <p:cTn id="76" dur="3000" fill="hold"/>
                                        <p:tgtEl>
                                          <p:spTgt spid="50"/>
                                        </p:tgtEl>
                                        <p:attrNameLst>
                                          <p:attrName>ppt_w</p:attrName>
                                        </p:attrNameLst>
                                      </p:cBhvr>
                                      <p:tavLst>
                                        <p:tav tm="0">
                                          <p:val>
                                            <p:fltVal val="0"/>
                                          </p:val>
                                        </p:tav>
                                        <p:tav tm="100000">
                                          <p:val>
                                            <p:strVal val="#ppt_w"/>
                                          </p:val>
                                        </p:tav>
                                      </p:tavLst>
                                    </p:anim>
                                    <p:anim calcmode="lin" valueType="num">
                                      <p:cBhvr>
                                        <p:cTn id="77" dur="3000" fill="hold"/>
                                        <p:tgtEl>
                                          <p:spTgt spid="50"/>
                                        </p:tgtEl>
                                        <p:attrNameLst>
                                          <p:attrName>ppt_h</p:attrName>
                                        </p:attrNameLst>
                                      </p:cBhvr>
                                      <p:tavLst>
                                        <p:tav tm="0">
                                          <p:val>
                                            <p:fltVal val="0"/>
                                          </p:val>
                                        </p:tav>
                                        <p:tav tm="100000">
                                          <p:val>
                                            <p:strVal val="#ppt_h"/>
                                          </p:val>
                                        </p:tav>
                                      </p:tavLst>
                                    </p:anim>
                                    <p:anim calcmode="lin" valueType="num">
                                      <p:cBhvr>
                                        <p:cTn id="78" dur="3000" fill="hold"/>
                                        <p:tgtEl>
                                          <p:spTgt spid="50"/>
                                        </p:tgtEl>
                                        <p:attrNameLst>
                                          <p:attrName>ppt_x</p:attrName>
                                        </p:attrNameLst>
                                      </p:cBhvr>
                                      <p:tavLst>
                                        <p:tav tm="0">
                                          <p:val>
                                            <p:fltVal val="0.5"/>
                                          </p:val>
                                        </p:tav>
                                        <p:tav tm="100000">
                                          <p:val>
                                            <p:strVal val="#ppt_x"/>
                                          </p:val>
                                        </p:tav>
                                      </p:tavLst>
                                    </p:anim>
                                    <p:anim calcmode="lin" valueType="num">
                                      <p:cBhvr>
                                        <p:cTn id="79" dur="3000" fill="hold"/>
                                        <p:tgtEl>
                                          <p:spTgt spid="50"/>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51"/>
                                        </p:tgtEl>
                                        <p:attrNameLst>
                                          <p:attrName>style.visibility</p:attrName>
                                        </p:attrNameLst>
                                      </p:cBhvr>
                                      <p:to>
                                        <p:strVal val="visible"/>
                                      </p:to>
                                    </p:set>
                                    <p:anim calcmode="lin" valueType="num">
                                      <p:cBhvr>
                                        <p:cTn id="82" dur="3000" fill="hold"/>
                                        <p:tgtEl>
                                          <p:spTgt spid="51"/>
                                        </p:tgtEl>
                                        <p:attrNameLst>
                                          <p:attrName>ppt_w</p:attrName>
                                        </p:attrNameLst>
                                      </p:cBhvr>
                                      <p:tavLst>
                                        <p:tav tm="0">
                                          <p:val>
                                            <p:fltVal val="0"/>
                                          </p:val>
                                        </p:tav>
                                        <p:tav tm="100000">
                                          <p:val>
                                            <p:strVal val="#ppt_w"/>
                                          </p:val>
                                        </p:tav>
                                      </p:tavLst>
                                    </p:anim>
                                    <p:anim calcmode="lin" valueType="num">
                                      <p:cBhvr>
                                        <p:cTn id="83" dur="3000" fill="hold"/>
                                        <p:tgtEl>
                                          <p:spTgt spid="51"/>
                                        </p:tgtEl>
                                        <p:attrNameLst>
                                          <p:attrName>ppt_h</p:attrName>
                                        </p:attrNameLst>
                                      </p:cBhvr>
                                      <p:tavLst>
                                        <p:tav tm="0">
                                          <p:val>
                                            <p:fltVal val="0"/>
                                          </p:val>
                                        </p:tav>
                                        <p:tav tm="100000">
                                          <p:val>
                                            <p:strVal val="#ppt_h"/>
                                          </p:val>
                                        </p:tav>
                                      </p:tavLst>
                                    </p:anim>
                                    <p:anim calcmode="lin" valueType="num">
                                      <p:cBhvr>
                                        <p:cTn id="84" dur="3000" fill="hold"/>
                                        <p:tgtEl>
                                          <p:spTgt spid="51"/>
                                        </p:tgtEl>
                                        <p:attrNameLst>
                                          <p:attrName>ppt_x</p:attrName>
                                        </p:attrNameLst>
                                      </p:cBhvr>
                                      <p:tavLst>
                                        <p:tav tm="0">
                                          <p:val>
                                            <p:fltVal val="0.5"/>
                                          </p:val>
                                        </p:tav>
                                        <p:tav tm="100000">
                                          <p:val>
                                            <p:strVal val="#ppt_x"/>
                                          </p:val>
                                        </p:tav>
                                      </p:tavLst>
                                    </p:anim>
                                    <p:anim calcmode="lin" valueType="num">
                                      <p:cBhvr>
                                        <p:cTn id="85" dur="3000" fill="hold"/>
                                        <p:tgtEl>
                                          <p:spTgt spid="51"/>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childTnLst>
                                    <p:set>
                                      <p:cBhvr>
                                        <p:cTn id="87" dur="1" fill="hold">
                                          <p:stCondLst>
                                            <p:cond delay="0"/>
                                          </p:stCondLst>
                                        </p:cTn>
                                        <p:tgtEl>
                                          <p:spTgt spid="52"/>
                                        </p:tgtEl>
                                        <p:attrNameLst>
                                          <p:attrName>style.visibility</p:attrName>
                                        </p:attrNameLst>
                                      </p:cBhvr>
                                      <p:to>
                                        <p:strVal val="visible"/>
                                      </p:to>
                                    </p:set>
                                    <p:anim calcmode="lin" valueType="num">
                                      <p:cBhvr>
                                        <p:cTn id="88" dur="3000" fill="hold"/>
                                        <p:tgtEl>
                                          <p:spTgt spid="52"/>
                                        </p:tgtEl>
                                        <p:attrNameLst>
                                          <p:attrName>ppt_w</p:attrName>
                                        </p:attrNameLst>
                                      </p:cBhvr>
                                      <p:tavLst>
                                        <p:tav tm="0">
                                          <p:val>
                                            <p:fltVal val="0"/>
                                          </p:val>
                                        </p:tav>
                                        <p:tav tm="100000">
                                          <p:val>
                                            <p:strVal val="#ppt_w"/>
                                          </p:val>
                                        </p:tav>
                                      </p:tavLst>
                                    </p:anim>
                                    <p:anim calcmode="lin" valueType="num">
                                      <p:cBhvr>
                                        <p:cTn id="89" dur="3000" fill="hold"/>
                                        <p:tgtEl>
                                          <p:spTgt spid="52"/>
                                        </p:tgtEl>
                                        <p:attrNameLst>
                                          <p:attrName>ppt_h</p:attrName>
                                        </p:attrNameLst>
                                      </p:cBhvr>
                                      <p:tavLst>
                                        <p:tav tm="0">
                                          <p:val>
                                            <p:fltVal val="0"/>
                                          </p:val>
                                        </p:tav>
                                        <p:tav tm="100000">
                                          <p:val>
                                            <p:strVal val="#ppt_h"/>
                                          </p:val>
                                        </p:tav>
                                      </p:tavLst>
                                    </p:anim>
                                    <p:anim calcmode="lin" valueType="num">
                                      <p:cBhvr>
                                        <p:cTn id="90" dur="3000" fill="hold"/>
                                        <p:tgtEl>
                                          <p:spTgt spid="52"/>
                                        </p:tgtEl>
                                        <p:attrNameLst>
                                          <p:attrName>ppt_x</p:attrName>
                                        </p:attrNameLst>
                                      </p:cBhvr>
                                      <p:tavLst>
                                        <p:tav tm="0">
                                          <p:val>
                                            <p:fltVal val="0.5"/>
                                          </p:val>
                                        </p:tav>
                                        <p:tav tm="100000">
                                          <p:val>
                                            <p:strVal val="#ppt_x"/>
                                          </p:val>
                                        </p:tav>
                                      </p:tavLst>
                                    </p:anim>
                                    <p:anim calcmode="lin" valueType="num">
                                      <p:cBhvr>
                                        <p:cTn id="91" dur="3000" fill="hold"/>
                                        <p:tgtEl>
                                          <p:spTgt spid="52"/>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childTnLst>
                                    <p:set>
                                      <p:cBhvr>
                                        <p:cTn id="93" dur="1" fill="hold">
                                          <p:stCondLst>
                                            <p:cond delay="0"/>
                                          </p:stCondLst>
                                        </p:cTn>
                                        <p:tgtEl>
                                          <p:spTgt spid="53"/>
                                        </p:tgtEl>
                                        <p:attrNameLst>
                                          <p:attrName>style.visibility</p:attrName>
                                        </p:attrNameLst>
                                      </p:cBhvr>
                                      <p:to>
                                        <p:strVal val="visible"/>
                                      </p:to>
                                    </p:set>
                                    <p:anim calcmode="lin" valueType="num">
                                      <p:cBhvr>
                                        <p:cTn id="94" dur="3000" fill="hold"/>
                                        <p:tgtEl>
                                          <p:spTgt spid="53"/>
                                        </p:tgtEl>
                                        <p:attrNameLst>
                                          <p:attrName>ppt_w</p:attrName>
                                        </p:attrNameLst>
                                      </p:cBhvr>
                                      <p:tavLst>
                                        <p:tav tm="0">
                                          <p:val>
                                            <p:fltVal val="0"/>
                                          </p:val>
                                        </p:tav>
                                        <p:tav tm="100000">
                                          <p:val>
                                            <p:strVal val="#ppt_w"/>
                                          </p:val>
                                        </p:tav>
                                      </p:tavLst>
                                    </p:anim>
                                    <p:anim calcmode="lin" valueType="num">
                                      <p:cBhvr>
                                        <p:cTn id="95" dur="3000" fill="hold"/>
                                        <p:tgtEl>
                                          <p:spTgt spid="53"/>
                                        </p:tgtEl>
                                        <p:attrNameLst>
                                          <p:attrName>ppt_h</p:attrName>
                                        </p:attrNameLst>
                                      </p:cBhvr>
                                      <p:tavLst>
                                        <p:tav tm="0">
                                          <p:val>
                                            <p:fltVal val="0"/>
                                          </p:val>
                                        </p:tav>
                                        <p:tav tm="100000">
                                          <p:val>
                                            <p:strVal val="#ppt_h"/>
                                          </p:val>
                                        </p:tav>
                                      </p:tavLst>
                                    </p:anim>
                                    <p:anim calcmode="lin" valueType="num">
                                      <p:cBhvr>
                                        <p:cTn id="96" dur="3000" fill="hold"/>
                                        <p:tgtEl>
                                          <p:spTgt spid="53"/>
                                        </p:tgtEl>
                                        <p:attrNameLst>
                                          <p:attrName>ppt_x</p:attrName>
                                        </p:attrNameLst>
                                      </p:cBhvr>
                                      <p:tavLst>
                                        <p:tav tm="0">
                                          <p:val>
                                            <p:fltVal val="0.5"/>
                                          </p:val>
                                        </p:tav>
                                        <p:tav tm="100000">
                                          <p:val>
                                            <p:strVal val="#ppt_x"/>
                                          </p:val>
                                        </p:tav>
                                      </p:tavLst>
                                    </p:anim>
                                    <p:anim calcmode="lin" valueType="num">
                                      <p:cBhvr>
                                        <p:cTn id="97" dur="3000" fill="hold"/>
                                        <p:tgtEl>
                                          <p:spTgt spid="53"/>
                                        </p:tgtEl>
                                        <p:attrNameLst>
                                          <p:attrName>ppt_y</p:attrName>
                                        </p:attrNameLst>
                                      </p:cBhvr>
                                      <p:tavLst>
                                        <p:tav tm="0">
                                          <p:val>
                                            <p:fltVal val="0.5"/>
                                          </p:val>
                                        </p:tav>
                                        <p:tav tm="100000">
                                          <p:val>
                                            <p:strVal val="#ppt_y"/>
                                          </p:val>
                                        </p:tav>
                                      </p:tavLst>
                                    </p:anim>
                                  </p:childTnLst>
                                </p:cTn>
                              </p:par>
                              <p:par>
                                <p:cTn id="98" presetID="8" presetClass="emph" presetSubtype="0" fill="hold" grpId="1" nodeType="withEffect">
                                  <p:stCondLst>
                                    <p:cond delay="0"/>
                                  </p:stCondLst>
                                  <p:childTnLst>
                                    <p:animRot by="21600000">
                                      <p:cBhvr>
                                        <p:cTn id="99" dur="3000" fill="hold"/>
                                        <p:tgtEl>
                                          <p:spTgt spid="39"/>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40"/>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41"/>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42"/>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43"/>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44"/>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45"/>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46"/>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47"/>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48"/>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49"/>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50"/>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51"/>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52"/>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53"/>
                                        </p:tgtEl>
                                        <p:attrNameLst>
                                          <p:attrName>r</p:attrName>
                                        </p:attrNameLst>
                                      </p:cBhvr>
                                    </p:animRot>
                                  </p:childTnLst>
                                </p:cTn>
                              </p:par>
                            </p:childTnLst>
                          </p:cTn>
                        </p:par>
                        <p:par>
                          <p:cTn id="128" fill="hold">
                            <p:stCondLst>
                              <p:cond delay="3000"/>
                            </p:stCondLst>
                            <p:childTnLst>
                              <p:par>
                                <p:cTn id="129" presetID="23" presetClass="exit" presetSubtype="544" fill="hold" grpId="2" nodeType="afterEffect">
                                  <p:stCondLst>
                                    <p:cond delay="0"/>
                                  </p:stCondLst>
                                  <p:childTnLst>
                                    <p:anim calcmode="lin" valueType="num">
                                      <p:cBhvr>
                                        <p:cTn id="130" dur="3000"/>
                                        <p:tgtEl>
                                          <p:spTgt spid="39"/>
                                        </p:tgtEl>
                                        <p:attrNameLst>
                                          <p:attrName>ppt_w</p:attrName>
                                        </p:attrNameLst>
                                      </p:cBhvr>
                                      <p:tavLst>
                                        <p:tav tm="0">
                                          <p:val>
                                            <p:strVal val="ppt_w"/>
                                          </p:val>
                                        </p:tav>
                                        <p:tav tm="100000">
                                          <p:val>
                                            <p:fltVal val="0"/>
                                          </p:val>
                                        </p:tav>
                                      </p:tavLst>
                                    </p:anim>
                                    <p:anim calcmode="lin" valueType="num">
                                      <p:cBhvr>
                                        <p:cTn id="131" dur="3000"/>
                                        <p:tgtEl>
                                          <p:spTgt spid="39"/>
                                        </p:tgtEl>
                                        <p:attrNameLst>
                                          <p:attrName>ppt_h</p:attrName>
                                        </p:attrNameLst>
                                      </p:cBhvr>
                                      <p:tavLst>
                                        <p:tav tm="0">
                                          <p:val>
                                            <p:strVal val="ppt_h"/>
                                          </p:val>
                                        </p:tav>
                                        <p:tav tm="100000">
                                          <p:val>
                                            <p:fltVal val="0"/>
                                          </p:val>
                                        </p:tav>
                                      </p:tavLst>
                                    </p:anim>
                                    <p:anim calcmode="lin" valueType="num">
                                      <p:cBhvr>
                                        <p:cTn id="132" dur="3000"/>
                                        <p:tgtEl>
                                          <p:spTgt spid="39"/>
                                        </p:tgtEl>
                                        <p:attrNameLst>
                                          <p:attrName>ppt_x</p:attrName>
                                        </p:attrNameLst>
                                      </p:cBhvr>
                                      <p:tavLst>
                                        <p:tav tm="0">
                                          <p:val>
                                            <p:strVal val="ppt_x"/>
                                          </p:val>
                                        </p:tav>
                                        <p:tav tm="100000">
                                          <p:val>
                                            <p:fltVal val="0.5"/>
                                          </p:val>
                                        </p:tav>
                                      </p:tavLst>
                                    </p:anim>
                                    <p:anim calcmode="lin" valueType="num">
                                      <p:cBhvr>
                                        <p:cTn id="133" dur="3000"/>
                                        <p:tgtEl>
                                          <p:spTgt spid="39"/>
                                        </p:tgtEl>
                                        <p:attrNameLst>
                                          <p:attrName>ppt_y</p:attrName>
                                        </p:attrNameLst>
                                      </p:cBhvr>
                                      <p:tavLst>
                                        <p:tav tm="0">
                                          <p:val>
                                            <p:strVal val="ppt_y"/>
                                          </p:val>
                                        </p:tav>
                                        <p:tav tm="100000">
                                          <p:val>
                                            <p:fltVal val="0.5"/>
                                          </p:val>
                                        </p:tav>
                                      </p:tavLst>
                                    </p:anim>
                                    <p:set>
                                      <p:cBhvr>
                                        <p:cTn id="134" dur="1" fill="hold">
                                          <p:stCondLst>
                                            <p:cond delay="2999"/>
                                          </p:stCondLst>
                                        </p:cTn>
                                        <p:tgtEl>
                                          <p:spTgt spid="39"/>
                                        </p:tgtEl>
                                        <p:attrNameLst>
                                          <p:attrName>style.visibility</p:attrName>
                                        </p:attrNameLst>
                                      </p:cBhvr>
                                      <p:to>
                                        <p:strVal val="hidden"/>
                                      </p:to>
                                    </p:set>
                                  </p:childTnLst>
                                </p:cTn>
                              </p:par>
                              <p:par>
                                <p:cTn id="135" presetID="23" presetClass="exit" presetSubtype="544" fill="hold" grpId="2" nodeType="withEffect">
                                  <p:stCondLst>
                                    <p:cond delay="0"/>
                                  </p:stCondLst>
                                  <p:childTnLst>
                                    <p:anim calcmode="lin" valueType="num">
                                      <p:cBhvr>
                                        <p:cTn id="136" dur="3000"/>
                                        <p:tgtEl>
                                          <p:spTgt spid="40"/>
                                        </p:tgtEl>
                                        <p:attrNameLst>
                                          <p:attrName>ppt_w</p:attrName>
                                        </p:attrNameLst>
                                      </p:cBhvr>
                                      <p:tavLst>
                                        <p:tav tm="0">
                                          <p:val>
                                            <p:strVal val="ppt_w"/>
                                          </p:val>
                                        </p:tav>
                                        <p:tav tm="100000">
                                          <p:val>
                                            <p:fltVal val="0"/>
                                          </p:val>
                                        </p:tav>
                                      </p:tavLst>
                                    </p:anim>
                                    <p:anim calcmode="lin" valueType="num">
                                      <p:cBhvr>
                                        <p:cTn id="137" dur="3000"/>
                                        <p:tgtEl>
                                          <p:spTgt spid="40"/>
                                        </p:tgtEl>
                                        <p:attrNameLst>
                                          <p:attrName>ppt_h</p:attrName>
                                        </p:attrNameLst>
                                      </p:cBhvr>
                                      <p:tavLst>
                                        <p:tav tm="0">
                                          <p:val>
                                            <p:strVal val="ppt_h"/>
                                          </p:val>
                                        </p:tav>
                                        <p:tav tm="100000">
                                          <p:val>
                                            <p:fltVal val="0"/>
                                          </p:val>
                                        </p:tav>
                                      </p:tavLst>
                                    </p:anim>
                                    <p:anim calcmode="lin" valueType="num">
                                      <p:cBhvr>
                                        <p:cTn id="138" dur="3000"/>
                                        <p:tgtEl>
                                          <p:spTgt spid="40"/>
                                        </p:tgtEl>
                                        <p:attrNameLst>
                                          <p:attrName>ppt_x</p:attrName>
                                        </p:attrNameLst>
                                      </p:cBhvr>
                                      <p:tavLst>
                                        <p:tav tm="0">
                                          <p:val>
                                            <p:strVal val="ppt_x"/>
                                          </p:val>
                                        </p:tav>
                                        <p:tav tm="100000">
                                          <p:val>
                                            <p:fltVal val="0.5"/>
                                          </p:val>
                                        </p:tav>
                                      </p:tavLst>
                                    </p:anim>
                                    <p:anim calcmode="lin" valueType="num">
                                      <p:cBhvr>
                                        <p:cTn id="139" dur="3000"/>
                                        <p:tgtEl>
                                          <p:spTgt spid="40"/>
                                        </p:tgtEl>
                                        <p:attrNameLst>
                                          <p:attrName>ppt_y</p:attrName>
                                        </p:attrNameLst>
                                      </p:cBhvr>
                                      <p:tavLst>
                                        <p:tav tm="0">
                                          <p:val>
                                            <p:strVal val="ppt_y"/>
                                          </p:val>
                                        </p:tav>
                                        <p:tav tm="100000">
                                          <p:val>
                                            <p:fltVal val="0.5"/>
                                          </p:val>
                                        </p:tav>
                                      </p:tavLst>
                                    </p:anim>
                                    <p:set>
                                      <p:cBhvr>
                                        <p:cTn id="140" dur="1" fill="hold">
                                          <p:stCondLst>
                                            <p:cond delay="2999"/>
                                          </p:stCondLst>
                                        </p:cTn>
                                        <p:tgtEl>
                                          <p:spTgt spid="40"/>
                                        </p:tgtEl>
                                        <p:attrNameLst>
                                          <p:attrName>style.visibility</p:attrName>
                                        </p:attrNameLst>
                                      </p:cBhvr>
                                      <p:to>
                                        <p:strVal val="hidden"/>
                                      </p:to>
                                    </p:set>
                                  </p:childTnLst>
                                </p:cTn>
                              </p:par>
                              <p:par>
                                <p:cTn id="141" presetID="23" presetClass="exit" presetSubtype="544" fill="hold" grpId="2" nodeType="withEffect">
                                  <p:stCondLst>
                                    <p:cond delay="0"/>
                                  </p:stCondLst>
                                  <p:childTnLst>
                                    <p:anim calcmode="lin" valueType="num">
                                      <p:cBhvr>
                                        <p:cTn id="142" dur="3000"/>
                                        <p:tgtEl>
                                          <p:spTgt spid="41"/>
                                        </p:tgtEl>
                                        <p:attrNameLst>
                                          <p:attrName>ppt_w</p:attrName>
                                        </p:attrNameLst>
                                      </p:cBhvr>
                                      <p:tavLst>
                                        <p:tav tm="0">
                                          <p:val>
                                            <p:strVal val="ppt_w"/>
                                          </p:val>
                                        </p:tav>
                                        <p:tav tm="100000">
                                          <p:val>
                                            <p:fltVal val="0"/>
                                          </p:val>
                                        </p:tav>
                                      </p:tavLst>
                                    </p:anim>
                                    <p:anim calcmode="lin" valueType="num">
                                      <p:cBhvr>
                                        <p:cTn id="143" dur="3000"/>
                                        <p:tgtEl>
                                          <p:spTgt spid="41"/>
                                        </p:tgtEl>
                                        <p:attrNameLst>
                                          <p:attrName>ppt_h</p:attrName>
                                        </p:attrNameLst>
                                      </p:cBhvr>
                                      <p:tavLst>
                                        <p:tav tm="0">
                                          <p:val>
                                            <p:strVal val="ppt_h"/>
                                          </p:val>
                                        </p:tav>
                                        <p:tav tm="100000">
                                          <p:val>
                                            <p:fltVal val="0"/>
                                          </p:val>
                                        </p:tav>
                                      </p:tavLst>
                                    </p:anim>
                                    <p:anim calcmode="lin" valueType="num">
                                      <p:cBhvr>
                                        <p:cTn id="144" dur="3000"/>
                                        <p:tgtEl>
                                          <p:spTgt spid="41"/>
                                        </p:tgtEl>
                                        <p:attrNameLst>
                                          <p:attrName>ppt_x</p:attrName>
                                        </p:attrNameLst>
                                      </p:cBhvr>
                                      <p:tavLst>
                                        <p:tav tm="0">
                                          <p:val>
                                            <p:strVal val="ppt_x"/>
                                          </p:val>
                                        </p:tav>
                                        <p:tav tm="100000">
                                          <p:val>
                                            <p:fltVal val="0.5"/>
                                          </p:val>
                                        </p:tav>
                                      </p:tavLst>
                                    </p:anim>
                                    <p:anim calcmode="lin" valueType="num">
                                      <p:cBhvr>
                                        <p:cTn id="145" dur="3000"/>
                                        <p:tgtEl>
                                          <p:spTgt spid="41"/>
                                        </p:tgtEl>
                                        <p:attrNameLst>
                                          <p:attrName>ppt_y</p:attrName>
                                        </p:attrNameLst>
                                      </p:cBhvr>
                                      <p:tavLst>
                                        <p:tav tm="0">
                                          <p:val>
                                            <p:strVal val="ppt_y"/>
                                          </p:val>
                                        </p:tav>
                                        <p:tav tm="100000">
                                          <p:val>
                                            <p:fltVal val="0.5"/>
                                          </p:val>
                                        </p:tav>
                                      </p:tavLst>
                                    </p:anim>
                                    <p:set>
                                      <p:cBhvr>
                                        <p:cTn id="146" dur="1" fill="hold">
                                          <p:stCondLst>
                                            <p:cond delay="2999"/>
                                          </p:stCondLst>
                                        </p:cTn>
                                        <p:tgtEl>
                                          <p:spTgt spid="41"/>
                                        </p:tgtEl>
                                        <p:attrNameLst>
                                          <p:attrName>style.visibility</p:attrName>
                                        </p:attrNameLst>
                                      </p:cBhvr>
                                      <p:to>
                                        <p:strVal val="hidden"/>
                                      </p:to>
                                    </p:set>
                                  </p:childTnLst>
                                </p:cTn>
                              </p:par>
                              <p:par>
                                <p:cTn id="147" presetID="23" presetClass="exit" presetSubtype="544" fill="hold" grpId="2" nodeType="withEffect">
                                  <p:stCondLst>
                                    <p:cond delay="0"/>
                                  </p:stCondLst>
                                  <p:childTnLst>
                                    <p:anim calcmode="lin" valueType="num">
                                      <p:cBhvr>
                                        <p:cTn id="148" dur="3000"/>
                                        <p:tgtEl>
                                          <p:spTgt spid="42"/>
                                        </p:tgtEl>
                                        <p:attrNameLst>
                                          <p:attrName>ppt_w</p:attrName>
                                        </p:attrNameLst>
                                      </p:cBhvr>
                                      <p:tavLst>
                                        <p:tav tm="0">
                                          <p:val>
                                            <p:strVal val="ppt_w"/>
                                          </p:val>
                                        </p:tav>
                                        <p:tav tm="100000">
                                          <p:val>
                                            <p:fltVal val="0"/>
                                          </p:val>
                                        </p:tav>
                                      </p:tavLst>
                                    </p:anim>
                                    <p:anim calcmode="lin" valueType="num">
                                      <p:cBhvr>
                                        <p:cTn id="149" dur="3000"/>
                                        <p:tgtEl>
                                          <p:spTgt spid="42"/>
                                        </p:tgtEl>
                                        <p:attrNameLst>
                                          <p:attrName>ppt_h</p:attrName>
                                        </p:attrNameLst>
                                      </p:cBhvr>
                                      <p:tavLst>
                                        <p:tav tm="0">
                                          <p:val>
                                            <p:strVal val="ppt_h"/>
                                          </p:val>
                                        </p:tav>
                                        <p:tav tm="100000">
                                          <p:val>
                                            <p:fltVal val="0"/>
                                          </p:val>
                                        </p:tav>
                                      </p:tavLst>
                                    </p:anim>
                                    <p:anim calcmode="lin" valueType="num">
                                      <p:cBhvr>
                                        <p:cTn id="150" dur="3000"/>
                                        <p:tgtEl>
                                          <p:spTgt spid="42"/>
                                        </p:tgtEl>
                                        <p:attrNameLst>
                                          <p:attrName>ppt_x</p:attrName>
                                        </p:attrNameLst>
                                      </p:cBhvr>
                                      <p:tavLst>
                                        <p:tav tm="0">
                                          <p:val>
                                            <p:strVal val="ppt_x"/>
                                          </p:val>
                                        </p:tav>
                                        <p:tav tm="100000">
                                          <p:val>
                                            <p:fltVal val="0.5"/>
                                          </p:val>
                                        </p:tav>
                                      </p:tavLst>
                                    </p:anim>
                                    <p:anim calcmode="lin" valueType="num">
                                      <p:cBhvr>
                                        <p:cTn id="151" dur="3000"/>
                                        <p:tgtEl>
                                          <p:spTgt spid="42"/>
                                        </p:tgtEl>
                                        <p:attrNameLst>
                                          <p:attrName>ppt_y</p:attrName>
                                        </p:attrNameLst>
                                      </p:cBhvr>
                                      <p:tavLst>
                                        <p:tav tm="0">
                                          <p:val>
                                            <p:strVal val="ppt_y"/>
                                          </p:val>
                                        </p:tav>
                                        <p:tav tm="100000">
                                          <p:val>
                                            <p:fltVal val="0.5"/>
                                          </p:val>
                                        </p:tav>
                                      </p:tavLst>
                                    </p:anim>
                                    <p:set>
                                      <p:cBhvr>
                                        <p:cTn id="152" dur="1" fill="hold">
                                          <p:stCondLst>
                                            <p:cond delay="2999"/>
                                          </p:stCondLst>
                                        </p:cTn>
                                        <p:tgtEl>
                                          <p:spTgt spid="42"/>
                                        </p:tgtEl>
                                        <p:attrNameLst>
                                          <p:attrName>style.visibility</p:attrName>
                                        </p:attrNameLst>
                                      </p:cBhvr>
                                      <p:to>
                                        <p:strVal val="hidden"/>
                                      </p:to>
                                    </p:set>
                                  </p:childTnLst>
                                </p:cTn>
                              </p:par>
                              <p:par>
                                <p:cTn id="153" presetID="23" presetClass="exit" presetSubtype="544" fill="hold" grpId="2" nodeType="withEffect">
                                  <p:stCondLst>
                                    <p:cond delay="0"/>
                                  </p:stCondLst>
                                  <p:childTnLst>
                                    <p:anim calcmode="lin" valueType="num">
                                      <p:cBhvr>
                                        <p:cTn id="154" dur="3000"/>
                                        <p:tgtEl>
                                          <p:spTgt spid="43"/>
                                        </p:tgtEl>
                                        <p:attrNameLst>
                                          <p:attrName>ppt_w</p:attrName>
                                        </p:attrNameLst>
                                      </p:cBhvr>
                                      <p:tavLst>
                                        <p:tav tm="0">
                                          <p:val>
                                            <p:strVal val="ppt_w"/>
                                          </p:val>
                                        </p:tav>
                                        <p:tav tm="100000">
                                          <p:val>
                                            <p:fltVal val="0"/>
                                          </p:val>
                                        </p:tav>
                                      </p:tavLst>
                                    </p:anim>
                                    <p:anim calcmode="lin" valueType="num">
                                      <p:cBhvr>
                                        <p:cTn id="155" dur="3000"/>
                                        <p:tgtEl>
                                          <p:spTgt spid="43"/>
                                        </p:tgtEl>
                                        <p:attrNameLst>
                                          <p:attrName>ppt_h</p:attrName>
                                        </p:attrNameLst>
                                      </p:cBhvr>
                                      <p:tavLst>
                                        <p:tav tm="0">
                                          <p:val>
                                            <p:strVal val="ppt_h"/>
                                          </p:val>
                                        </p:tav>
                                        <p:tav tm="100000">
                                          <p:val>
                                            <p:fltVal val="0"/>
                                          </p:val>
                                        </p:tav>
                                      </p:tavLst>
                                    </p:anim>
                                    <p:anim calcmode="lin" valueType="num">
                                      <p:cBhvr>
                                        <p:cTn id="156" dur="3000"/>
                                        <p:tgtEl>
                                          <p:spTgt spid="43"/>
                                        </p:tgtEl>
                                        <p:attrNameLst>
                                          <p:attrName>ppt_x</p:attrName>
                                        </p:attrNameLst>
                                      </p:cBhvr>
                                      <p:tavLst>
                                        <p:tav tm="0">
                                          <p:val>
                                            <p:strVal val="ppt_x"/>
                                          </p:val>
                                        </p:tav>
                                        <p:tav tm="100000">
                                          <p:val>
                                            <p:fltVal val="0.5"/>
                                          </p:val>
                                        </p:tav>
                                      </p:tavLst>
                                    </p:anim>
                                    <p:anim calcmode="lin" valueType="num">
                                      <p:cBhvr>
                                        <p:cTn id="157" dur="3000"/>
                                        <p:tgtEl>
                                          <p:spTgt spid="43"/>
                                        </p:tgtEl>
                                        <p:attrNameLst>
                                          <p:attrName>ppt_y</p:attrName>
                                        </p:attrNameLst>
                                      </p:cBhvr>
                                      <p:tavLst>
                                        <p:tav tm="0">
                                          <p:val>
                                            <p:strVal val="ppt_y"/>
                                          </p:val>
                                        </p:tav>
                                        <p:tav tm="100000">
                                          <p:val>
                                            <p:fltVal val="0.5"/>
                                          </p:val>
                                        </p:tav>
                                      </p:tavLst>
                                    </p:anim>
                                    <p:set>
                                      <p:cBhvr>
                                        <p:cTn id="158" dur="1" fill="hold">
                                          <p:stCondLst>
                                            <p:cond delay="2999"/>
                                          </p:stCondLst>
                                        </p:cTn>
                                        <p:tgtEl>
                                          <p:spTgt spid="43"/>
                                        </p:tgtEl>
                                        <p:attrNameLst>
                                          <p:attrName>style.visibility</p:attrName>
                                        </p:attrNameLst>
                                      </p:cBhvr>
                                      <p:to>
                                        <p:strVal val="hidden"/>
                                      </p:to>
                                    </p:set>
                                  </p:childTnLst>
                                </p:cTn>
                              </p:par>
                              <p:par>
                                <p:cTn id="159" presetID="23" presetClass="exit" presetSubtype="544" fill="hold" grpId="2" nodeType="withEffect">
                                  <p:stCondLst>
                                    <p:cond delay="0"/>
                                  </p:stCondLst>
                                  <p:childTnLst>
                                    <p:anim calcmode="lin" valueType="num">
                                      <p:cBhvr>
                                        <p:cTn id="160" dur="3000"/>
                                        <p:tgtEl>
                                          <p:spTgt spid="44"/>
                                        </p:tgtEl>
                                        <p:attrNameLst>
                                          <p:attrName>ppt_w</p:attrName>
                                        </p:attrNameLst>
                                      </p:cBhvr>
                                      <p:tavLst>
                                        <p:tav tm="0">
                                          <p:val>
                                            <p:strVal val="ppt_w"/>
                                          </p:val>
                                        </p:tav>
                                        <p:tav tm="100000">
                                          <p:val>
                                            <p:fltVal val="0"/>
                                          </p:val>
                                        </p:tav>
                                      </p:tavLst>
                                    </p:anim>
                                    <p:anim calcmode="lin" valueType="num">
                                      <p:cBhvr>
                                        <p:cTn id="161" dur="3000"/>
                                        <p:tgtEl>
                                          <p:spTgt spid="44"/>
                                        </p:tgtEl>
                                        <p:attrNameLst>
                                          <p:attrName>ppt_h</p:attrName>
                                        </p:attrNameLst>
                                      </p:cBhvr>
                                      <p:tavLst>
                                        <p:tav tm="0">
                                          <p:val>
                                            <p:strVal val="ppt_h"/>
                                          </p:val>
                                        </p:tav>
                                        <p:tav tm="100000">
                                          <p:val>
                                            <p:fltVal val="0"/>
                                          </p:val>
                                        </p:tav>
                                      </p:tavLst>
                                    </p:anim>
                                    <p:anim calcmode="lin" valueType="num">
                                      <p:cBhvr>
                                        <p:cTn id="162" dur="3000"/>
                                        <p:tgtEl>
                                          <p:spTgt spid="44"/>
                                        </p:tgtEl>
                                        <p:attrNameLst>
                                          <p:attrName>ppt_x</p:attrName>
                                        </p:attrNameLst>
                                      </p:cBhvr>
                                      <p:tavLst>
                                        <p:tav tm="0">
                                          <p:val>
                                            <p:strVal val="ppt_x"/>
                                          </p:val>
                                        </p:tav>
                                        <p:tav tm="100000">
                                          <p:val>
                                            <p:fltVal val="0.5"/>
                                          </p:val>
                                        </p:tav>
                                      </p:tavLst>
                                    </p:anim>
                                    <p:anim calcmode="lin" valueType="num">
                                      <p:cBhvr>
                                        <p:cTn id="163" dur="3000"/>
                                        <p:tgtEl>
                                          <p:spTgt spid="44"/>
                                        </p:tgtEl>
                                        <p:attrNameLst>
                                          <p:attrName>ppt_y</p:attrName>
                                        </p:attrNameLst>
                                      </p:cBhvr>
                                      <p:tavLst>
                                        <p:tav tm="0">
                                          <p:val>
                                            <p:strVal val="ppt_y"/>
                                          </p:val>
                                        </p:tav>
                                        <p:tav tm="100000">
                                          <p:val>
                                            <p:fltVal val="0.5"/>
                                          </p:val>
                                        </p:tav>
                                      </p:tavLst>
                                    </p:anim>
                                    <p:set>
                                      <p:cBhvr>
                                        <p:cTn id="164" dur="1" fill="hold">
                                          <p:stCondLst>
                                            <p:cond delay="2999"/>
                                          </p:stCondLst>
                                        </p:cTn>
                                        <p:tgtEl>
                                          <p:spTgt spid="44"/>
                                        </p:tgtEl>
                                        <p:attrNameLst>
                                          <p:attrName>style.visibility</p:attrName>
                                        </p:attrNameLst>
                                      </p:cBhvr>
                                      <p:to>
                                        <p:strVal val="hidden"/>
                                      </p:to>
                                    </p:set>
                                  </p:childTnLst>
                                </p:cTn>
                              </p:par>
                              <p:par>
                                <p:cTn id="165" presetID="23" presetClass="exit" presetSubtype="544" fill="hold" grpId="2" nodeType="withEffect">
                                  <p:stCondLst>
                                    <p:cond delay="0"/>
                                  </p:stCondLst>
                                  <p:childTnLst>
                                    <p:anim calcmode="lin" valueType="num">
                                      <p:cBhvr>
                                        <p:cTn id="166" dur="3000"/>
                                        <p:tgtEl>
                                          <p:spTgt spid="45"/>
                                        </p:tgtEl>
                                        <p:attrNameLst>
                                          <p:attrName>ppt_w</p:attrName>
                                        </p:attrNameLst>
                                      </p:cBhvr>
                                      <p:tavLst>
                                        <p:tav tm="0">
                                          <p:val>
                                            <p:strVal val="ppt_w"/>
                                          </p:val>
                                        </p:tav>
                                        <p:tav tm="100000">
                                          <p:val>
                                            <p:fltVal val="0"/>
                                          </p:val>
                                        </p:tav>
                                      </p:tavLst>
                                    </p:anim>
                                    <p:anim calcmode="lin" valueType="num">
                                      <p:cBhvr>
                                        <p:cTn id="167" dur="3000"/>
                                        <p:tgtEl>
                                          <p:spTgt spid="45"/>
                                        </p:tgtEl>
                                        <p:attrNameLst>
                                          <p:attrName>ppt_h</p:attrName>
                                        </p:attrNameLst>
                                      </p:cBhvr>
                                      <p:tavLst>
                                        <p:tav tm="0">
                                          <p:val>
                                            <p:strVal val="ppt_h"/>
                                          </p:val>
                                        </p:tav>
                                        <p:tav tm="100000">
                                          <p:val>
                                            <p:fltVal val="0"/>
                                          </p:val>
                                        </p:tav>
                                      </p:tavLst>
                                    </p:anim>
                                    <p:anim calcmode="lin" valueType="num">
                                      <p:cBhvr>
                                        <p:cTn id="168" dur="3000"/>
                                        <p:tgtEl>
                                          <p:spTgt spid="45"/>
                                        </p:tgtEl>
                                        <p:attrNameLst>
                                          <p:attrName>ppt_x</p:attrName>
                                        </p:attrNameLst>
                                      </p:cBhvr>
                                      <p:tavLst>
                                        <p:tav tm="0">
                                          <p:val>
                                            <p:strVal val="ppt_x"/>
                                          </p:val>
                                        </p:tav>
                                        <p:tav tm="100000">
                                          <p:val>
                                            <p:fltVal val="0.5"/>
                                          </p:val>
                                        </p:tav>
                                      </p:tavLst>
                                    </p:anim>
                                    <p:anim calcmode="lin" valueType="num">
                                      <p:cBhvr>
                                        <p:cTn id="169" dur="3000"/>
                                        <p:tgtEl>
                                          <p:spTgt spid="45"/>
                                        </p:tgtEl>
                                        <p:attrNameLst>
                                          <p:attrName>ppt_y</p:attrName>
                                        </p:attrNameLst>
                                      </p:cBhvr>
                                      <p:tavLst>
                                        <p:tav tm="0">
                                          <p:val>
                                            <p:strVal val="ppt_y"/>
                                          </p:val>
                                        </p:tav>
                                        <p:tav tm="100000">
                                          <p:val>
                                            <p:fltVal val="0.5"/>
                                          </p:val>
                                        </p:tav>
                                      </p:tavLst>
                                    </p:anim>
                                    <p:set>
                                      <p:cBhvr>
                                        <p:cTn id="170" dur="1" fill="hold">
                                          <p:stCondLst>
                                            <p:cond delay="2999"/>
                                          </p:stCondLst>
                                        </p:cTn>
                                        <p:tgtEl>
                                          <p:spTgt spid="45"/>
                                        </p:tgtEl>
                                        <p:attrNameLst>
                                          <p:attrName>style.visibility</p:attrName>
                                        </p:attrNameLst>
                                      </p:cBhvr>
                                      <p:to>
                                        <p:strVal val="hidden"/>
                                      </p:to>
                                    </p:set>
                                  </p:childTnLst>
                                </p:cTn>
                              </p:par>
                              <p:par>
                                <p:cTn id="171" presetID="23" presetClass="exit" presetSubtype="544" fill="hold" grpId="2" nodeType="withEffect">
                                  <p:stCondLst>
                                    <p:cond delay="0"/>
                                  </p:stCondLst>
                                  <p:childTnLst>
                                    <p:anim calcmode="lin" valueType="num">
                                      <p:cBhvr>
                                        <p:cTn id="172" dur="3000"/>
                                        <p:tgtEl>
                                          <p:spTgt spid="46"/>
                                        </p:tgtEl>
                                        <p:attrNameLst>
                                          <p:attrName>ppt_w</p:attrName>
                                        </p:attrNameLst>
                                      </p:cBhvr>
                                      <p:tavLst>
                                        <p:tav tm="0">
                                          <p:val>
                                            <p:strVal val="ppt_w"/>
                                          </p:val>
                                        </p:tav>
                                        <p:tav tm="100000">
                                          <p:val>
                                            <p:fltVal val="0"/>
                                          </p:val>
                                        </p:tav>
                                      </p:tavLst>
                                    </p:anim>
                                    <p:anim calcmode="lin" valueType="num">
                                      <p:cBhvr>
                                        <p:cTn id="173" dur="3000"/>
                                        <p:tgtEl>
                                          <p:spTgt spid="46"/>
                                        </p:tgtEl>
                                        <p:attrNameLst>
                                          <p:attrName>ppt_h</p:attrName>
                                        </p:attrNameLst>
                                      </p:cBhvr>
                                      <p:tavLst>
                                        <p:tav tm="0">
                                          <p:val>
                                            <p:strVal val="ppt_h"/>
                                          </p:val>
                                        </p:tav>
                                        <p:tav tm="100000">
                                          <p:val>
                                            <p:fltVal val="0"/>
                                          </p:val>
                                        </p:tav>
                                      </p:tavLst>
                                    </p:anim>
                                    <p:anim calcmode="lin" valueType="num">
                                      <p:cBhvr>
                                        <p:cTn id="174" dur="3000"/>
                                        <p:tgtEl>
                                          <p:spTgt spid="46"/>
                                        </p:tgtEl>
                                        <p:attrNameLst>
                                          <p:attrName>ppt_x</p:attrName>
                                        </p:attrNameLst>
                                      </p:cBhvr>
                                      <p:tavLst>
                                        <p:tav tm="0">
                                          <p:val>
                                            <p:strVal val="ppt_x"/>
                                          </p:val>
                                        </p:tav>
                                        <p:tav tm="100000">
                                          <p:val>
                                            <p:fltVal val="0.5"/>
                                          </p:val>
                                        </p:tav>
                                      </p:tavLst>
                                    </p:anim>
                                    <p:anim calcmode="lin" valueType="num">
                                      <p:cBhvr>
                                        <p:cTn id="175" dur="3000"/>
                                        <p:tgtEl>
                                          <p:spTgt spid="46"/>
                                        </p:tgtEl>
                                        <p:attrNameLst>
                                          <p:attrName>ppt_y</p:attrName>
                                        </p:attrNameLst>
                                      </p:cBhvr>
                                      <p:tavLst>
                                        <p:tav tm="0">
                                          <p:val>
                                            <p:strVal val="ppt_y"/>
                                          </p:val>
                                        </p:tav>
                                        <p:tav tm="100000">
                                          <p:val>
                                            <p:fltVal val="0.5"/>
                                          </p:val>
                                        </p:tav>
                                      </p:tavLst>
                                    </p:anim>
                                    <p:set>
                                      <p:cBhvr>
                                        <p:cTn id="176" dur="1" fill="hold">
                                          <p:stCondLst>
                                            <p:cond delay="2999"/>
                                          </p:stCondLst>
                                        </p:cTn>
                                        <p:tgtEl>
                                          <p:spTgt spid="46"/>
                                        </p:tgtEl>
                                        <p:attrNameLst>
                                          <p:attrName>style.visibility</p:attrName>
                                        </p:attrNameLst>
                                      </p:cBhvr>
                                      <p:to>
                                        <p:strVal val="hidden"/>
                                      </p:to>
                                    </p:set>
                                  </p:childTnLst>
                                </p:cTn>
                              </p:par>
                              <p:par>
                                <p:cTn id="177" presetID="23" presetClass="exit" presetSubtype="544" fill="hold" grpId="2" nodeType="withEffect">
                                  <p:stCondLst>
                                    <p:cond delay="0"/>
                                  </p:stCondLst>
                                  <p:childTnLst>
                                    <p:anim calcmode="lin" valueType="num">
                                      <p:cBhvr>
                                        <p:cTn id="178" dur="3000"/>
                                        <p:tgtEl>
                                          <p:spTgt spid="47"/>
                                        </p:tgtEl>
                                        <p:attrNameLst>
                                          <p:attrName>ppt_w</p:attrName>
                                        </p:attrNameLst>
                                      </p:cBhvr>
                                      <p:tavLst>
                                        <p:tav tm="0">
                                          <p:val>
                                            <p:strVal val="ppt_w"/>
                                          </p:val>
                                        </p:tav>
                                        <p:tav tm="100000">
                                          <p:val>
                                            <p:fltVal val="0"/>
                                          </p:val>
                                        </p:tav>
                                      </p:tavLst>
                                    </p:anim>
                                    <p:anim calcmode="lin" valueType="num">
                                      <p:cBhvr>
                                        <p:cTn id="179" dur="3000"/>
                                        <p:tgtEl>
                                          <p:spTgt spid="47"/>
                                        </p:tgtEl>
                                        <p:attrNameLst>
                                          <p:attrName>ppt_h</p:attrName>
                                        </p:attrNameLst>
                                      </p:cBhvr>
                                      <p:tavLst>
                                        <p:tav tm="0">
                                          <p:val>
                                            <p:strVal val="ppt_h"/>
                                          </p:val>
                                        </p:tav>
                                        <p:tav tm="100000">
                                          <p:val>
                                            <p:fltVal val="0"/>
                                          </p:val>
                                        </p:tav>
                                      </p:tavLst>
                                    </p:anim>
                                    <p:anim calcmode="lin" valueType="num">
                                      <p:cBhvr>
                                        <p:cTn id="180" dur="3000"/>
                                        <p:tgtEl>
                                          <p:spTgt spid="47"/>
                                        </p:tgtEl>
                                        <p:attrNameLst>
                                          <p:attrName>ppt_x</p:attrName>
                                        </p:attrNameLst>
                                      </p:cBhvr>
                                      <p:tavLst>
                                        <p:tav tm="0">
                                          <p:val>
                                            <p:strVal val="ppt_x"/>
                                          </p:val>
                                        </p:tav>
                                        <p:tav tm="100000">
                                          <p:val>
                                            <p:fltVal val="0.5"/>
                                          </p:val>
                                        </p:tav>
                                      </p:tavLst>
                                    </p:anim>
                                    <p:anim calcmode="lin" valueType="num">
                                      <p:cBhvr>
                                        <p:cTn id="181" dur="3000"/>
                                        <p:tgtEl>
                                          <p:spTgt spid="47"/>
                                        </p:tgtEl>
                                        <p:attrNameLst>
                                          <p:attrName>ppt_y</p:attrName>
                                        </p:attrNameLst>
                                      </p:cBhvr>
                                      <p:tavLst>
                                        <p:tav tm="0">
                                          <p:val>
                                            <p:strVal val="ppt_y"/>
                                          </p:val>
                                        </p:tav>
                                        <p:tav tm="100000">
                                          <p:val>
                                            <p:fltVal val="0.5"/>
                                          </p:val>
                                        </p:tav>
                                      </p:tavLst>
                                    </p:anim>
                                    <p:set>
                                      <p:cBhvr>
                                        <p:cTn id="182" dur="1" fill="hold">
                                          <p:stCondLst>
                                            <p:cond delay="2999"/>
                                          </p:stCondLst>
                                        </p:cTn>
                                        <p:tgtEl>
                                          <p:spTgt spid="47"/>
                                        </p:tgtEl>
                                        <p:attrNameLst>
                                          <p:attrName>style.visibility</p:attrName>
                                        </p:attrNameLst>
                                      </p:cBhvr>
                                      <p:to>
                                        <p:strVal val="hidden"/>
                                      </p:to>
                                    </p:set>
                                  </p:childTnLst>
                                </p:cTn>
                              </p:par>
                              <p:par>
                                <p:cTn id="183" presetID="23" presetClass="exit" presetSubtype="544" fill="hold" grpId="2" nodeType="withEffect">
                                  <p:stCondLst>
                                    <p:cond delay="0"/>
                                  </p:stCondLst>
                                  <p:childTnLst>
                                    <p:anim calcmode="lin" valueType="num">
                                      <p:cBhvr>
                                        <p:cTn id="184" dur="3000"/>
                                        <p:tgtEl>
                                          <p:spTgt spid="48"/>
                                        </p:tgtEl>
                                        <p:attrNameLst>
                                          <p:attrName>ppt_w</p:attrName>
                                        </p:attrNameLst>
                                      </p:cBhvr>
                                      <p:tavLst>
                                        <p:tav tm="0">
                                          <p:val>
                                            <p:strVal val="ppt_w"/>
                                          </p:val>
                                        </p:tav>
                                        <p:tav tm="100000">
                                          <p:val>
                                            <p:fltVal val="0"/>
                                          </p:val>
                                        </p:tav>
                                      </p:tavLst>
                                    </p:anim>
                                    <p:anim calcmode="lin" valueType="num">
                                      <p:cBhvr>
                                        <p:cTn id="185" dur="3000"/>
                                        <p:tgtEl>
                                          <p:spTgt spid="48"/>
                                        </p:tgtEl>
                                        <p:attrNameLst>
                                          <p:attrName>ppt_h</p:attrName>
                                        </p:attrNameLst>
                                      </p:cBhvr>
                                      <p:tavLst>
                                        <p:tav tm="0">
                                          <p:val>
                                            <p:strVal val="ppt_h"/>
                                          </p:val>
                                        </p:tav>
                                        <p:tav tm="100000">
                                          <p:val>
                                            <p:fltVal val="0"/>
                                          </p:val>
                                        </p:tav>
                                      </p:tavLst>
                                    </p:anim>
                                    <p:anim calcmode="lin" valueType="num">
                                      <p:cBhvr>
                                        <p:cTn id="186" dur="3000"/>
                                        <p:tgtEl>
                                          <p:spTgt spid="48"/>
                                        </p:tgtEl>
                                        <p:attrNameLst>
                                          <p:attrName>ppt_x</p:attrName>
                                        </p:attrNameLst>
                                      </p:cBhvr>
                                      <p:tavLst>
                                        <p:tav tm="0">
                                          <p:val>
                                            <p:strVal val="ppt_x"/>
                                          </p:val>
                                        </p:tav>
                                        <p:tav tm="100000">
                                          <p:val>
                                            <p:fltVal val="0.5"/>
                                          </p:val>
                                        </p:tav>
                                      </p:tavLst>
                                    </p:anim>
                                    <p:anim calcmode="lin" valueType="num">
                                      <p:cBhvr>
                                        <p:cTn id="187" dur="3000"/>
                                        <p:tgtEl>
                                          <p:spTgt spid="48"/>
                                        </p:tgtEl>
                                        <p:attrNameLst>
                                          <p:attrName>ppt_y</p:attrName>
                                        </p:attrNameLst>
                                      </p:cBhvr>
                                      <p:tavLst>
                                        <p:tav tm="0">
                                          <p:val>
                                            <p:strVal val="ppt_y"/>
                                          </p:val>
                                        </p:tav>
                                        <p:tav tm="100000">
                                          <p:val>
                                            <p:fltVal val="0.5"/>
                                          </p:val>
                                        </p:tav>
                                      </p:tavLst>
                                    </p:anim>
                                    <p:set>
                                      <p:cBhvr>
                                        <p:cTn id="188" dur="1" fill="hold">
                                          <p:stCondLst>
                                            <p:cond delay="2999"/>
                                          </p:stCondLst>
                                        </p:cTn>
                                        <p:tgtEl>
                                          <p:spTgt spid="48"/>
                                        </p:tgtEl>
                                        <p:attrNameLst>
                                          <p:attrName>style.visibility</p:attrName>
                                        </p:attrNameLst>
                                      </p:cBhvr>
                                      <p:to>
                                        <p:strVal val="hidden"/>
                                      </p:to>
                                    </p:set>
                                  </p:childTnLst>
                                </p:cTn>
                              </p:par>
                              <p:par>
                                <p:cTn id="189" presetID="23" presetClass="exit" presetSubtype="544" fill="hold" grpId="2" nodeType="withEffect">
                                  <p:stCondLst>
                                    <p:cond delay="0"/>
                                  </p:stCondLst>
                                  <p:childTnLst>
                                    <p:anim calcmode="lin" valueType="num">
                                      <p:cBhvr>
                                        <p:cTn id="190" dur="3000"/>
                                        <p:tgtEl>
                                          <p:spTgt spid="49"/>
                                        </p:tgtEl>
                                        <p:attrNameLst>
                                          <p:attrName>ppt_w</p:attrName>
                                        </p:attrNameLst>
                                      </p:cBhvr>
                                      <p:tavLst>
                                        <p:tav tm="0">
                                          <p:val>
                                            <p:strVal val="ppt_w"/>
                                          </p:val>
                                        </p:tav>
                                        <p:tav tm="100000">
                                          <p:val>
                                            <p:fltVal val="0"/>
                                          </p:val>
                                        </p:tav>
                                      </p:tavLst>
                                    </p:anim>
                                    <p:anim calcmode="lin" valueType="num">
                                      <p:cBhvr>
                                        <p:cTn id="191" dur="3000"/>
                                        <p:tgtEl>
                                          <p:spTgt spid="49"/>
                                        </p:tgtEl>
                                        <p:attrNameLst>
                                          <p:attrName>ppt_h</p:attrName>
                                        </p:attrNameLst>
                                      </p:cBhvr>
                                      <p:tavLst>
                                        <p:tav tm="0">
                                          <p:val>
                                            <p:strVal val="ppt_h"/>
                                          </p:val>
                                        </p:tav>
                                        <p:tav tm="100000">
                                          <p:val>
                                            <p:fltVal val="0"/>
                                          </p:val>
                                        </p:tav>
                                      </p:tavLst>
                                    </p:anim>
                                    <p:anim calcmode="lin" valueType="num">
                                      <p:cBhvr>
                                        <p:cTn id="192" dur="3000"/>
                                        <p:tgtEl>
                                          <p:spTgt spid="49"/>
                                        </p:tgtEl>
                                        <p:attrNameLst>
                                          <p:attrName>ppt_x</p:attrName>
                                        </p:attrNameLst>
                                      </p:cBhvr>
                                      <p:tavLst>
                                        <p:tav tm="0">
                                          <p:val>
                                            <p:strVal val="ppt_x"/>
                                          </p:val>
                                        </p:tav>
                                        <p:tav tm="100000">
                                          <p:val>
                                            <p:fltVal val="0.5"/>
                                          </p:val>
                                        </p:tav>
                                      </p:tavLst>
                                    </p:anim>
                                    <p:anim calcmode="lin" valueType="num">
                                      <p:cBhvr>
                                        <p:cTn id="193" dur="3000"/>
                                        <p:tgtEl>
                                          <p:spTgt spid="49"/>
                                        </p:tgtEl>
                                        <p:attrNameLst>
                                          <p:attrName>ppt_y</p:attrName>
                                        </p:attrNameLst>
                                      </p:cBhvr>
                                      <p:tavLst>
                                        <p:tav tm="0">
                                          <p:val>
                                            <p:strVal val="ppt_y"/>
                                          </p:val>
                                        </p:tav>
                                        <p:tav tm="100000">
                                          <p:val>
                                            <p:fltVal val="0.5"/>
                                          </p:val>
                                        </p:tav>
                                      </p:tavLst>
                                    </p:anim>
                                    <p:set>
                                      <p:cBhvr>
                                        <p:cTn id="194" dur="1" fill="hold">
                                          <p:stCondLst>
                                            <p:cond delay="2999"/>
                                          </p:stCondLst>
                                        </p:cTn>
                                        <p:tgtEl>
                                          <p:spTgt spid="49"/>
                                        </p:tgtEl>
                                        <p:attrNameLst>
                                          <p:attrName>style.visibility</p:attrName>
                                        </p:attrNameLst>
                                      </p:cBhvr>
                                      <p:to>
                                        <p:strVal val="hidden"/>
                                      </p:to>
                                    </p:set>
                                  </p:childTnLst>
                                </p:cTn>
                              </p:par>
                              <p:par>
                                <p:cTn id="195" presetID="23" presetClass="exit" presetSubtype="544" fill="hold" grpId="2" nodeType="withEffect">
                                  <p:stCondLst>
                                    <p:cond delay="0"/>
                                  </p:stCondLst>
                                  <p:childTnLst>
                                    <p:anim calcmode="lin" valueType="num">
                                      <p:cBhvr>
                                        <p:cTn id="196" dur="3000"/>
                                        <p:tgtEl>
                                          <p:spTgt spid="50"/>
                                        </p:tgtEl>
                                        <p:attrNameLst>
                                          <p:attrName>ppt_w</p:attrName>
                                        </p:attrNameLst>
                                      </p:cBhvr>
                                      <p:tavLst>
                                        <p:tav tm="0">
                                          <p:val>
                                            <p:strVal val="ppt_w"/>
                                          </p:val>
                                        </p:tav>
                                        <p:tav tm="100000">
                                          <p:val>
                                            <p:fltVal val="0"/>
                                          </p:val>
                                        </p:tav>
                                      </p:tavLst>
                                    </p:anim>
                                    <p:anim calcmode="lin" valueType="num">
                                      <p:cBhvr>
                                        <p:cTn id="197" dur="3000"/>
                                        <p:tgtEl>
                                          <p:spTgt spid="50"/>
                                        </p:tgtEl>
                                        <p:attrNameLst>
                                          <p:attrName>ppt_h</p:attrName>
                                        </p:attrNameLst>
                                      </p:cBhvr>
                                      <p:tavLst>
                                        <p:tav tm="0">
                                          <p:val>
                                            <p:strVal val="ppt_h"/>
                                          </p:val>
                                        </p:tav>
                                        <p:tav tm="100000">
                                          <p:val>
                                            <p:fltVal val="0"/>
                                          </p:val>
                                        </p:tav>
                                      </p:tavLst>
                                    </p:anim>
                                    <p:anim calcmode="lin" valueType="num">
                                      <p:cBhvr>
                                        <p:cTn id="198" dur="3000"/>
                                        <p:tgtEl>
                                          <p:spTgt spid="50"/>
                                        </p:tgtEl>
                                        <p:attrNameLst>
                                          <p:attrName>ppt_x</p:attrName>
                                        </p:attrNameLst>
                                      </p:cBhvr>
                                      <p:tavLst>
                                        <p:tav tm="0">
                                          <p:val>
                                            <p:strVal val="ppt_x"/>
                                          </p:val>
                                        </p:tav>
                                        <p:tav tm="100000">
                                          <p:val>
                                            <p:fltVal val="0.5"/>
                                          </p:val>
                                        </p:tav>
                                      </p:tavLst>
                                    </p:anim>
                                    <p:anim calcmode="lin" valueType="num">
                                      <p:cBhvr>
                                        <p:cTn id="199" dur="3000"/>
                                        <p:tgtEl>
                                          <p:spTgt spid="50"/>
                                        </p:tgtEl>
                                        <p:attrNameLst>
                                          <p:attrName>ppt_y</p:attrName>
                                        </p:attrNameLst>
                                      </p:cBhvr>
                                      <p:tavLst>
                                        <p:tav tm="0">
                                          <p:val>
                                            <p:strVal val="ppt_y"/>
                                          </p:val>
                                        </p:tav>
                                        <p:tav tm="100000">
                                          <p:val>
                                            <p:fltVal val="0.5"/>
                                          </p:val>
                                        </p:tav>
                                      </p:tavLst>
                                    </p:anim>
                                    <p:set>
                                      <p:cBhvr>
                                        <p:cTn id="200" dur="1" fill="hold">
                                          <p:stCondLst>
                                            <p:cond delay="2999"/>
                                          </p:stCondLst>
                                        </p:cTn>
                                        <p:tgtEl>
                                          <p:spTgt spid="50"/>
                                        </p:tgtEl>
                                        <p:attrNameLst>
                                          <p:attrName>style.visibility</p:attrName>
                                        </p:attrNameLst>
                                      </p:cBhvr>
                                      <p:to>
                                        <p:strVal val="hidden"/>
                                      </p:to>
                                    </p:set>
                                  </p:childTnLst>
                                </p:cTn>
                              </p:par>
                              <p:par>
                                <p:cTn id="201" presetID="23" presetClass="exit" presetSubtype="544" fill="hold" grpId="2" nodeType="withEffect">
                                  <p:stCondLst>
                                    <p:cond delay="0"/>
                                  </p:stCondLst>
                                  <p:childTnLst>
                                    <p:anim calcmode="lin" valueType="num">
                                      <p:cBhvr>
                                        <p:cTn id="202" dur="3000"/>
                                        <p:tgtEl>
                                          <p:spTgt spid="51"/>
                                        </p:tgtEl>
                                        <p:attrNameLst>
                                          <p:attrName>ppt_w</p:attrName>
                                        </p:attrNameLst>
                                      </p:cBhvr>
                                      <p:tavLst>
                                        <p:tav tm="0">
                                          <p:val>
                                            <p:strVal val="ppt_w"/>
                                          </p:val>
                                        </p:tav>
                                        <p:tav tm="100000">
                                          <p:val>
                                            <p:fltVal val="0"/>
                                          </p:val>
                                        </p:tav>
                                      </p:tavLst>
                                    </p:anim>
                                    <p:anim calcmode="lin" valueType="num">
                                      <p:cBhvr>
                                        <p:cTn id="203" dur="3000"/>
                                        <p:tgtEl>
                                          <p:spTgt spid="51"/>
                                        </p:tgtEl>
                                        <p:attrNameLst>
                                          <p:attrName>ppt_h</p:attrName>
                                        </p:attrNameLst>
                                      </p:cBhvr>
                                      <p:tavLst>
                                        <p:tav tm="0">
                                          <p:val>
                                            <p:strVal val="ppt_h"/>
                                          </p:val>
                                        </p:tav>
                                        <p:tav tm="100000">
                                          <p:val>
                                            <p:fltVal val="0"/>
                                          </p:val>
                                        </p:tav>
                                      </p:tavLst>
                                    </p:anim>
                                    <p:anim calcmode="lin" valueType="num">
                                      <p:cBhvr>
                                        <p:cTn id="204" dur="3000"/>
                                        <p:tgtEl>
                                          <p:spTgt spid="51"/>
                                        </p:tgtEl>
                                        <p:attrNameLst>
                                          <p:attrName>ppt_x</p:attrName>
                                        </p:attrNameLst>
                                      </p:cBhvr>
                                      <p:tavLst>
                                        <p:tav tm="0">
                                          <p:val>
                                            <p:strVal val="ppt_x"/>
                                          </p:val>
                                        </p:tav>
                                        <p:tav tm="100000">
                                          <p:val>
                                            <p:fltVal val="0.5"/>
                                          </p:val>
                                        </p:tav>
                                      </p:tavLst>
                                    </p:anim>
                                    <p:anim calcmode="lin" valueType="num">
                                      <p:cBhvr>
                                        <p:cTn id="205" dur="3000"/>
                                        <p:tgtEl>
                                          <p:spTgt spid="51"/>
                                        </p:tgtEl>
                                        <p:attrNameLst>
                                          <p:attrName>ppt_y</p:attrName>
                                        </p:attrNameLst>
                                      </p:cBhvr>
                                      <p:tavLst>
                                        <p:tav tm="0">
                                          <p:val>
                                            <p:strVal val="ppt_y"/>
                                          </p:val>
                                        </p:tav>
                                        <p:tav tm="100000">
                                          <p:val>
                                            <p:fltVal val="0.5"/>
                                          </p:val>
                                        </p:tav>
                                      </p:tavLst>
                                    </p:anim>
                                    <p:set>
                                      <p:cBhvr>
                                        <p:cTn id="206" dur="1" fill="hold">
                                          <p:stCondLst>
                                            <p:cond delay="2999"/>
                                          </p:stCondLst>
                                        </p:cTn>
                                        <p:tgtEl>
                                          <p:spTgt spid="51"/>
                                        </p:tgtEl>
                                        <p:attrNameLst>
                                          <p:attrName>style.visibility</p:attrName>
                                        </p:attrNameLst>
                                      </p:cBhvr>
                                      <p:to>
                                        <p:strVal val="hidden"/>
                                      </p:to>
                                    </p:set>
                                  </p:childTnLst>
                                </p:cTn>
                              </p:par>
                              <p:par>
                                <p:cTn id="207" presetID="23" presetClass="exit" presetSubtype="544" fill="hold" grpId="2" nodeType="withEffect">
                                  <p:stCondLst>
                                    <p:cond delay="0"/>
                                  </p:stCondLst>
                                  <p:childTnLst>
                                    <p:anim calcmode="lin" valueType="num">
                                      <p:cBhvr>
                                        <p:cTn id="208" dur="3000"/>
                                        <p:tgtEl>
                                          <p:spTgt spid="52"/>
                                        </p:tgtEl>
                                        <p:attrNameLst>
                                          <p:attrName>ppt_w</p:attrName>
                                        </p:attrNameLst>
                                      </p:cBhvr>
                                      <p:tavLst>
                                        <p:tav tm="0">
                                          <p:val>
                                            <p:strVal val="ppt_w"/>
                                          </p:val>
                                        </p:tav>
                                        <p:tav tm="100000">
                                          <p:val>
                                            <p:fltVal val="0"/>
                                          </p:val>
                                        </p:tav>
                                      </p:tavLst>
                                    </p:anim>
                                    <p:anim calcmode="lin" valueType="num">
                                      <p:cBhvr>
                                        <p:cTn id="209" dur="3000"/>
                                        <p:tgtEl>
                                          <p:spTgt spid="52"/>
                                        </p:tgtEl>
                                        <p:attrNameLst>
                                          <p:attrName>ppt_h</p:attrName>
                                        </p:attrNameLst>
                                      </p:cBhvr>
                                      <p:tavLst>
                                        <p:tav tm="0">
                                          <p:val>
                                            <p:strVal val="ppt_h"/>
                                          </p:val>
                                        </p:tav>
                                        <p:tav tm="100000">
                                          <p:val>
                                            <p:fltVal val="0"/>
                                          </p:val>
                                        </p:tav>
                                      </p:tavLst>
                                    </p:anim>
                                    <p:anim calcmode="lin" valueType="num">
                                      <p:cBhvr>
                                        <p:cTn id="210" dur="3000"/>
                                        <p:tgtEl>
                                          <p:spTgt spid="52"/>
                                        </p:tgtEl>
                                        <p:attrNameLst>
                                          <p:attrName>ppt_x</p:attrName>
                                        </p:attrNameLst>
                                      </p:cBhvr>
                                      <p:tavLst>
                                        <p:tav tm="0">
                                          <p:val>
                                            <p:strVal val="ppt_x"/>
                                          </p:val>
                                        </p:tav>
                                        <p:tav tm="100000">
                                          <p:val>
                                            <p:fltVal val="0.5"/>
                                          </p:val>
                                        </p:tav>
                                      </p:tavLst>
                                    </p:anim>
                                    <p:anim calcmode="lin" valueType="num">
                                      <p:cBhvr>
                                        <p:cTn id="211" dur="3000"/>
                                        <p:tgtEl>
                                          <p:spTgt spid="52"/>
                                        </p:tgtEl>
                                        <p:attrNameLst>
                                          <p:attrName>ppt_y</p:attrName>
                                        </p:attrNameLst>
                                      </p:cBhvr>
                                      <p:tavLst>
                                        <p:tav tm="0">
                                          <p:val>
                                            <p:strVal val="ppt_y"/>
                                          </p:val>
                                        </p:tav>
                                        <p:tav tm="100000">
                                          <p:val>
                                            <p:fltVal val="0.5"/>
                                          </p:val>
                                        </p:tav>
                                      </p:tavLst>
                                    </p:anim>
                                    <p:set>
                                      <p:cBhvr>
                                        <p:cTn id="212" dur="1" fill="hold">
                                          <p:stCondLst>
                                            <p:cond delay="2999"/>
                                          </p:stCondLst>
                                        </p:cTn>
                                        <p:tgtEl>
                                          <p:spTgt spid="52"/>
                                        </p:tgtEl>
                                        <p:attrNameLst>
                                          <p:attrName>style.visibility</p:attrName>
                                        </p:attrNameLst>
                                      </p:cBhvr>
                                      <p:to>
                                        <p:strVal val="hidden"/>
                                      </p:to>
                                    </p:set>
                                  </p:childTnLst>
                                </p:cTn>
                              </p:par>
                              <p:par>
                                <p:cTn id="213" presetID="23" presetClass="exit" presetSubtype="544" fill="hold" grpId="2" nodeType="withEffect">
                                  <p:stCondLst>
                                    <p:cond delay="0"/>
                                  </p:stCondLst>
                                  <p:childTnLst>
                                    <p:anim calcmode="lin" valueType="num">
                                      <p:cBhvr>
                                        <p:cTn id="214" dur="3000"/>
                                        <p:tgtEl>
                                          <p:spTgt spid="53"/>
                                        </p:tgtEl>
                                        <p:attrNameLst>
                                          <p:attrName>ppt_w</p:attrName>
                                        </p:attrNameLst>
                                      </p:cBhvr>
                                      <p:tavLst>
                                        <p:tav tm="0">
                                          <p:val>
                                            <p:strVal val="ppt_w"/>
                                          </p:val>
                                        </p:tav>
                                        <p:tav tm="100000">
                                          <p:val>
                                            <p:fltVal val="0"/>
                                          </p:val>
                                        </p:tav>
                                      </p:tavLst>
                                    </p:anim>
                                    <p:anim calcmode="lin" valueType="num">
                                      <p:cBhvr>
                                        <p:cTn id="215" dur="3000"/>
                                        <p:tgtEl>
                                          <p:spTgt spid="53"/>
                                        </p:tgtEl>
                                        <p:attrNameLst>
                                          <p:attrName>ppt_h</p:attrName>
                                        </p:attrNameLst>
                                      </p:cBhvr>
                                      <p:tavLst>
                                        <p:tav tm="0">
                                          <p:val>
                                            <p:strVal val="ppt_h"/>
                                          </p:val>
                                        </p:tav>
                                        <p:tav tm="100000">
                                          <p:val>
                                            <p:fltVal val="0"/>
                                          </p:val>
                                        </p:tav>
                                      </p:tavLst>
                                    </p:anim>
                                    <p:anim calcmode="lin" valueType="num">
                                      <p:cBhvr>
                                        <p:cTn id="216" dur="3000"/>
                                        <p:tgtEl>
                                          <p:spTgt spid="53"/>
                                        </p:tgtEl>
                                        <p:attrNameLst>
                                          <p:attrName>ppt_x</p:attrName>
                                        </p:attrNameLst>
                                      </p:cBhvr>
                                      <p:tavLst>
                                        <p:tav tm="0">
                                          <p:val>
                                            <p:strVal val="ppt_x"/>
                                          </p:val>
                                        </p:tav>
                                        <p:tav tm="100000">
                                          <p:val>
                                            <p:fltVal val="0.5"/>
                                          </p:val>
                                        </p:tav>
                                      </p:tavLst>
                                    </p:anim>
                                    <p:anim calcmode="lin" valueType="num">
                                      <p:cBhvr>
                                        <p:cTn id="217" dur="3000"/>
                                        <p:tgtEl>
                                          <p:spTgt spid="53"/>
                                        </p:tgtEl>
                                        <p:attrNameLst>
                                          <p:attrName>ppt_y</p:attrName>
                                        </p:attrNameLst>
                                      </p:cBhvr>
                                      <p:tavLst>
                                        <p:tav tm="0">
                                          <p:val>
                                            <p:strVal val="ppt_y"/>
                                          </p:val>
                                        </p:tav>
                                        <p:tav tm="100000">
                                          <p:val>
                                            <p:fltVal val="0.5"/>
                                          </p:val>
                                        </p:tav>
                                      </p:tavLst>
                                    </p:anim>
                                    <p:set>
                                      <p:cBhvr>
                                        <p:cTn id="218" dur="1" fill="hold">
                                          <p:stCondLst>
                                            <p:cond delay="2999"/>
                                          </p:stCondLst>
                                        </p:cTn>
                                        <p:tgtEl>
                                          <p:spTgt spid="53"/>
                                        </p:tgtEl>
                                        <p:attrNameLst>
                                          <p:attrName>style.visibility</p:attrName>
                                        </p:attrNameLst>
                                      </p:cBhvr>
                                      <p:to>
                                        <p:strVal val="hidden"/>
                                      </p:to>
                                    </p:set>
                                  </p:childTnLst>
                                </p:cTn>
                              </p:par>
                              <p:par>
                                <p:cTn id="219" presetID="8" presetClass="emph" presetSubtype="0" fill="hold" grpId="3" nodeType="withEffect">
                                  <p:stCondLst>
                                    <p:cond delay="0"/>
                                  </p:stCondLst>
                                  <p:childTnLst>
                                    <p:animRot by="-21600000">
                                      <p:cBhvr>
                                        <p:cTn id="220" dur="3000" fill="hold"/>
                                        <p:tgtEl>
                                          <p:spTgt spid="39"/>
                                        </p:tgtEl>
                                        <p:attrNameLst>
                                          <p:attrName>r</p:attrName>
                                        </p:attrNameLst>
                                      </p:cBhvr>
                                    </p:animRot>
                                  </p:childTnLst>
                                </p:cTn>
                              </p:par>
                              <p:par>
                                <p:cTn id="221" presetID="8" presetClass="emph" presetSubtype="0" fill="hold" grpId="3" nodeType="withEffect">
                                  <p:stCondLst>
                                    <p:cond delay="0"/>
                                  </p:stCondLst>
                                  <p:childTnLst>
                                    <p:animRot by="-21600000">
                                      <p:cBhvr>
                                        <p:cTn id="222" dur="3000" fill="hold"/>
                                        <p:tgtEl>
                                          <p:spTgt spid="40"/>
                                        </p:tgtEl>
                                        <p:attrNameLst>
                                          <p:attrName>r</p:attrName>
                                        </p:attrNameLst>
                                      </p:cBhvr>
                                    </p:animRot>
                                  </p:childTnLst>
                                </p:cTn>
                              </p:par>
                              <p:par>
                                <p:cTn id="223" presetID="8" presetClass="emph" presetSubtype="0" fill="hold" grpId="3" nodeType="withEffect">
                                  <p:stCondLst>
                                    <p:cond delay="0"/>
                                  </p:stCondLst>
                                  <p:childTnLst>
                                    <p:animRot by="21600000">
                                      <p:cBhvr>
                                        <p:cTn id="224" dur="3000" fill="hold"/>
                                        <p:tgtEl>
                                          <p:spTgt spid="41"/>
                                        </p:tgtEl>
                                        <p:attrNameLst>
                                          <p:attrName>r</p:attrName>
                                        </p:attrNameLst>
                                      </p:cBhvr>
                                    </p:animRot>
                                  </p:childTnLst>
                                </p:cTn>
                              </p:par>
                              <p:par>
                                <p:cTn id="225" presetID="8" presetClass="emph" presetSubtype="0" fill="hold" grpId="3" nodeType="withEffect">
                                  <p:stCondLst>
                                    <p:cond delay="0"/>
                                  </p:stCondLst>
                                  <p:childTnLst>
                                    <p:animRot by="21600000">
                                      <p:cBhvr>
                                        <p:cTn id="226" dur="3000" fill="hold"/>
                                        <p:tgtEl>
                                          <p:spTgt spid="42"/>
                                        </p:tgtEl>
                                        <p:attrNameLst>
                                          <p:attrName>r</p:attrName>
                                        </p:attrNameLst>
                                      </p:cBhvr>
                                    </p:animRot>
                                  </p:childTnLst>
                                </p:cTn>
                              </p:par>
                              <p:par>
                                <p:cTn id="227" presetID="8" presetClass="emph" presetSubtype="0" fill="hold" grpId="3" nodeType="withEffect">
                                  <p:stCondLst>
                                    <p:cond delay="0"/>
                                  </p:stCondLst>
                                  <p:childTnLst>
                                    <p:animRot by="-21600000">
                                      <p:cBhvr>
                                        <p:cTn id="228" dur="3000" fill="hold"/>
                                        <p:tgtEl>
                                          <p:spTgt spid="43"/>
                                        </p:tgtEl>
                                        <p:attrNameLst>
                                          <p:attrName>r</p:attrName>
                                        </p:attrNameLst>
                                      </p:cBhvr>
                                    </p:animRot>
                                  </p:childTnLst>
                                </p:cTn>
                              </p:par>
                              <p:par>
                                <p:cTn id="229" presetID="8" presetClass="emph" presetSubtype="0" fill="hold" grpId="3" nodeType="withEffect">
                                  <p:stCondLst>
                                    <p:cond delay="0"/>
                                  </p:stCondLst>
                                  <p:childTnLst>
                                    <p:animRot by="21600000">
                                      <p:cBhvr>
                                        <p:cTn id="230" dur="3000" fill="hold"/>
                                        <p:tgtEl>
                                          <p:spTgt spid="44"/>
                                        </p:tgtEl>
                                        <p:attrNameLst>
                                          <p:attrName>r</p:attrName>
                                        </p:attrNameLst>
                                      </p:cBhvr>
                                    </p:animRot>
                                  </p:childTnLst>
                                </p:cTn>
                              </p:par>
                              <p:par>
                                <p:cTn id="231" presetID="8" presetClass="emph" presetSubtype="0" fill="hold" grpId="3" nodeType="withEffect">
                                  <p:stCondLst>
                                    <p:cond delay="0"/>
                                  </p:stCondLst>
                                  <p:childTnLst>
                                    <p:animRot by="21600000">
                                      <p:cBhvr>
                                        <p:cTn id="232" dur="3000" fill="hold"/>
                                        <p:tgtEl>
                                          <p:spTgt spid="45"/>
                                        </p:tgtEl>
                                        <p:attrNameLst>
                                          <p:attrName>r</p:attrName>
                                        </p:attrNameLst>
                                      </p:cBhvr>
                                    </p:animRot>
                                  </p:childTnLst>
                                </p:cTn>
                              </p:par>
                              <p:par>
                                <p:cTn id="233" presetID="8" presetClass="emph" presetSubtype="0" fill="hold" grpId="3" nodeType="withEffect">
                                  <p:stCondLst>
                                    <p:cond delay="0"/>
                                  </p:stCondLst>
                                  <p:childTnLst>
                                    <p:animRot by="-21600000">
                                      <p:cBhvr>
                                        <p:cTn id="234" dur="3000" fill="hold"/>
                                        <p:tgtEl>
                                          <p:spTgt spid="46"/>
                                        </p:tgtEl>
                                        <p:attrNameLst>
                                          <p:attrName>r</p:attrName>
                                        </p:attrNameLst>
                                      </p:cBhvr>
                                    </p:animRot>
                                  </p:childTnLst>
                                </p:cTn>
                              </p:par>
                              <p:par>
                                <p:cTn id="235" presetID="8" presetClass="emph" presetSubtype="0" fill="hold" grpId="3" nodeType="withEffect">
                                  <p:stCondLst>
                                    <p:cond delay="0"/>
                                  </p:stCondLst>
                                  <p:childTnLst>
                                    <p:animRot by="-21600000">
                                      <p:cBhvr>
                                        <p:cTn id="236" dur="3000" fill="hold"/>
                                        <p:tgtEl>
                                          <p:spTgt spid="47"/>
                                        </p:tgtEl>
                                        <p:attrNameLst>
                                          <p:attrName>r</p:attrName>
                                        </p:attrNameLst>
                                      </p:cBhvr>
                                    </p:animRot>
                                  </p:childTnLst>
                                </p:cTn>
                              </p:par>
                              <p:par>
                                <p:cTn id="237" presetID="8" presetClass="emph" presetSubtype="0" fill="hold" grpId="3" nodeType="withEffect">
                                  <p:stCondLst>
                                    <p:cond delay="0"/>
                                  </p:stCondLst>
                                  <p:childTnLst>
                                    <p:animRot by="-21600000">
                                      <p:cBhvr>
                                        <p:cTn id="238" dur="3000" fill="hold"/>
                                        <p:tgtEl>
                                          <p:spTgt spid="48"/>
                                        </p:tgtEl>
                                        <p:attrNameLst>
                                          <p:attrName>r</p:attrName>
                                        </p:attrNameLst>
                                      </p:cBhvr>
                                    </p:animRot>
                                  </p:childTnLst>
                                </p:cTn>
                              </p:par>
                              <p:par>
                                <p:cTn id="239" presetID="8" presetClass="emph" presetSubtype="0" fill="hold" grpId="3" nodeType="withEffect">
                                  <p:stCondLst>
                                    <p:cond delay="0"/>
                                  </p:stCondLst>
                                  <p:childTnLst>
                                    <p:animRot by="-21600000">
                                      <p:cBhvr>
                                        <p:cTn id="240" dur="3000" fill="hold"/>
                                        <p:tgtEl>
                                          <p:spTgt spid="49"/>
                                        </p:tgtEl>
                                        <p:attrNameLst>
                                          <p:attrName>r</p:attrName>
                                        </p:attrNameLst>
                                      </p:cBhvr>
                                    </p:animRot>
                                  </p:childTnLst>
                                </p:cTn>
                              </p:par>
                              <p:par>
                                <p:cTn id="241" presetID="8" presetClass="emph" presetSubtype="0" fill="hold" grpId="3" nodeType="withEffect">
                                  <p:stCondLst>
                                    <p:cond delay="0"/>
                                  </p:stCondLst>
                                  <p:childTnLst>
                                    <p:animRot by="-21600000">
                                      <p:cBhvr>
                                        <p:cTn id="242" dur="3000" fill="hold"/>
                                        <p:tgtEl>
                                          <p:spTgt spid="50"/>
                                        </p:tgtEl>
                                        <p:attrNameLst>
                                          <p:attrName>r</p:attrName>
                                        </p:attrNameLst>
                                      </p:cBhvr>
                                    </p:animRot>
                                  </p:childTnLst>
                                </p:cTn>
                              </p:par>
                              <p:par>
                                <p:cTn id="243" presetID="8" presetClass="emph" presetSubtype="0" fill="hold" grpId="3" nodeType="withEffect">
                                  <p:stCondLst>
                                    <p:cond delay="0"/>
                                  </p:stCondLst>
                                  <p:childTnLst>
                                    <p:animRot by="-21600000">
                                      <p:cBhvr>
                                        <p:cTn id="244" dur="3000" fill="hold"/>
                                        <p:tgtEl>
                                          <p:spTgt spid="51"/>
                                        </p:tgtEl>
                                        <p:attrNameLst>
                                          <p:attrName>r</p:attrName>
                                        </p:attrNameLst>
                                      </p:cBhvr>
                                    </p:animRot>
                                  </p:childTnLst>
                                </p:cTn>
                              </p:par>
                              <p:par>
                                <p:cTn id="245" presetID="8" presetClass="emph" presetSubtype="0" fill="hold" grpId="3" nodeType="withEffect">
                                  <p:stCondLst>
                                    <p:cond delay="0"/>
                                  </p:stCondLst>
                                  <p:childTnLst>
                                    <p:animRot by="-21600000">
                                      <p:cBhvr>
                                        <p:cTn id="246" dur="3000" fill="hold"/>
                                        <p:tgtEl>
                                          <p:spTgt spid="52"/>
                                        </p:tgtEl>
                                        <p:attrNameLst>
                                          <p:attrName>r</p:attrName>
                                        </p:attrNameLst>
                                      </p:cBhvr>
                                    </p:animRot>
                                  </p:childTnLst>
                                </p:cTn>
                              </p:par>
                              <p:par>
                                <p:cTn id="247" presetID="8" presetClass="emph" presetSubtype="0" fill="hold" grpId="3" nodeType="withEffect">
                                  <p:stCondLst>
                                    <p:cond delay="0"/>
                                  </p:stCondLst>
                                  <p:childTnLst>
                                    <p:animRot by="-21600000">
                                      <p:cBhvr>
                                        <p:cTn id="248" dur="3000" fill="hold"/>
                                        <p:tgtEl>
                                          <p:spTgt spid="53"/>
                                        </p:tgtEl>
                                        <p:attrNameLst>
                                          <p:attrName>r</p:attrName>
                                        </p:attrNameLst>
                                      </p:cBhvr>
                                    </p:animRot>
                                  </p:childTnLst>
                                </p:cTn>
                              </p:par>
                              <p:par>
                                <p:cTn id="249" presetID="23" presetClass="entr" presetSubtype="288" fill="hold" nodeType="withEffect">
                                  <p:stCondLst>
                                    <p:cond delay="0"/>
                                  </p:stCondLst>
                                  <p:childTnLst>
                                    <p:set>
                                      <p:cBhvr>
                                        <p:cTn id="250" dur="1" fill="hold">
                                          <p:stCondLst>
                                            <p:cond delay="0"/>
                                          </p:stCondLst>
                                        </p:cTn>
                                        <p:tgtEl>
                                          <p:spTgt spid="5"/>
                                        </p:tgtEl>
                                        <p:attrNameLst>
                                          <p:attrName>style.visibility</p:attrName>
                                        </p:attrNameLst>
                                      </p:cBhvr>
                                      <p:to>
                                        <p:strVal val="visible"/>
                                      </p:to>
                                    </p:set>
                                    <p:anim calcmode="lin" valueType="num">
                                      <p:cBhvr>
                                        <p:cTn id="251" dur="3000" fill="hold"/>
                                        <p:tgtEl>
                                          <p:spTgt spid="5"/>
                                        </p:tgtEl>
                                        <p:attrNameLst>
                                          <p:attrName>ppt_w</p:attrName>
                                        </p:attrNameLst>
                                      </p:cBhvr>
                                      <p:tavLst>
                                        <p:tav tm="0">
                                          <p:val>
                                            <p:strVal val="4/3*#ppt_w"/>
                                          </p:val>
                                        </p:tav>
                                        <p:tav tm="100000">
                                          <p:val>
                                            <p:strVal val="#ppt_w"/>
                                          </p:val>
                                        </p:tav>
                                      </p:tavLst>
                                    </p:anim>
                                    <p:anim calcmode="lin" valueType="num">
                                      <p:cBhvr>
                                        <p:cTn id="252" dur="3000" fill="hold"/>
                                        <p:tgtEl>
                                          <p:spTgt spid="5"/>
                                        </p:tgtEl>
                                        <p:attrNameLst>
                                          <p:attrName>ppt_h</p:attrName>
                                        </p:attrNameLst>
                                      </p:cBhvr>
                                      <p:tavLst>
                                        <p:tav tm="0">
                                          <p:val>
                                            <p:strVal val="4/3*#ppt_h"/>
                                          </p:val>
                                        </p:tav>
                                        <p:tav tm="100000">
                                          <p:val>
                                            <p:strVal val="#ppt_h"/>
                                          </p:val>
                                        </p:tav>
                                      </p:tavLst>
                                    </p:anim>
                                  </p:childTnLst>
                                </p:cTn>
                              </p:par>
                              <p:par>
                                <p:cTn id="253" presetID="23" presetClass="entr" presetSubtype="288" fill="hold" nodeType="withEffect">
                                  <p:stCondLst>
                                    <p:cond delay="0"/>
                                  </p:stCondLst>
                                  <p:childTnLst>
                                    <p:set>
                                      <p:cBhvr>
                                        <p:cTn id="254" dur="1" fill="hold">
                                          <p:stCondLst>
                                            <p:cond delay="0"/>
                                          </p:stCondLst>
                                        </p:cTn>
                                        <p:tgtEl>
                                          <p:spTgt spid="5"/>
                                        </p:tgtEl>
                                        <p:attrNameLst>
                                          <p:attrName>style.visibility</p:attrName>
                                        </p:attrNameLst>
                                      </p:cBhvr>
                                      <p:to>
                                        <p:strVal val="visible"/>
                                      </p:to>
                                    </p:set>
                                    <p:anim calcmode="lin" valueType="num">
                                      <p:cBhvr>
                                        <p:cTn id="255" dur="3000" fill="hold"/>
                                        <p:tgtEl>
                                          <p:spTgt spid="5"/>
                                        </p:tgtEl>
                                        <p:attrNameLst>
                                          <p:attrName>ppt_w</p:attrName>
                                        </p:attrNameLst>
                                      </p:cBhvr>
                                      <p:tavLst>
                                        <p:tav tm="0">
                                          <p:val>
                                            <p:strVal val="4/3*#ppt_w"/>
                                          </p:val>
                                        </p:tav>
                                        <p:tav tm="100000">
                                          <p:val>
                                            <p:strVal val="#ppt_w"/>
                                          </p:val>
                                        </p:tav>
                                      </p:tavLst>
                                    </p:anim>
                                    <p:anim calcmode="lin" valueType="num">
                                      <p:cBhvr>
                                        <p:cTn id="256" dur="3000" fill="hold"/>
                                        <p:tgtEl>
                                          <p:spTgt spid="5"/>
                                        </p:tgtEl>
                                        <p:attrNameLst>
                                          <p:attrName>ppt_h</p:attrName>
                                        </p:attrNameLst>
                                      </p:cBhvr>
                                      <p:tavLst>
                                        <p:tav tm="0">
                                          <p:val>
                                            <p:strVal val="4/3*#ppt_h"/>
                                          </p:val>
                                        </p:tav>
                                        <p:tav tm="100000">
                                          <p:val>
                                            <p:strVal val="#ppt_h"/>
                                          </p:val>
                                        </p:tav>
                                      </p:tavLst>
                                    </p:anim>
                                  </p:childTnLst>
                                </p:cTn>
                              </p:par>
                              <p:par>
                                <p:cTn id="257" presetID="21" presetClass="entr" presetSubtype="8" fill="hold" nodeType="withEffect">
                                  <p:stCondLst>
                                    <p:cond delay="0"/>
                                  </p:stCondLst>
                                  <p:childTnLst>
                                    <p:set>
                                      <p:cBhvr>
                                        <p:cTn id="258" dur="1" fill="hold">
                                          <p:stCondLst>
                                            <p:cond delay="0"/>
                                          </p:stCondLst>
                                        </p:cTn>
                                        <p:tgtEl>
                                          <p:spTgt spid="5"/>
                                        </p:tgtEl>
                                        <p:attrNameLst>
                                          <p:attrName>style.visibility</p:attrName>
                                        </p:attrNameLst>
                                      </p:cBhvr>
                                      <p:to>
                                        <p:strVal val="visible"/>
                                      </p:to>
                                    </p:set>
                                    <p:animEffect transition="in" filter="wheel(8)">
                                      <p:cBhvr>
                                        <p:cTn id="259"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2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ln>
            <a:noFill/>
          </a:ln>
        </p:spPr>
        <p:txBody>
          <a:bodyPr/>
          <a:lstStyle/>
          <a:p>
            <a:endParaRPr lang="es-ES" dirty="0"/>
          </a:p>
        </p:txBody>
      </p:sp>
      <p:sp>
        <p:nvSpPr>
          <p:cNvPr id="5" name="4 Rectángulo"/>
          <p:cNvSpPr/>
          <p:nvPr/>
        </p:nvSpPr>
        <p:spPr>
          <a:xfrm>
            <a:off x="857224" y="857232"/>
            <a:ext cx="7429552" cy="5286412"/>
          </a:xfrm>
          <a:prstGeom prst="rect">
            <a:avLst/>
          </a:prstGeom>
          <a:solidFill>
            <a:srgbClr val="001F8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arco"/>
          <p:cNvSpPr/>
          <p:nvPr/>
        </p:nvSpPr>
        <p:spPr>
          <a:xfrm>
            <a:off x="0" y="0"/>
            <a:ext cx="9144000" cy="6858000"/>
          </a:xfrm>
          <a:prstGeom prst="frame">
            <a:avLst/>
          </a:prstGeom>
          <a:blipFill dpi="0" rotWithShape="1">
            <a:blip r:embed="rId3">
              <a:lum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uadroTexto"/>
          <p:cNvSpPr txBox="1"/>
          <p:nvPr/>
        </p:nvSpPr>
        <p:spPr>
          <a:xfrm>
            <a:off x="1571604" y="2357430"/>
            <a:ext cx="6000792" cy="2062103"/>
          </a:xfrm>
          <a:prstGeom prst="rect">
            <a:avLst/>
          </a:prstGeom>
          <a:noFill/>
        </p:spPr>
        <p:txBody>
          <a:bodyPr wrap="square" rtlCol="0">
            <a:spAutoFit/>
          </a:bodyPr>
          <a:lstStyle/>
          <a:p>
            <a:pPr algn="ctr"/>
            <a:r>
              <a:rPr lang="es-ES" sz="2800" dirty="0" smtClean="0">
                <a:latin typeface="Broadway" pitchFamily="82" charset="0"/>
              </a:rPr>
              <a:t>Alimentación </a:t>
            </a:r>
          </a:p>
          <a:p>
            <a:pPr algn="ctr"/>
            <a:r>
              <a:rPr lang="es-ES" sz="2800" dirty="0" smtClean="0">
                <a:latin typeface="Broadway" pitchFamily="82" charset="0"/>
              </a:rPr>
              <a:t>de la medusa</a:t>
            </a:r>
          </a:p>
          <a:p>
            <a:endParaRPr lang="es-ES" sz="2400" dirty="0" smtClean="0"/>
          </a:p>
          <a:p>
            <a:pPr algn="ctr"/>
            <a:r>
              <a:rPr lang="es-ES" sz="2400" dirty="0" smtClean="0">
                <a:effectLst>
                  <a:outerShdw blurRad="38100" dist="38100" dir="2700000" algn="tl">
                    <a:srgbClr val="000000">
                      <a:alpha val="43137"/>
                    </a:srgbClr>
                  </a:outerShdw>
                </a:effectLst>
              </a:rPr>
              <a:t>Se alimenta principalmente de plancton, moluscos, crustáceos, larvas y huevos.</a:t>
            </a:r>
          </a:p>
        </p:txBody>
      </p:sp>
      <p:sp>
        <p:nvSpPr>
          <p:cNvPr id="8" name="7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2AB0">
                  <a:shade val="67500"/>
                  <a:satMod val="115000"/>
                </a:srgbClr>
              </a:gs>
              <a:gs pos="100000">
                <a:srgbClr val="002AB0">
                  <a:shade val="100000"/>
                  <a:satMod val="115000"/>
                </a:srgbClr>
              </a:gs>
            </a:gsLst>
            <a:lin ang="5400000" scaled="1"/>
            <a:tileRect/>
          </a:gradFill>
        </p:spPr>
        <p:txBody>
          <a:bodyPr/>
          <a:lstStyle/>
          <a:p>
            <a:endParaRPr lang="es-ES" dirty="0"/>
          </a:p>
        </p:txBody>
      </p:sp>
      <p:pic>
        <p:nvPicPr>
          <p:cNvPr id="4" name="3 Imagen" descr="0(12).jpg"/>
          <p:cNvPicPr>
            <a:picLocks noChangeAspect="1"/>
          </p:cNvPicPr>
          <p:nvPr/>
        </p:nvPicPr>
        <p:blipFill>
          <a:blip r:embed="rId2"/>
          <a:stretch>
            <a:fillRect/>
          </a:stretch>
        </p:blipFill>
        <p:spPr>
          <a:xfrm>
            <a:off x="0" y="0"/>
            <a:ext cx="9144000" cy="6858000"/>
          </a:xfrm>
          <a:prstGeom prst="rect">
            <a:avLst/>
          </a:prstGeom>
        </p:spPr>
      </p:pic>
      <p:sp>
        <p:nvSpPr>
          <p:cNvPr id="5" name="4 Paralelogramo"/>
          <p:cNvSpPr/>
          <p:nvPr/>
        </p:nvSpPr>
        <p:spPr>
          <a:xfrm rot="1475709">
            <a:off x="3618684" y="8301"/>
            <a:ext cx="486199" cy="2047372"/>
          </a:xfrm>
          <a:prstGeom prst="parallelogram">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20581984" flipH="1">
            <a:off x="4815223" y="62931"/>
            <a:ext cx="467947" cy="2050206"/>
          </a:xfrm>
          <a:prstGeom prst="parallelogram">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1475709">
            <a:off x="3404371" y="1079847"/>
            <a:ext cx="486199" cy="2047372"/>
          </a:xfrm>
          <a:prstGeom prst="parallelogram">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20581984" flipH="1">
            <a:off x="4932399" y="1166642"/>
            <a:ext cx="467947" cy="2050206"/>
          </a:xfrm>
          <a:prstGeom prst="parallelogram">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1475709">
            <a:off x="3332932" y="1937103"/>
            <a:ext cx="486199" cy="2047372"/>
          </a:xfrm>
          <a:prstGeom prst="parallelogram">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20581984" flipH="1">
            <a:off x="4932399" y="2023898"/>
            <a:ext cx="467947" cy="2050206"/>
          </a:xfrm>
          <a:prstGeom prst="parallelogram">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20581984" flipH="1">
            <a:off x="4932399" y="3024031"/>
            <a:ext cx="467947" cy="2050206"/>
          </a:xfrm>
          <a:prstGeom prst="parallelogram">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475709">
            <a:off x="3118618" y="3008674"/>
            <a:ext cx="486199" cy="2047372"/>
          </a:xfrm>
          <a:prstGeom prst="parallelogram">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20581984" flipH="1">
            <a:off x="4932399" y="3952724"/>
            <a:ext cx="467947" cy="2050206"/>
          </a:xfrm>
          <a:prstGeom prst="parallelogram">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1475709">
            <a:off x="3047180" y="3865928"/>
            <a:ext cx="486199" cy="2047372"/>
          </a:xfrm>
          <a:prstGeom prst="parallelogram">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1475709">
            <a:off x="2904304" y="4802327"/>
            <a:ext cx="486199" cy="2047372"/>
          </a:xfrm>
          <a:prstGeom prst="parallelogram">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20581984" flipH="1">
            <a:off x="4860962" y="4784135"/>
            <a:ext cx="467947" cy="2050206"/>
          </a:xfrm>
          <a:prstGeom prst="parallelogram">
            <a:avLst/>
          </a:prstGeom>
          <a:gradFill flip="none" rotWithShape="1">
            <a:gsLst>
              <a:gs pos="0">
                <a:srgbClr val="FFFF00"/>
              </a:gs>
              <a:gs pos="50000">
                <a:schemeClr val="accent6">
                  <a:lumMod val="75000"/>
                  <a:shade val="67500"/>
                  <a:satMod val="115000"/>
                </a:schemeClr>
              </a:gs>
              <a:gs pos="100000">
                <a:schemeClr val="accent6">
                  <a:lumMod val="75000"/>
                  <a:shade val="100000"/>
                  <a:satMod val="115000"/>
                </a:schemeClr>
              </a:gs>
            </a:gsLst>
            <a:lin ang="81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0-#ppt_w/2"/>
                                          </p:val>
                                        </p:tav>
                                        <p:tav tm="100000">
                                          <p:val>
                                            <p:strVal val="#ppt_x"/>
                                          </p:val>
                                        </p:tav>
                                      </p:tavLst>
                                    </p:anim>
                                    <p:anim calcmode="lin" valueType="num">
                                      <p:cBhvr additive="base">
                                        <p:cTn id="47" dur="3000" fill="hold"/>
                                        <p:tgtEl>
                                          <p:spTgt spid="11"/>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6"/>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8"/>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0"/>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1"/>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6"/>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5"/>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7"/>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9"/>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2"/>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4"/>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5"/>
                                        </p:tgtEl>
                                        <p:attrNameLst>
                                          <p:attrName>r</p:attrName>
                                        </p:attrNameLst>
                                      </p:cBhvr>
                                    </p:animRot>
                                  </p:childTnLst>
                                </p:cTn>
                              </p:par>
                              <p:par>
                                <p:cTn id="80" presetID="13" presetClass="entr" presetSubtype="16" fill="hold" grpId="2" nodeType="withEffect">
                                  <p:stCondLst>
                                    <p:cond delay="0"/>
                                  </p:stCondLst>
                                  <p:childTnLst>
                                    <p:set>
                                      <p:cBhvr>
                                        <p:cTn id="81" dur="1" fill="hold">
                                          <p:stCondLst>
                                            <p:cond delay="0"/>
                                          </p:stCondLst>
                                        </p:cTn>
                                        <p:tgtEl>
                                          <p:spTgt spid="5"/>
                                        </p:tgtEl>
                                        <p:attrNameLst>
                                          <p:attrName>style.visibility</p:attrName>
                                        </p:attrNameLst>
                                      </p:cBhvr>
                                      <p:to>
                                        <p:strVal val="visible"/>
                                      </p:to>
                                    </p:set>
                                    <p:animEffect transition="in" filter="plus(in)">
                                      <p:cBhvr>
                                        <p:cTn id="82" dur="3000"/>
                                        <p:tgtEl>
                                          <p:spTgt spid="5"/>
                                        </p:tgtEl>
                                      </p:cBhvr>
                                    </p:animEffect>
                                  </p:childTnLst>
                                </p:cTn>
                              </p:par>
                              <p:par>
                                <p:cTn id="83" presetID="13" presetClass="entr" presetSubtype="16" fill="hold" grpId="2" nodeType="withEffect">
                                  <p:stCondLst>
                                    <p:cond delay="0"/>
                                  </p:stCondLst>
                                  <p:childTnLst>
                                    <p:set>
                                      <p:cBhvr>
                                        <p:cTn id="84" dur="1" fill="hold">
                                          <p:stCondLst>
                                            <p:cond delay="0"/>
                                          </p:stCondLst>
                                        </p:cTn>
                                        <p:tgtEl>
                                          <p:spTgt spid="6"/>
                                        </p:tgtEl>
                                        <p:attrNameLst>
                                          <p:attrName>style.visibility</p:attrName>
                                        </p:attrNameLst>
                                      </p:cBhvr>
                                      <p:to>
                                        <p:strVal val="visible"/>
                                      </p:to>
                                    </p:set>
                                    <p:animEffect transition="in" filter="plus(in)">
                                      <p:cBhvr>
                                        <p:cTn id="85" dur="3000"/>
                                        <p:tgtEl>
                                          <p:spTgt spid="6"/>
                                        </p:tgtEl>
                                      </p:cBhvr>
                                    </p:animEffect>
                                  </p:childTnLst>
                                </p:cTn>
                              </p:par>
                              <p:par>
                                <p:cTn id="86" presetID="13" presetClass="entr" presetSubtype="16" fill="hold" grpId="2" nodeType="withEffect">
                                  <p:stCondLst>
                                    <p:cond delay="0"/>
                                  </p:stCondLst>
                                  <p:childTnLst>
                                    <p:set>
                                      <p:cBhvr>
                                        <p:cTn id="87" dur="1" fill="hold">
                                          <p:stCondLst>
                                            <p:cond delay="0"/>
                                          </p:stCondLst>
                                        </p:cTn>
                                        <p:tgtEl>
                                          <p:spTgt spid="7"/>
                                        </p:tgtEl>
                                        <p:attrNameLst>
                                          <p:attrName>style.visibility</p:attrName>
                                        </p:attrNameLst>
                                      </p:cBhvr>
                                      <p:to>
                                        <p:strVal val="visible"/>
                                      </p:to>
                                    </p:set>
                                    <p:animEffect transition="in" filter="plus(in)">
                                      <p:cBhvr>
                                        <p:cTn id="88" dur="3000"/>
                                        <p:tgtEl>
                                          <p:spTgt spid="7"/>
                                        </p:tgtEl>
                                      </p:cBhvr>
                                    </p:animEffect>
                                  </p:childTnLst>
                                </p:cTn>
                              </p:par>
                              <p:par>
                                <p:cTn id="89" presetID="13" presetClass="entr" presetSubtype="16" fill="hold" grpId="2" nodeType="withEffect">
                                  <p:stCondLst>
                                    <p:cond delay="0"/>
                                  </p:stCondLst>
                                  <p:childTnLst>
                                    <p:set>
                                      <p:cBhvr>
                                        <p:cTn id="90" dur="1" fill="hold">
                                          <p:stCondLst>
                                            <p:cond delay="0"/>
                                          </p:stCondLst>
                                        </p:cTn>
                                        <p:tgtEl>
                                          <p:spTgt spid="8"/>
                                        </p:tgtEl>
                                        <p:attrNameLst>
                                          <p:attrName>style.visibility</p:attrName>
                                        </p:attrNameLst>
                                      </p:cBhvr>
                                      <p:to>
                                        <p:strVal val="visible"/>
                                      </p:to>
                                    </p:set>
                                    <p:animEffect transition="in" filter="plus(in)">
                                      <p:cBhvr>
                                        <p:cTn id="91" dur="3000"/>
                                        <p:tgtEl>
                                          <p:spTgt spid="8"/>
                                        </p:tgtEl>
                                      </p:cBhvr>
                                    </p:animEffect>
                                  </p:childTnLst>
                                </p:cTn>
                              </p:par>
                              <p:par>
                                <p:cTn id="92" presetID="13" presetClass="entr" presetSubtype="16" fill="hold" grpId="2" nodeType="withEffect">
                                  <p:stCondLst>
                                    <p:cond delay="0"/>
                                  </p:stCondLst>
                                  <p:childTnLst>
                                    <p:set>
                                      <p:cBhvr>
                                        <p:cTn id="93" dur="1" fill="hold">
                                          <p:stCondLst>
                                            <p:cond delay="0"/>
                                          </p:stCondLst>
                                        </p:cTn>
                                        <p:tgtEl>
                                          <p:spTgt spid="9"/>
                                        </p:tgtEl>
                                        <p:attrNameLst>
                                          <p:attrName>style.visibility</p:attrName>
                                        </p:attrNameLst>
                                      </p:cBhvr>
                                      <p:to>
                                        <p:strVal val="visible"/>
                                      </p:to>
                                    </p:set>
                                    <p:animEffect transition="in" filter="plus(in)">
                                      <p:cBhvr>
                                        <p:cTn id="94" dur="3000"/>
                                        <p:tgtEl>
                                          <p:spTgt spid="9"/>
                                        </p:tgtEl>
                                      </p:cBhvr>
                                    </p:animEffect>
                                  </p:childTnLst>
                                </p:cTn>
                              </p:par>
                              <p:par>
                                <p:cTn id="95" presetID="13" presetClass="entr" presetSubtype="16" fill="hold" grpId="2" nodeType="withEffect">
                                  <p:stCondLst>
                                    <p:cond delay="0"/>
                                  </p:stCondLst>
                                  <p:childTnLst>
                                    <p:set>
                                      <p:cBhvr>
                                        <p:cTn id="96" dur="1" fill="hold">
                                          <p:stCondLst>
                                            <p:cond delay="0"/>
                                          </p:stCondLst>
                                        </p:cTn>
                                        <p:tgtEl>
                                          <p:spTgt spid="10"/>
                                        </p:tgtEl>
                                        <p:attrNameLst>
                                          <p:attrName>style.visibility</p:attrName>
                                        </p:attrNameLst>
                                      </p:cBhvr>
                                      <p:to>
                                        <p:strVal val="visible"/>
                                      </p:to>
                                    </p:set>
                                    <p:animEffect transition="in" filter="plus(in)">
                                      <p:cBhvr>
                                        <p:cTn id="97" dur="3000"/>
                                        <p:tgtEl>
                                          <p:spTgt spid="10"/>
                                        </p:tgtEl>
                                      </p:cBhvr>
                                    </p:animEffect>
                                  </p:childTnLst>
                                </p:cTn>
                              </p:par>
                              <p:par>
                                <p:cTn id="98" presetID="13" presetClass="entr" presetSubtype="16" fill="hold" grpId="2" nodeType="withEffect">
                                  <p:stCondLst>
                                    <p:cond delay="0"/>
                                  </p:stCondLst>
                                  <p:childTnLst>
                                    <p:set>
                                      <p:cBhvr>
                                        <p:cTn id="99" dur="1" fill="hold">
                                          <p:stCondLst>
                                            <p:cond delay="0"/>
                                          </p:stCondLst>
                                        </p:cTn>
                                        <p:tgtEl>
                                          <p:spTgt spid="11"/>
                                        </p:tgtEl>
                                        <p:attrNameLst>
                                          <p:attrName>style.visibility</p:attrName>
                                        </p:attrNameLst>
                                      </p:cBhvr>
                                      <p:to>
                                        <p:strVal val="visible"/>
                                      </p:to>
                                    </p:set>
                                    <p:animEffect transition="in" filter="plus(in)">
                                      <p:cBhvr>
                                        <p:cTn id="100" dur="3000"/>
                                        <p:tgtEl>
                                          <p:spTgt spid="11"/>
                                        </p:tgtEl>
                                      </p:cBhvr>
                                    </p:animEffect>
                                  </p:childTnLst>
                                </p:cTn>
                              </p:par>
                              <p:par>
                                <p:cTn id="101" presetID="13" presetClass="entr" presetSubtype="16" fill="hold" grpId="2" nodeType="withEffect">
                                  <p:stCondLst>
                                    <p:cond delay="0"/>
                                  </p:stCondLst>
                                  <p:childTnLst>
                                    <p:set>
                                      <p:cBhvr>
                                        <p:cTn id="102" dur="1" fill="hold">
                                          <p:stCondLst>
                                            <p:cond delay="0"/>
                                          </p:stCondLst>
                                        </p:cTn>
                                        <p:tgtEl>
                                          <p:spTgt spid="12"/>
                                        </p:tgtEl>
                                        <p:attrNameLst>
                                          <p:attrName>style.visibility</p:attrName>
                                        </p:attrNameLst>
                                      </p:cBhvr>
                                      <p:to>
                                        <p:strVal val="visible"/>
                                      </p:to>
                                    </p:set>
                                    <p:animEffect transition="in" filter="plus(in)">
                                      <p:cBhvr>
                                        <p:cTn id="103" dur="3000"/>
                                        <p:tgtEl>
                                          <p:spTgt spid="12"/>
                                        </p:tgtEl>
                                      </p:cBhvr>
                                    </p:animEffect>
                                  </p:childTnLst>
                                </p:cTn>
                              </p:par>
                              <p:par>
                                <p:cTn id="104" presetID="13" presetClass="entr" presetSubtype="16" fill="hold" grpId="2" nodeType="withEffect">
                                  <p:stCondLst>
                                    <p:cond delay="0"/>
                                  </p:stCondLst>
                                  <p:childTnLst>
                                    <p:set>
                                      <p:cBhvr>
                                        <p:cTn id="105" dur="1" fill="hold">
                                          <p:stCondLst>
                                            <p:cond delay="0"/>
                                          </p:stCondLst>
                                        </p:cTn>
                                        <p:tgtEl>
                                          <p:spTgt spid="13"/>
                                        </p:tgtEl>
                                        <p:attrNameLst>
                                          <p:attrName>style.visibility</p:attrName>
                                        </p:attrNameLst>
                                      </p:cBhvr>
                                      <p:to>
                                        <p:strVal val="visible"/>
                                      </p:to>
                                    </p:set>
                                    <p:animEffect transition="in" filter="plus(in)">
                                      <p:cBhvr>
                                        <p:cTn id="106" dur="3000"/>
                                        <p:tgtEl>
                                          <p:spTgt spid="13"/>
                                        </p:tgtEl>
                                      </p:cBhvr>
                                    </p:animEffect>
                                  </p:childTnLst>
                                </p:cTn>
                              </p:par>
                              <p:par>
                                <p:cTn id="107" presetID="13" presetClass="entr" presetSubtype="16" fill="hold" grpId="2"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plus(in)">
                                      <p:cBhvr>
                                        <p:cTn id="109" dur="3000"/>
                                        <p:tgtEl>
                                          <p:spTgt spid="14"/>
                                        </p:tgtEl>
                                      </p:cBhvr>
                                    </p:animEffect>
                                  </p:childTnLst>
                                </p:cTn>
                              </p:par>
                              <p:par>
                                <p:cTn id="110" presetID="13" presetClass="entr" presetSubtype="16" fill="hold" grpId="2" nodeType="withEffect">
                                  <p:stCondLst>
                                    <p:cond delay="0"/>
                                  </p:stCondLst>
                                  <p:childTnLst>
                                    <p:set>
                                      <p:cBhvr>
                                        <p:cTn id="111" dur="1" fill="hold">
                                          <p:stCondLst>
                                            <p:cond delay="0"/>
                                          </p:stCondLst>
                                        </p:cTn>
                                        <p:tgtEl>
                                          <p:spTgt spid="15"/>
                                        </p:tgtEl>
                                        <p:attrNameLst>
                                          <p:attrName>style.visibility</p:attrName>
                                        </p:attrNameLst>
                                      </p:cBhvr>
                                      <p:to>
                                        <p:strVal val="visible"/>
                                      </p:to>
                                    </p:set>
                                    <p:animEffect transition="in" filter="plus(in)">
                                      <p:cBhvr>
                                        <p:cTn id="112" dur="3000"/>
                                        <p:tgtEl>
                                          <p:spTgt spid="15"/>
                                        </p:tgtEl>
                                      </p:cBhvr>
                                    </p:animEffect>
                                  </p:childTnLst>
                                </p:cTn>
                              </p:par>
                              <p:par>
                                <p:cTn id="113" presetID="13" presetClass="entr" presetSubtype="16" fill="hold" grpId="2" nodeType="withEffect">
                                  <p:stCondLst>
                                    <p:cond delay="0"/>
                                  </p:stCondLst>
                                  <p:childTnLst>
                                    <p:set>
                                      <p:cBhvr>
                                        <p:cTn id="114" dur="1" fill="hold">
                                          <p:stCondLst>
                                            <p:cond delay="0"/>
                                          </p:stCondLst>
                                        </p:cTn>
                                        <p:tgtEl>
                                          <p:spTgt spid="16"/>
                                        </p:tgtEl>
                                        <p:attrNameLst>
                                          <p:attrName>style.visibility</p:attrName>
                                        </p:attrNameLst>
                                      </p:cBhvr>
                                      <p:to>
                                        <p:strVal val="visible"/>
                                      </p:to>
                                    </p:set>
                                    <p:animEffect transition="in" filter="plus(in)">
                                      <p:cBhvr>
                                        <p:cTn id="115" dur="3000"/>
                                        <p:tgtEl>
                                          <p:spTgt spid="16"/>
                                        </p:tgtEl>
                                      </p:cBhvr>
                                    </p:animEffect>
                                  </p:childTnLst>
                                </p:cTn>
                              </p:par>
                            </p:childTnLst>
                          </p:cTn>
                        </p:par>
                        <p:par>
                          <p:cTn id="116" fill="hold">
                            <p:stCondLst>
                              <p:cond delay="3000"/>
                            </p:stCondLst>
                            <p:childTnLst>
                              <p:par>
                                <p:cTn id="117" presetID="2" presetClass="exit" presetSubtype="2" fill="hold" grpId="3" nodeType="afterEffect">
                                  <p:stCondLst>
                                    <p:cond delay="0"/>
                                  </p:stCondLst>
                                  <p:childTnLst>
                                    <p:anim calcmode="lin" valueType="num">
                                      <p:cBhvr additive="base">
                                        <p:cTn id="118" dur="3000"/>
                                        <p:tgtEl>
                                          <p:spTgt spid="5"/>
                                        </p:tgtEl>
                                        <p:attrNameLst>
                                          <p:attrName>ppt_x</p:attrName>
                                        </p:attrNameLst>
                                      </p:cBhvr>
                                      <p:tavLst>
                                        <p:tav tm="0">
                                          <p:val>
                                            <p:strVal val="ppt_x"/>
                                          </p:val>
                                        </p:tav>
                                        <p:tav tm="100000">
                                          <p:val>
                                            <p:strVal val="1+ppt_w/2"/>
                                          </p:val>
                                        </p:tav>
                                      </p:tavLst>
                                    </p:anim>
                                    <p:anim calcmode="lin" valueType="num">
                                      <p:cBhvr additive="base">
                                        <p:cTn id="119" dur="3000"/>
                                        <p:tgtEl>
                                          <p:spTgt spid="5"/>
                                        </p:tgtEl>
                                        <p:attrNameLst>
                                          <p:attrName>ppt_y</p:attrName>
                                        </p:attrNameLst>
                                      </p:cBhvr>
                                      <p:tavLst>
                                        <p:tav tm="0">
                                          <p:val>
                                            <p:strVal val="ppt_y"/>
                                          </p:val>
                                        </p:tav>
                                        <p:tav tm="100000">
                                          <p:val>
                                            <p:strVal val="ppt_y"/>
                                          </p:val>
                                        </p:tav>
                                      </p:tavLst>
                                    </p:anim>
                                    <p:set>
                                      <p:cBhvr>
                                        <p:cTn id="120" dur="1" fill="hold">
                                          <p:stCondLst>
                                            <p:cond delay="2999"/>
                                          </p:stCondLst>
                                        </p:cTn>
                                        <p:tgtEl>
                                          <p:spTgt spid="5"/>
                                        </p:tgtEl>
                                        <p:attrNameLst>
                                          <p:attrName>style.visibility</p:attrName>
                                        </p:attrNameLst>
                                      </p:cBhvr>
                                      <p:to>
                                        <p:strVal val="hidden"/>
                                      </p:to>
                                    </p:set>
                                  </p:childTnLst>
                                </p:cTn>
                              </p:par>
                              <p:par>
                                <p:cTn id="121" presetID="2" presetClass="exit" presetSubtype="2" fill="hold" grpId="3"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1+ppt_w/2"/>
                                          </p:val>
                                        </p:tav>
                                      </p:tavLst>
                                    </p:anim>
                                    <p:anim calcmode="lin" valueType="num">
                                      <p:cBhvr additive="base">
                                        <p:cTn id="123" dur="3000"/>
                                        <p:tgtEl>
                                          <p:spTgt spid="7"/>
                                        </p:tgtEl>
                                        <p:attrNameLst>
                                          <p:attrName>ppt_y</p:attrName>
                                        </p:attrNameLst>
                                      </p:cBhvr>
                                      <p:tavLst>
                                        <p:tav tm="0">
                                          <p:val>
                                            <p:strVal val="ppt_y"/>
                                          </p:val>
                                        </p:tav>
                                        <p:tav tm="100000">
                                          <p:val>
                                            <p:strVal val="ppt_y"/>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2" fill="hold" grpId="3"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1+ppt_w/2"/>
                                          </p:val>
                                        </p:tav>
                                      </p:tavLst>
                                    </p:anim>
                                    <p:anim calcmode="lin" valueType="num">
                                      <p:cBhvr additive="base">
                                        <p:cTn id="127" dur="3000"/>
                                        <p:tgtEl>
                                          <p:spTgt spid="9"/>
                                        </p:tgtEl>
                                        <p:attrNameLst>
                                          <p:attrName>ppt_y</p:attrName>
                                        </p:attrNameLst>
                                      </p:cBhvr>
                                      <p:tavLst>
                                        <p:tav tm="0">
                                          <p:val>
                                            <p:strVal val="ppt_y"/>
                                          </p:val>
                                        </p:tav>
                                        <p:tav tm="100000">
                                          <p:val>
                                            <p:strVal val="ppt_y"/>
                                          </p:val>
                                        </p:tav>
                                      </p:tavLst>
                                    </p:anim>
                                    <p:set>
                                      <p:cBhvr>
                                        <p:cTn id="128" dur="1" fill="hold">
                                          <p:stCondLst>
                                            <p:cond delay="2999"/>
                                          </p:stCondLst>
                                        </p:cTn>
                                        <p:tgtEl>
                                          <p:spTgt spid="9"/>
                                        </p:tgtEl>
                                        <p:attrNameLst>
                                          <p:attrName>style.visibility</p:attrName>
                                        </p:attrNameLst>
                                      </p:cBhvr>
                                      <p:to>
                                        <p:strVal val="hidden"/>
                                      </p:to>
                                    </p:set>
                                  </p:childTnLst>
                                </p:cTn>
                              </p:par>
                              <p:par>
                                <p:cTn id="129" presetID="2" presetClass="exit" presetSubtype="2" fill="hold" grpId="3" nodeType="withEffect">
                                  <p:stCondLst>
                                    <p:cond delay="0"/>
                                  </p:stCondLst>
                                  <p:childTnLst>
                                    <p:anim calcmode="lin" valueType="num">
                                      <p:cBhvr additive="base">
                                        <p:cTn id="130" dur="3000"/>
                                        <p:tgtEl>
                                          <p:spTgt spid="12"/>
                                        </p:tgtEl>
                                        <p:attrNameLst>
                                          <p:attrName>ppt_x</p:attrName>
                                        </p:attrNameLst>
                                      </p:cBhvr>
                                      <p:tavLst>
                                        <p:tav tm="0">
                                          <p:val>
                                            <p:strVal val="ppt_x"/>
                                          </p:val>
                                        </p:tav>
                                        <p:tav tm="100000">
                                          <p:val>
                                            <p:strVal val="1+ppt_w/2"/>
                                          </p:val>
                                        </p:tav>
                                      </p:tavLst>
                                    </p:anim>
                                    <p:anim calcmode="lin" valueType="num">
                                      <p:cBhvr additive="base">
                                        <p:cTn id="131" dur="3000"/>
                                        <p:tgtEl>
                                          <p:spTgt spid="12"/>
                                        </p:tgtEl>
                                        <p:attrNameLst>
                                          <p:attrName>ppt_y</p:attrName>
                                        </p:attrNameLst>
                                      </p:cBhvr>
                                      <p:tavLst>
                                        <p:tav tm="0">
                                          <p:val>
                                            <p:strVal val="ppt_y"/>
                                          </p:val>
                                        </p:tav>
                                        <p:tav tm="100000">
                                          <p:val>
                                            <p:strVal val="ppt_y"/>
                                          </p:val>
                                        </p:tav>
                                      </p:tavLst>
                                    </p:anim>
                                    <p:set>
                                      <p:cBhvr>
                                        <p:cTn id="132" dur="1" fill="hold">
                                          <p:stCondLst>
                                            <p:cond delay="2999"/>
                                          </p:stCondLst>
                                        </p:cTn>
                                        <p:tgtEl>
                                          <p:spTgt spid="12"/>
                                        </p:tgtEl>
                                        <p:attrNameLst>
                                          <p:attrName>style.visibility</p:attrName>
                                        </p:attrNameLst>
                                      </p:cBhvr>
                                      <p:to>
                                        <p:strVal val="hidden"/>
                                      </p:to>
                                    </p:set>
                                  </p:childTnLst>
                                </p:cTn>
                              </p:par>
                              <p:par>
                                <p:cTn id="133" presetID="2" presetClass="exit" presetSubtype="2" fill="hold" grpId="3" nodeType="withEffect">
                                  <p:stCondLst>
                                    <p:cond delay="0"/>
                                  </p:stCondLst>
                                  <p:childTnLst>
                                    <p:anim calcmode="lin" valueType="num">
                                      <p:cBhvr additive="base">
                                        <p:cTn id="134" dur="3000"/>
                                        <p:tgtEl>
                                          <p:spTgt spid="14"/>
                                        </p:tgtEl>
                                        <p:attrNameLst>
                                          <p:attrName>ppt_x</p:attrName>
                                        </p:attrNameLst>
                                      </p:cBhvr>
                                      <p:tavLst>
                                        <p:tav tm="0">
                                          <p:val>
                                            <p:strVal val="ppt_x"/>
                                          </p:val>
                                        </p:tav>
                                        <p:tav tm="100000">
                                          <p:val>
                                            <p:strVal val="1+ppt_w/2"/>
                                          </p:val>
                                        </p:tav>
                                      </p:tavLst>
                                    </p:anim>
                                    <p:anim calcmode="lin" valueType="num">
                                      <p:cBhvr additive="base">
                                        <p:cTn id="135" dur="3000"/>
                                        <p:tgtEl>
                                          <p:spTgt spid="14"/>
                                        </p:tgtEl>
                                        <p:attrNameLst>
                                          <p:attrName>ppt_y</p:attrName>
                                        </p:attrNameLst>
                                      </p:cBhvr>
                                      <p:tavLst>
                                        <p:tav tm="0">
                                          <p:val>
                                            <p:strVal val="ppt_y"/>
                                          </p:val>
                                        </p:tav>
                                        <p:tav tm="100000">
                                          <p:val>
                                            <p:strVal val="ppt_y"/>
                                          </p:val>
                                        </p:tav>
                                      </p:tavLst>
                                    </p:anim>
                                    <p:set>
                                      <p:cBhvr>
                                        <p:cTn id="136" dur="1" fill="hold">
                                          <p:stCondLst>
                                            <p:cond delay="2999"/>
                                          </p:stCondLst>
                                        </p:cTn>
                                        <p:tgtEl>
                                          <p:spTgt spid="14"/>
                                        </p:tgtEl>
                                        <p:attrNameLst>
                                          <p:attrName>style.visibility</p:attrName>
                                        </p:attrNameLst>
                                      </p:cBhvr>
                                      <p:to>
                                        <p:strVal val="hidden"/>
                                      </p:to>
                                    </p:set>
                                  </p:childTnLst>
                                </p:cTn>
                              </p:par>
                              <p:par>
                                <p:cTn id="137" presetID="2" presetClass="exit" presetSubtype="2" fill="hold" grpId="3"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ppt_y"/>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8" fill="hold" grpId="3" nodeType="withEffect">
                                  <p:stCondLst>
                                    <p:cond delay="0"/>
                                  </p:stCondLst>
                                  <p:childTnLst>
                                    <p:anim calcmode="lin" valueType="num">
                                      <p:cBhvr additive="base">
                                        <p:cTn id="142" dur="3000"/>
                                        <p:tgtEl>
                                          <p:spTgt spid="6"/>
                                        </p:tgtEl>
                                        <p:attrNameLst>
                                          <p:attrName>ppt_x</p:attrName>
                                        </p:attrNameLst>
                                      </p:cBhvr>
                                      <p:tavLst>
                                        <p:tav tm="0">
                                          <p:val>
                                            <p:strVal val="ppt_x"/>
                                          </p:val>
                                        </p:tav>
                                        <p:tav tm="100000">
                                          <p:val>
                                            <p:strVal val="0-ppt_w/2"/>
                                          </p:val>
                                        </p:tav>
                                      </p:tavLst>
                                    </p:anim>
                                    <p:anim calcmode="lin" valueType="num">
                                      <p:cBhvr additive="base">
                                        <p:cTn id="143" dur="3000"/>
                                        <p:tgtEl>
                                          <p:spTgt spid="6"/>
                                        </p:tgtEl>
                                        <p:attrNameLst>
                                          <p:attrName>ppt_y</p:attrName>
                                        </p:attrNameLst>
                                      </p:cBhvr>
                                      <p:tavLst>
                                        <p:tav tm="0">
                                          <p:val>
                                            <p:strVal val="ppt_y"/>
                                          </p:val>
                                        </p:tav>
                                        <p:tav tm="100000">
                                          <p:val>
                                            <p:strVal val="ppt_y"/>
                                          </p:val>
                                        </p:tav>
                                      </p:tavLst>
                                    </p:anim>
                                    <p:set>
                                      <p:cBhvr>
                                        <p:cTn id="144" dur="1" fill="hold">
                                          <p:stCondLst>
                                            <p:cond delay="2999"/>
                                          </p:stCondLst>
                                        </p:cTn>
                                        <p:tgtEl>
                                          <p:spTgt spid="6"/>
                                        </p:tgtEl>
                                        <p:attrNameLst>
                                          <p:attrName>style.visibility</p:attrName>
                                        </p:attrNameLst>
                                      </p:cBhvr>
                                      <p:to>
                                        <p:strVal val="hidden"/>
                                      </p:to>
                                    </p:set>
                                  </p:childTnLst>
                                </p:cTn>
                              </p:par>
                              <p:par>
                                <p:cTn id="145" presetID="2" presetClass="exit" presetSubtype="8" fill="hold" grpId="3" nodeType="withEffect">
                                  <p:stCondLst>
                                    <p:cond delay="0"/>
                                  </p:stCondLst>
                                  <p:childTnLst>
                                    <p:anim calcmode="lin" valueType="num">
                                      <p:cBhvr additive="base">
                                        <p:cTn id="146" dur="3000"/>
                                        <p:tgtEl>
                                          <p:spTgt spid="8"/>
                                        </p:tgtEl>
                                        <p:attrNameLst>
                                          <p:attrName>ppt_x</p:attrName>
                                        </p:attrNameLst>
                                      </p:cBhvr>
                                      <p:tavLst>
                                        <p:tav tm="0">
                                          <p:val>
                                            <p:strVal val="ppt_x"/>
                                          </p:val>
                                        </p:tav>
                                        <p:tav tm="100000">
                                          <p:val>
                                            <p:strVal val="0-ppt_w/2"/>
                                          </p:val>
                                        </p:tav>
                                      </p:tavLst>
                                    </p:anim>
                                    <p:anim calcmode="lin" valueType="num">
                                      <p:cBhvr additive="base">
                                        <p:cTn id="147" dur="3000"/>
                                        <p:tgtEl>
                                          <p:spTgt spid="8"/>
                                        </p:tgtEl>
                                        <p:attrNameLst>
                                          <p:attrName>ppt_y</p:attrName>
                                        </p:attrNameLst>
                                      </p:cBhvr>
                                      <p:tavLst>
                                        <p:tav tm="0">
                                          <p:val>
                                            <p:strVal val="ppt_y"/>
                                          </p:val>
                                        </p:tav>
                                        <p:tav tm="100000">
                                          <p:val>
                                            <p:strVal val="ppt_y"/>
                                          </p:val>
                                        </p:tav>
                                      </p:tavLst>
                                    </p:anim>
                                    <p:set>
                                      <p:cBhvr>
                                        <p:cTn id="148" dur="1" fill="hold">
                                          <p:stCondLst>
                                            <p:cond delay="2999"/>
                                          </p:stCondLst>
                                        </p:cTn>
                                        <p:tgtEl>
                                          <p:spTgt spid="8"/>
                                        </p:tgtEl>
                                        <p:attrNameLst>
                                          <p:attrName>style.visibility</p:attrName>
                                        </p:attrNameLst>
                                      </p:cBhvr>
                                      <p:to>
                                        <p:strVal val="hidden"/>
                                      </p:to>
                                    </p:set>
                                  </p:childTnLst>
                                </p:cTn>
                              </p:par>
                              <p:par>
                                <p:cTn id="149" presetID="2" presetClass="exit" presetSubtype="8" fill="hold" grpId="3" nodeType="withEffect">
                                  <p:stCondLst>
                                    <p:cond delay="0"/>
                                  </p:stCondLst>
                                  <p:childTnLst>
                                    <p:anim calcmode="lin" valueType="num">
                                      <p:cBhvr additive="base">
                                        <p:cTn id="150" dur="3000"/>
                                        <p:tgtEl>
                                          <p:spTgt spid="10"/>
                                        </p:tgtEl>
                                        <p:attrNameLst>
                                          <p:attrName>ppt_x</p:attrName>
                                        </p:attrNameLst>
                                      </p:cBhvr>
                                      <p:tavLst>
                                        <p:tav tm="0">
                                          <p:val>
                                            <p:strVal val="ppt_x"/>
                                          </p:val>
                                        </p:tav>
                                        <p:tav tm="100000">
                                          <p:val>
                                            <p:strVal val="0-ppt_w/2"/>
                                          </p:val>
                                        </p:tav>
                                      </p:tavLst>
                                    </p:anim>
                                    <p:anim calcmode="lin" valueType="num">
                                      <p:cBhvr additive="base">
                                        <p:cTn id="151" dur="3000"/>
                                        <p:tgtEl>
                                          <p:spTgt spid="10"/>
                                        </p:tgtEl>
                                        <p:attrNameLst>
                                          <p:attrName>ppt_y</p:attrName>
                                        </p:attrNameLst>
                                      </p:cBhvr>
                                      <p:tavLst>
                                        <p:tav tm="0">
                                          <p:val>
                                            <p:strVal val="ppt_y"/>
                                          </p:val>
                                        </p:tav>
                                        <p:tav tm="100000">
                                          <p:val>
                                            <p:strVal val="ppt_y"/>
                                          </p:val>
                                        </p:tav>
                                      </p:tavLst>
                                    </p:anim>
                                    <p:set>
                                      <p:cBhvr>
                                        <p:cTn id="152" dur="1" fill="hold">
                                          <p:stCondLst>
                                            <p:cond delay="2999"/>
                                          </p:stCondLst>
                                        </p:cTn>
                                        <p:tgtEl>
                                          <p:spTgt spid="10"/>
                                        </p:tgtEl>
                                        <p:attrNameLst>
                                          <p:attrName>style.visibility</p:attrName>
                                        </p:attrNameLst>
                                      </p:cBhvr>
                                      <p:to>
                                        <p:strVal val="hidden"/>
                                      </p:to>
                                    </p:set>
                                  </p:childTnLst>
                                </p:cTn>
                              </p:par>
                              <p:par>
                                <p:cTn id="153" presetID="2" presetClass="exit" presetSubtype="8" fill="hold" grpId="3" nodeType="withEffect">
                                  <p:stCondLst>
                                    <p:cond delay="0"/>
                                  </p:stCondLst>
                                  <p:childTnLst>
                                    <p:anim calcmode="lin" valueType="num">
                                      <p:cBhvr additive="base">
                                        <p:cTn id="154" dur="3000"/>
                                        <p:tgtEl>
                                          <p:spTgt spid="11"/>
                                        </p:tgtEl>
                                        <p:attrNameLst>
                                          <p:attrName>ppt_x</p:attrName>
                                        </p:attrNameLst>
                                      </p:cBhvr>
                                      <p:tavLst>
                                        <p:tav tm="0">
                                          <p:val>
                                            <p:strVal val="ppt_x"/>
                                          </p:val>
                                        </p:tav>
                                        <p:tav tm="100000">
                                          <p:val>
                                            <p:strVal val="0-ppt_w/2"/>
                                          </p:val>
                                        </p:tav>
                                      </p:tavLst>
                                    </p:anim>
                                    <p:anim calcmode="lin" valueType="num">
                                      <p:cBhvr additive="base">
                                        <p:cTn id="155" dur="3000"/>
                                        <p:tgtEl>
                                          <p:spTgt spid="11"/>
                                        </p:tgtEl>
                                        <p:attrNameLst>
                                          <p:attrName>ppt_y</p:attrName>
                                        </p:attrNameLst>
                                      </p:cBhvr>
                                      <p:tavLst>
                                        <p:tav tm="0">
                                          <p:val>
                                            <p:strVal val="ppt_y"/>
                                          </p:val>
                                        </p:tav>
                                        <p:tav tm="100000">
                                          <p:val>
                                            <p:strVal val="ppt_y"/>
                                          </p:val>
                                        </p:tav>
                                      </p:tavLst>
                                    </p:anim>
                                    <p:set>
                                      <p:cBhvr>
                                        <p:cTn id="156" dur="1" fill="hold">
                                          <p:stCondLst>
                                            <p:cond delay="2999"/>
                                          </p:stCondLst>
                                        </p:cTn>
                                        <p:tgtEl>
                                          <p:spTgt spid="11"/>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3000"/>
                                        <p:tgtEl>
                                          <p:spTgt spid="13"/>
                                        </p:tgtEl>
                                        <p:attrNameLst>
                                          <p:attrName>ppt_x</p:attrName>
                                        </p:attrNameLst>
                                      </p:cBhvr>
                                      <p:tavLst>
                                        <p:tav tm="0">
                                          <p:val>
                                            <p:strVal val="ppt_x"/>
                                          </p:val>
                                        </p:tav>
                                        <p:tav tm="100000">
                                          <p:val>
                                            <p:strVal val="0-ppt_w/2"/>
                                          </p:val>
                                        </p:tav>
                                      </p:tavLst>
                                    </p:anim>
                                    <p:anim calcmode="lin" valueType="num">
                                      <p:cBhvr additive="base">
                                        <p:cTn id="159" dur="3000"/>
                                        <p:tgtEl>
                                          <p:spTgt spid="13"/>
                                        </p:tgtEl>
                                        <p:attrNameLst>
                                          <p:attrName>ppt_y</p:attrName>
                                        </p:attrNameLst>
                                      </p:cBhvr>
                                      <p:tavLst>
                                        <p:tav tm="0">
                                          <p:val>
                                            <p:strVal val="ppt_y"/>
                                          </p:val>
                                        </p:tav>
                                        <p:tav tm="100000">
                                          <p:val>
                                            <p:strVal val="ppt_y"/>
                                          </p:val>
                                        </p:tav>
                                      </p:tavLst>
                                    </p:anim>
                                    <p:set>
                                      <p:cBhvr>
                                        <p:cTn id="160" dur="1" fill="hold">
                                          <p:stCondLst>
                                            <p:cond delay="2999"/>
                                          </p:stCondLst>
                                        </p:cTn>
                                        <p:tgtEl>
                                          <p:spTgt spid="13"/>
                                        </p:tgtEl>
                                        <p:attrNameLst>
                                          <p:attrName>style.visibility</p:attrName>
                                        </p:attrNameLst>
                                      </p:cBhvr>
                                      <p:to>
                                        <p:strVal val="hidden"/>
                                      </p:to>
                                    </p:set>
                                  </p:childTnLst>
                                </p:cTn>
                              </p:par>
                              <p:par>
                                <p:cTn id="161" presetID="2" presetClass="exit" presetSubtype="8" fill="hold" grpId="3"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ppt_y"/>
                                          </p:val>
                                        </p:tav>
                                      </p:tavLst>
                                    </p:anim>
                                    <p:set>
                                      <p:cBhvr>
                                        <p:cTn id="164" dur="1" fill="hold">
                                          <p:stCondLst>
                                            <p:cond delay="2999"/>
                                          </p:stCondLst>
                                        </p:cTn>
                                        <p:tgtEl>
                                          <p:spTgt spid="16"/>
                                        </p:tgtEl>
                                        <p:attrNameLst>
                                          <p:attrName>style.visibility</p:attrName>
                                        </p:attrNameLst>
                                      </p:cBhvr>
                                      <p:to>
                                        <p:strVal val="hidden"/>
                                      </p:to>
                                    </p:set>
                                  </p:childTnLst>
                                </p:cTn>
                              </p:par>
                              <p:par>
                                <p:cTn id="165" presetID="13" presetClass="exit" presetSubtype="32" fill="hold" grpId="4" nodeType="withEffect">
                                  <p:stCondLst>
                                    <p:cond delay="0"/>
                                  </p:stCondLst>
                                  <p:childTnLst>
                                    <p:animEffect transition="out" filter="plus(out)">
                                      <p:cBhvr>
                                        <p:cTn id="166" dur="3000"/>
                                        <p:tgtEl>
                                          <p:spTgt spid="5"/>
                                        </p:tgtEl>
                                      </p:cBhvr>
                                    </p:animEffect>
                                    <p:set>
                                      <p:cBhvr>
                                        <p:cTn id="167" dur="1" fill="hold">
                                          <p:stCondLst>
                                            <p:cond delay="2999"/>
                                          </p:stCondLst>
                                        </p:cTn>
                                        <p:tgtEl>
                                          <p:spTgt spid="5"/>
                                        </p:tgtEl>
                                        <p:attrNameLst>
                                          <p:attrName>style.visibility</p:attrName>
                                        </p:attrNameLst>
                                      </p:cBhvr>
                                      <p:to>
                                        <p:strVal val="hidden"/>
                                      </p:to>
                                    </p:set>
                                  </p:childTnLst>
                                </p:cTn>
                              </p:par>
                              <p:par>
                                <p:cTn id="168" presetID="13" presetClass="exit" presetSubtype="32" fill="hold" grpId="4" nodeType="withEffect">
                                  <p:stCondLst>
                                    <p:cond delay="0"/>
                                  </p:stCondLst>
                                  <p:childTnLst>
                                    <p:animEffect transition="out" filter="plus(out)">
                                      <p:cBhvr>
                                        <p:cTn id="169" dur="3000"/>
                                        <p:tgtEl>
                                          <p:spTgt spid="6"/>
                                        </p:tgtEl>
                                      </p:cBhvr>
                                    </p:animEffect>
                                    <p:set>
                                      <p:cBhvr>
                                        <p:cTn id="170" dur="1" fill="hold">
                                          <p:stCondLst>
                                            <p:cond delay="2999"/>
                                          </p:stCondLst>
                                        </p:cTn>
                                        <p:tgtEl>
                                          <p:spTgt spid="6"/>
                                        </p:tgtEl>
                                        <p:attrNameLst>
                                          <p:attrName>style.visibility</p:attrName>
                                        </p:attrNameLst>
                                      </p:cBhvr>
                                      <p:to>
                                        <p:strVal val="hidden"/>
                                      </p:to>
                                    </p:set>
                                  </p:childTnLst>
                                </p:cTn>
                              </p:par>
                              <p:par>
                                <p:cTn id="171" presetID="13" presetClass="exit" presetSubtype="32" fill="hold" grpId="4" nodeType="withEffect">
                                  <p:stCondLst>
                                    <p:cond delay="0"/>
                                  </p:stCondLst>
                                  <p:childTnLst>
                                    <p:animEffect transition="out" filter="plus(out)">
                                      <p:cBhvr>
                                        <p:cTn id="172" dur="3000"/>
                                        <p:tgtEl>
                                          <p:spTgt spid="7"/>
                                        </p:tgtEl>
                                      </p:cBhvr>
                                    </p:animEffect>
                                    <p:set>
                                      <p:cBhvr>
                                        <p:cTn id="173" dur="1" fill="hold">
                                          <p:stCondLst>
                                            <p:cond delay="2999"/>
                                          </p:stCondLst>
                                        </p:cTn>
                                        <p:tgtEl>
                                          <p:spTgt spid="7"/>
                                        </p:tgtEl>
                                        <p:attrNameLst>
                                          <p:attrName>style.visibility</p:attrName>
                                        </p:attrNameLst>
                                      </p:cBhvr>
                                      <p:to>
                                        <p:strVal val="hidden"/>
                                      </p:to>
                                    </p:set>
                                  </p:childTnLst>
                                </p:cTn>
                              </p:par>
                              <p:par>
                                <p:cTn id="174" presetID="13" presetClass="exit" presetSubtype="32" fill="hold" grpId="4" nodeType="withEffect">
                                  <p:stCondLst>
                                    <p:cond delay="0"/>
                                  </p:stCondLst>
                                  <p:childTnLst>
                                    <p:animEffect transition="out" filter="plus(out)">
                                      <p:cBhvr>
                                        <p:cTn id="175" dur="3000"/>
                                        <p:tgtEl>
                                          <p:spTgt spid="8"/>
                                        </p:tgtEl>
                                      </p:cBhvr>
                                    </p:animEffect>
                                    <p:set>
                                      <p:cBhvr>
                                        <p:cTn id="176" dur="1" fill="hold">
                                          <p:stCondLst>
                                            <p:cond delay="2999"/>
                                          </p:stCondLst>
                                        </p:cTn>
                                        <p:tgtEl>
                                          <p:spTgt spid="8"/>
                                        </p:tgtEl>
                                        <p:attrNameLst>
                                          <p:attrName>style.visibility</p:attrName>
                                        </p:attrNameLst>
                                      </p:cBhvr>
                                      <p:to>
                                        <p:strVal val="hidden"/>
                                      </p:to>
                                    </p:set>
                                  </p:childTnLst>
                                </p:cTn>
                              </p:par>
                              <p:par>
                                <p:cTn id="177" presetID="13" presetClass="exit" presetSubtype="32" fill="hold" grpId="4" nodeType="withEffect">
                                  <p:stCondLst>
                                    <p:cond delay="0"/>
                                  </p:stCondLst>
                                  <p:childTnLst>
                                    <p:animEffect transition="out" filter="plus(out)">
                                      <p:cBhvr>
                                        <p:cTn id="178" dur="3000"/>
                                        <p:tgtEl>
                                          <p:spTgt spid="9"/>
                                        </p:tgtEl>
                                      </p:cBhvr>
                                    </p:animEffect>
                                    <p:set>
                                      <p:cBhvr>
                                        <p:cTn id="179" dur="1" fill="hold">
                                          <p:stCondLst>
                                            <p:cond delay="2999"/>
                                          </p:stCondLst>
                                        </p:cTn>
                                        <p:tgtEl>
                                          <p:spTgt spid="9"/>
                                        </p:tgtEl>
                                        <p:attrNameLst>
                                          <p:attrName>style.visibility</p:attrName>
                                        </p:attrNameLst>
                                      </p:cBhvr>
                                      <p:to>
                                        <p:strVal val="hidden"/>
                                      </p:to>
                                    </p:set>
                                  </p:childTnLst>
                                </p:cTn>
                              </p:par>
                              <p:par>
                                <p:cTn id="180" presetID="13" presetClass="exit" presetSubtype="32" fill="hold" grpId="4" nodeType="withEffect">
                                  <p:stCondLst>
                                    <p:cond delay="0"/>
                                  </p:stCondLst>
                                  <p:childTnLst>
                                    <p:animEffect transition="out" filter="plus(out)">
                                      <p:cBhvr>
                                        <p:cTn id="181" dur="3000"/>
                                        <p:tgtEl>
                                          <p:spTgt spid="10"/>
                                        </p:tgtEl>
                                      </p:cBhvr>
                                    </p:animEffect>
                                    <p:set>
                                      <p:cBhvr>
                                        <p:cTn id="182" dur="1" fill="hold">
                                          <p:stCondLst>
                                            <p:cond delay="2999"/>
                                          </p:stCondLst>
                                        </p:cTn>
                                        <p:tgtEl>
                                          <p:spTgt spid="10"/>
                                        </p:tgtEl>
                                        <p:attrNameLst>
                                          <p:attrName>style.visibility</p:attrName>
                                        </p:attrNameLst>
                                      </p:cBhvr>
                                      <p:to>
                                        <p:strVal val="hidden"/>
                                      </p:to>
                                    </p:set>
                                  </p:childTnLst>
                                </p:cTn>
                              </p:par>
                              <p:par>
                                <p:cTn id="183" presetID="13" presetClass="exit" presetSubtype="32" fill="hold" grpId="4" nodeType="withEffect">
                                  <p:stCondLst>
                                    <p:cond delay="0"/>
                                  </p:stCondLst>
                                  <p:childTnLst>
                                    <p:animEffect transition="out" filter="plus(out)">
                                      <p:cBhvr>
                                        <p:cTn id="184" dur="3000"/>
                                        <p:tgtEl>
                                          <p:spTgt spid="11"/>
                                        </p:tgtEl>
                                      </p:cBhvr>
                                    </p:animEffect>
                                    <p:set>
                                      <p:cBhvr>
                                        <p:cTn id="185" dur="1" fill="hold">
                                          <p:stCondLst>
                                            <p:cond delay="2999"/>
                                          </p:stCondLst>
                                        </p:cTn>
                                        <p:tgtEl>
                                          <p:spTgt spid="11"/>
                                        </p:tgtEl>
                                        <p:attrNameLst>
                                          <p:attrName>style.visibility</p:attrName>
                                        </p:attrNameLst>
                                      </p:cBhvr>
                                      <p:to>
                                        <p:strVal val="hidden"/>
                                      </p:to>
                                    </p:set>
                                  </p:childTnLst>
                                </p:cTn>
                              </p:par>
                              <p:par>
                                <p:cTn id="186" presetID="13" presetClass="exit" presetSubtype="32" fill="hold" grpId="4" nodeType="withEffect">
                                  <p:stCondLst>
                                    <p:cond delay="0"/>
                                  </p:stCondLst>
                                  <p:childTnLst>
                                    <p:animEffect transition="out" filter="plus(out)">
                                      <p:cBhvr>
                                        <p:cTn id="187" dur="3000"/>
                                        <p:tgtEl>
                                          <p:spTgt spid="12"/>
                                        </p:tgtEl>
                                      </p:cBhvr>
                                    </p:animEffect>
                                    <p:set>
                                      <p:cBhvr>
                                        <p:cTn id="188" dur="1" fill="hold">
                                          <p:stCondLst>
                                            <p:cond delay="2999"/>
                                          </p:stCondLst>
                                        </p:cTn>
                                        <p:tgtEl>
                                          <p:spTgt spid="12"/>
                                        </p:tgtEl>
                                        <p:attrNameLst>
                                          <p:attrName>style.visibility</p:attrName>
                                        </p:attrNameLst>
                                      </p:cBhvr>
                                      <p:to>
                                        <p:strVal val="hidden"/>
                                      </p:to>
                                    </p:set>
                                  </p:childTnLst>
                                </p:cTn>
                              </p:par>
                              <p:par>
                                <p:cTn id="189" presetID="13" presetClass="exit" presetSubtype="32" fill="hold" grpId="4" nodeType="withEffect">
                                  <p:stCondLst>
                                    <p:cond delay="0"/>
                                  </p:stCondLst>
                                  <p:childTnLst>
                                    <p:animEffect transition="out" filter="plus(out)">
                                      <p:cBhvr>
                                        <p:cTn id="190" dur="3000"/>
                                        <p:tgtEl>
                                          <p:spTgt spid="13"/>
                                        </p:tgtEl>
                                      </p:cBhvr>
                                    </p:animEffect>
                                    <p:set>
                                      <p:cBhvr>
                                        <p:cTn id="191" dur="1" fill="hold">
                                          <p:stCondLst>
                                            <p:cond delay="2999"/>
                                          </p:stCondLst>
                                        </p:cTn>
                                        <p:tgtEl>
                                          <p:spTgt spid="13"/>
                                        </p:tgtEl>
                                        <p:attrNameLst>
                                          <p:attrName>style.visibility</p:attrName>
                                        </p:attrNameLst>
                                      </p:cBhvr>
                                      <p:to>
                                        <p:strVal val="hidden"/>
                                      </p:to>
                                    </p:set>
                                  </p:childTnLst>
                                </p:cTn>
                              </p:par>
                              <p:par>
                                <p:cTn id="192" presetID="13" presetClass="exit" presetSubtype="32" fill="hold" grpId="4" nodeType="withEffect">
                                  <p:stCondLst>
                                    <p:cond delay="0"/>
                                  </p:stCondLst>
                                  <p:childTnLst>
                                    <p:animEffect transition="out" filter="plus(out)">
                                      <p:cBhvr>
                                        <p:cTn id="193" dur="3000"/>
                                        <p:tgtEl>
                                          <p:spTgt spid="14"/>
                                        </p:tgtEl>
                                      </p:cBhvr>
                                    </p:animEffect>
                                    <p:set>
                                      <p:cBhvr>
                                        <p:cTn id="194" dur="1" fill="hold">
                                          <p:stCondLst>
                                            <p:cond delay="2999"/>
                                          </p:stCondLst>
                                        </p:cTn>
                                        <p:tgtEl>
                                          <p:spTgt spid="14"/>
                                        </p:tgtEl>
                                        <p:attrNameLst>
                                          <p:attrName>style.visibility</p:attrName>
                                        </p:attrNameLst>
                                      </p:cBhvr>
                                      <p:to>
                                        <p:strVal val="hidden"/>
                                      </p:to>
                                    </p:set>
                                  </p:childTnLst>
                                </p:cTn>
                              </p:par>
                              <p:par>
                                <p:cTn id="195" presetID="13" presetClass="exit" presetSubtype="32" fill="hold" grpId="4" nodeType="withEffect">
                                  <p:stCondLst>
                                    <p:cond delay="0"/>
                                  </p:stCondLst>
                                  <p:childTnLst>
                                    <p:animEffect transition="out" filter="plus(out)">
                                      <p:cBhvr>
                                        <p:cTn id="196" dur="3000"/>
                                        <p:tgtEl>
                                          <p:spTgt spid="15"/>
                                        </p:tgtEl>
                                      </p:cBhvr>
                                    </p:animEffect>
                                    <p:set>
                                      <p:cBhvr>
                                        <p:cTn id="197" dur="1" fill="hold">
                                          <p:stCondLst>
                                            <p:cond delay="2999"/>
                                          </p:stCondLst>
                                        </p:cTn>
                                        <p:tgtEl>
                                          <p:spTgt spid="15"/>
                                        </p:tgtEl>
                                        <p:attrNameLst>
                                          <p:attrName>style.visibility</p:attrName>
                                        </p:attrNameLst>
                                      </p:cBhvr>
                                      <p:to>
                                        <p:strVal val="hidden"/>
                                      </p:to>
                                    </p:set>
                                  </p:childTnLst>
                                </p:cTn>
                              </p:par>
                              <p:par>
                                <p:cTn id="198" presetID="13" presetClass="exit" presetSubtype="32" fill="hold" grpId="4" nodeType="withEffect">
                                  <p:stCondLst>
                                    <p:cond delay="0"/>
                                  </p:stCondLst>
                                  <p:childTnLst>
                                    <p:animEffect transition="out" filter="plus(out)">
                                      <p:cBhvr>
                                        <p:cTn id="199" dur="3000"/>
                                        <p:tgtEl>
                                          <p:spTgt spid="16"/>
                                        </p:tgtEl>
                                      </p:cBhvr>
                                    </p:animEffect>
                                    <p:set>
                                      <p:cBhvr>
                                        <p:cTn id="200" dur="1" fill="hold">
                                          <p:stCondLst>
                                            <p:cond delay="2999"/>
                                          </p:stCondLst>
                                        </p:cTn>
                                        <p:tgtEl>
                                          <p:spTgt spid="16"/>
                                        </p:tgtEl>
                                        <p:attrNameLst>
                                          <p:attrName>style.visibility</p:attrName>
                                        </p:attrNameLst>
                                      </p:cBhvr>
                                      <p:to>
                                        <p:strVal val="hidden"/>
                                      </p:to>
                                    </p:set>
                                  </p:childTnLst>
                                </p:cTn>
                              </p:par>
                              <p:par>
                                <p:cTn id="201" presetID="8" presetClass="emph" presetSubtype="0" fill="hold" grpId="5" nodeType="withEffect">
                                  <p:stCondLst>
                                    <p:cond delay="0"/>
                                  </p:stCondLst>
                                  <p:childTnLst>
                                    <p:animRot by="21600000">
                                      <p:cBhvr>
                                        <p:cTn id="202" dur="3000" fill="hold"/>
                                        <p:tgtEl>
                                          <p:spTgt spid="5"/>
                                        </p:tgtEl>
                                        <p:attrNameLst>
                                          <p:attrName>r</p:attrName>
                                        </p:attrNameLst>
                                      </p:cBhvr>
                                    </p:animRot>
                                  </p:childTnLst>
                                </p:cTn>
                              </p:par>
                              <p:par>
                                <p:cTn id="203" presetID="8" presetClass="emph" presetSubtype="0" fill="hold" grpId="5" nodeType="withEffect">
                                  <p:stCondLst>
                                    <p:cond delay="0"/>
                                  </p:stCondLst>
                                  <p:childTnLst>
                                    <p:animRot by="21600000">
                                      <p:cBhvr>
                                        <p:cTn id="204" dur="3000" fill="hold"/>
                                        <p:tgtEl>
                                          <p:spTgt spid="7"/>
                                        </p:tgtEl>
                                        <p:attrNameLst>
                                          <p:attrName>r</p:attrName>
                                        </p:attrNameLst>
                                      </p:cBhvr>
                                    </p:animRot>
                                  </p:childTnLst>
                                </p:cTn>
                              </p:par>
                              <p:par>
                                <p:cTn id="205" presetID="8" presetClass="emph" presetSubtype="0" fill="hold" grpId="5" nodeType="withEffect">
                                  <p:stCondLst>
                                    <p:cond delay="0"/>
                                  </p:stCondLst>
                                  <p:childTnLst>
                                    <p:animRot by="21600000">
                                      <p:cBhvr>
                                        <p:cTn id="206" dur="3000" fill="hold"/>
                                        <p:tgtEl>
                                          <p:spTgt spid="9"/>
                                        </p:tgtEl>
                                        <p:attrNameLst>
                                          <p:attrName>r</p:attrName>
                                        </p:attrNameLst>
                                      </p:cBhvr>
                                    </p:animRot>
                                  </p:childTnLst>
                                </p:cTn>
                              </p:par>
                              <p:par>
                                <p:cTn id="207" presetID="8" presetClass="emph" presetSubtype="0" fill="hold" grpId="5" nodeType="withEffect">
                                  <p:stCondLst>
                                    <p:cond delay="0"/>
                                  </p:stCondLst>
                                  <p:childTnLst>
                                    <p:animRot by="21600000">
                                      <p:cBhvr>
                                        <p:cTn id="208" dur="3000" fill="hold"/>
                                        <p:tgtEl>
                                          <p:spTgt spid="12"/>
                                        </p:tgtEl>
                                        <p:attrNameLst>
                                          <p:attrName>r</p:attrName>
                                        </p:attrNameLst>
                                      </p:cBhvr>
                                    </p:animRot>
                                  </p:childTnLst>
                                </p:cTn>
                              </p:par>
                              <p:par>
                                <p:cTn id="209" presetID="8" presetClass="emph" presetSubtype="0" fill="hold" grpId="5" nodeType="withEffect">
                                  <p:stCondLst>
                                    <p:cond delay="0"/>
                                  </p:stCondLst>
                                  <p:childTnLst>
                                    <p:animRot by="21600000">
                                      <p:cBhvr>
                                        <p:cTn id="210" dur="3000" fill="hold"/>
                                        <p:tgtEl>
                                          <p:spTgt spid="14"/>
                                        </p:tgtEl>
                                        <p:attrNameLst>
                                          <p:attrName>r</p:attrName>
                                        </p:attrNameLst>
                                      </p:cBhvr>
                                    </p:animRot>
                                  </p:childTnLst>
                                </p:cTn>
                              </p:par>
                              <p:par>
                                <p:cTn id="211" presetID="8" presetClass="emph" presetSubtype="0" fill="hold" grpId="5" nodeType="withEffect">
                                  <p:stCondLst>
                                    <p:cond delay="0"/>
                                  </p:stCondLst>
                                  <p:childTnLst>
                                    <p:animRot by="21600000">
                                      <p:cBhvr>
                                        <p:cTn id="212" dur="3000" fill="hold"/>
                                        <p:tgtEl>
                                          <p:spTgt spid="15"/>
                                        </p:tgtEl>
                                        <p:attrNameLst>
                                          <p:attrName>r</p:attrName>
                                        </p:attrNameLst>
                                      </p:cBhvr>
                                    </p:animRot>
                                  </p:childTnLst>
                                </p:cTn>
                              </p:par>
                              <p:par>
                                <p:cTn id="213" presetID="8" presetClass="emph" presetSubtype="0" fill="hold" grpId="5" nodeType="withEffect">
                                  <p:stCondLst>
                                    <p:cond delay="0"/>
                                  </p:stCondLst>
                                  <p:childTnLst>
                                    <p:animRot by="-21600000">
                                      <p:cBhvr>
                                        <p:cTn id="214" dur="3000" fill="hold"/>
                                        <p:tgtEl>
                                          <p:spTgt spid="6"/>
                                        </p:tgtEl>
                                        <p:attrNameLst>
                                          <p:attrName>r</p:attrName>
                                        </p:attrNameLst>
                                      </p:cBhvr>
                                    </p:animRot>
                                  </p:childTnLst>
                                </p:cTn>
                              </p:par>
                              <p:par>
                                <p:cTn id="215" presetID="8" presetClass="emph" presetSubtype="0" fill="hold" grpId="5" nodeType="withEffect">
                                  <p:stCondLst>
                                    <p:cond delay="0"/>
                                  </p:stCondLst>
                                  <p:childTnLst>
                                    <p:animRot by="-21600000">
                                      <p:cBhvr>
                                        <p:cTn id="216" dur="3000" fill="hold"/>
                                        <p:tgtEl>
                                          <p:spTgt spid="8"/>
                                        </p:tgtEl>
                                        <p:attrNameLst>
                                          <p:attrName>r</p:attrName>
                                        </p:attrNameLst>
                                      </p:cBhvr>
                                    </p:animRot>
                                  </p:childTnLst>
                                </p:cTn>
                              </p:par>
                              <p:par>
                                <p:cTn id="217" presetID="8" presetClass="emph" presetSubtype="0" fill="hold" grpId="5" nodeType="withEffect">
                                  <p:stCondLst>
                                    <p:cond delay="0"/>
                                  </p:stCondLst>
                                  <p:childTnLst>
                                    <p:animRot by="-21600000">
                                      <p:cBhvr>
                                        <p:cTn id="218" dur="3000" fill="hold"/>
                                        <p:tgtEl>
                                          <p:spTgt spid="10"/>
                                        </p:tgtEl>
                                        <p:attrNameLst>
                                          <p:attrName>r</p:attrName>
                                        </p:attrNameLst>
                                      </p:cBhvr>
                                    </p:animRot>
                                  </p:childTnLst>
                                </p:cTn>
                              </p:par>
                              <p:par>
                                <p:cTn id="219" presetID="8" presetClass="emph" presetSubtype="0" fill="hold" grpId="5" nodeType="withEffect">
                                  <p:stCondLst>
                                    <p:cond delay="0"/>
                                  </p:stCondLst>
                                  <p:childTnLst>
                                    <p:animRot by="-21600000">
                                      <p:cBhvr>
                                        <p:cTn id="220" dur="3000" fill="hold"/>
                                        <p:tgtEl>
                                          <p:spTgt spid="11"/>
                                        </p:tgtEl>
                                        <p:attrNameLst>
                                          <p:attrName>r</p:attrName>
                                        </p:attrNameLst>
                                      </p:cBhvr>
                                    </p:animRot>
                                  </p:childTnLst>
                                </p:cTn>
                              </p:par>
                              <p:par>
                                <p:cTn id="221" presetID="8" presetClass="emph" presetSubtype="0" fill="hold" grpId="5" nodeType="withEffect">
                                  <p:stCondLst>
                                    <p:cond delay="0"/>
                                  </p:stCondLst>
                                  <p:childTnLst>
                                    <p:animRot by="-21600000">
                                      <p:cBhvr>
                                        <p:cTn id="222" dur="3000" fill="hold"/>
                                        <p:tgtEl>
                                          <p:spTgt spid="13"/>
                                        </p:tgtEl>
                                        <p:attrNameLst>
                                          <p:attrName>r</p:attrName>
                                        </p:attrNameLst>
                                      </p:cBhvr>
                                    </p:animRot>
                                  </p:childTnLst>
                                </p:cTn>
                              </p:par>
                              <p:par>
                                <p:cTn id="223" presetID="8" presetClass="emph" presetSubtype="0" fill="hold" grpId="5" nodeType="withEffect">
                                  <p:stCondLst>
                                    <p:cond delay="0"/>
                                  </p:stCondLst>
                                  <p:childTnLst>
                                    <p:animRot by="-21600000">
                                      <p:cBhvr>
                                        <p:cTn id="224" dur="3000" fill="hold"/>
                                        <p:tgtEl>
                                          <p:spTgt spid="16"/>
                                        </p:tgtEl>
                                        <p:attrNameLst>
                                          <p:attrName>r</p:attrName>
                                        </p:attrNameLst>
                                      </p:cBhvr>
                                    </p:animRot>
                                  </p:childTnLst>
                                </p:cTn>
                              </p:par>
                              <p:par>
                                <p:cTn id="225" presetID="23" presetClass="entr" presetSubtype="288"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p:cTn id="227" dur="3000" fill="hold"/>
                                        <p:tgtEl>
                                          <p:spTgt spid="4"/>
                                        </p:tgtEl>
                                        <p:attrNameLst>
                                          <p:attrName>ppt_w</p:attrName>
                                        </p:attrNameLst>
                                      </p:cBhvr>
                                      <p:tavLst>
                                        <p:tav tm="0">
                                          <p:val>
                                            <p:strVal val="4/3*#ppt_w"/>
                                          </p:val>
                                        </p:tav>
                                        <p:tav tm="100000">
                                          <p:val>
                                            <p:strVal val="#ppt_w"/>
                                          </p:val>
                                        </p:tav>
                                      </p:tavLst>
                                    </p:anim>
                                    <p:anim calcmode="lin" valueType="num">
                                      <p:cBhvr>
                                        <p:cTn id="228" dur="3000" fill="hold"/>
                                        <p:tgtEl>
                                          <p:spTgt spid="4"/>
                                        </p:tgtEl>
                                        <p:attrNameLst>
                                          <p:attrName>ppt_h</p:attrName>
                                        </p:attrNameLst>
                                      </p:cBhvr>
                                      <p:tavLst>
                                        <p:tav tm="0">
                                          <p:val>
                                            <p:strVal val="4/3*#ppt_h"/>
                                          </p:val>
                                        </p:tav>
                                        <p:tav tm="100000">
                                          <p:val>
                                            <p:strVal val="#ppt_h"/>
                                          </p:val>
                                        </p:tav>
                                      </p:tavLst>
                                    </p:anim>
                                  </p:childTnLst>
                                </p:cTn>
                              </p:par>
                              <p:par>
                                <p:cTn id="229" presetID="16" presetClass="entr" presetSubtype="37" fill="hold" nodeType="withEffect">
                                  <p:stCondLst>
                                    <p:cond delay="0"/>
                                  </p:stCondLst>
                                  <p:childTnLst>
                                    <p:set>
                                      <p:cBhvr>
                                        <p:cTn id="230" dur="1" fill="hold">
                                          <p:stCondLst>
                                            <p:cond delay="0"/>
                                          </p:stCondLst>
                                        </p:cTn>
                                        <p:tgtEl>
                                          <p:spTgt spid="4"/>
                                        </p:tgtEl>
                                        <p:attrNameLst>
                                          <p:attrName>style.visibility</p:attrName>
                                        </p:attrNameLst>
                                      </p:cBhvr>
                                      <p:to>
                                        <p:strVal val="visible"/>
                                      </p:to>
                                    </p:set>
                                    <p:animEffect transition="in" filter="barn(outVertical)">
                                      <p:cBhvr>
                                        <p:cTn id="23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FFC000">
                  <a:shade val="67500"/>
                  <a:satMod val="115000"/>
                </a:srgbClr>
              </a:gs>
              <a:gs pos="100000">
                <a:srgbClr val="FFC000">
                  <a:shade val="100000"/>
                  <a:satMod val="115000"/>
                </a:srgbClr>
              </a:gs>
            </a:gsLst>
            <a:path path="circle">
              <a:fillToRect l="50000" t="50000" r="50000" b="50000"/>
            </a:path>
            <a:tileRect/>
          </a:gradFill>
        </p:spPr>
        <p:txBody>
          <a:bodyPr/>
          <a:lstStyle/>
          <a:p>
            <a:endParaRPr lang="es-ES" dirty="0"/>
          </a:p>
        </p:txBody>
      </p:sp>
      <p:pic>
        <p:nvPicPr>
          <p:cNvPr id="4" name="3 Imagen" descr="0(18).jpg"/>
          <p:cNvPicPr>
            <a:picLocks noChangeAspect="1"/>
          </p:cNvPicPr>
          <p:nvPr/>
        </p:nvPicPr>
        <p:blipFill>
          <a:blip r:embed="rId2"/>
          <a:stretch>
            <a:fillRect/>
          </a:stretch>
        </p:blipFill>
        <p:spPr>
          <a:xfrm>
            <a:off x="0" y="0"/>
            <a:ext cx="9188648" cy="6858000"/>
          </a:xfrm>
          <a:prstGeom prst="rect">
            <a:avLst/>
          </a:prstGeom>
        </p:spPr>
      </p:pic>
      <p:pic>
        <p:nvPicPr>
          <p:cNvPr id="5" name="4 Imagen" descr="w08FxQhq5OuE-tIhjQ1wthV5kWw.png"/>
          <p:cNvPicPr>
            <a:picLocks noChangeAspect="1"/>
          </p:cNvPicPr>
          <p:nvPr/>
        </p:nvPicPr>
        <p:blipFill>
          <a:blip r:embed="rId3">
            <a:duotone>
              <a:schemeClr val="accent6">
                <a:shade val="45000"/>
                <a:satMod val="135000"/>
              </a:schemeClr>
              <a:prstClr val="white"/>
            </a:duotone>
            <a:lum contrast="40000"/>
          </a:blip>
          <a:stretch>
            <a:fillRect/>
          </a:stretch>
        </p:blipFill>
        <p:spPr>
          <a:xfrm rot="871794">
            <a:off x="4098079" y="4334031"/>
            <a:ext cx="1214446" cy="2071702"/>
          </a:xfrm>
          <a:prstGeom prst="rect">
            <a:avLst/>
          </a:prstGeom>
        </p:spPr>
      </p:pic>
      <p:pic>
        <p:nvPicPr>
          <p:cNvPr id="6" name="5 Imagen" descr="w08FxQhq5OuE-tIhjQ1wthV5kWw.png"/>
          <p:cNvPicPr>
            <a:picLocks noChangeAspect="1"/>
          </p:cNvPicPr>
          <p:nvPr/>
        </p:nvPicPr>
        <p:blipFill>
          <a:blip r:embed="rId3">
            <a:duotone>
              <a:schemeClr val="accent6">
                <a:shade val="45000"/>
                <a:satMod val="135000"/>
              </a:schemeClr>
              <a:prstClr val="white"/>
            </a:duotone>
            <a:lum contrast="40000"/>
          </a:blip>
          <a:stretch>
            <a:fillRect/>
          </a:stretch>
        </p:blipFill>
        <p:spPr>
          <a:xfrm rot="529095">
            <a:off x="4011063" y="580744"/>
            <a:ext cx="1214446" cy="2095500"/>
          </a:xfrm>
          <a:prstGeom prst="rect">
            <a:avLst/>
          </a:prstGeom>
        </p:spPr>
      </p:pic>
      <p:pic>
        <p:nvPicPr>
          <p:cNvPr id="7" name="6 Imagen" descr="w08FxQhq5OuE-tIhjQ1wthV5kWw.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2095968" y="2741211"/>
            <a:ext cx="1148550" cy="2095500"/>
          </a:xfrm>
          <a:prstGeom prst="rect">
            <a:avLst/>
          </a:prstGeom>
        </p:spPr>
      </p:pic>
      <p:pic>
        <p:nvPicPr>
          <p:cNvPr id="8" name="7 Imagen" descr="w08FxQhq5OuE-tIhjQ1wthV5kWw.png"/>
          <p:cNvPicPr>
            <a:picLocks noChangeAspect="1"/>
          </p:cNvPicPr>
          <p:nvPr/>
        </p:nvPicPr>
        <p:blipFill>
          <a:blip r:embed="rId3">
            <a:duotone>
              <a:schemeClr val="accent6">
                <a:shade val="45000"/>
                <a:satMod val="135000"/>
              </a:schemeClr>
              <a:prstClr val="white"/>
            </a:duotone>
            <a:lum contrast="40000"/>
          </a:blip>
          <a:stretch>
            <a:fillRect/>
          </a:stretch>
        </p:blipFill>
        <p:spPr>
          <a:xfrm rot="7322696">
            <a:off x="2223488" y="1689337"/>
            <a:ext cx="1148550" cy="2095500"/>
          </a:xfrm>
          <a:prstGeom prst="rect">
            <a:avLst/>
          </a:prstGeom>
        </p:spPr>
      </p:pic>
      <p:pic>
        <p:nvPicPr>
          <p:cNvPr id="9" name="8 Imagen" descr="w08FxQhq5OuE-tIhjQ1wthV5kWw.png"/>
          <p:cNvPicPr>
            <a:picLocks noChangeAspect="1"/>
          </p:cNvPicPr>
          <p:nvPr/>
        </p:nvPicPr>
        <p:blipFill>
          <a:blip r:embed="rId3">
            <a:duotone>
              <a:schemeClr val="accent6">
                <a:shade val="45000"/>
                <a:satMod val="135000"/>
              </a:schemeClr>
              <a:prstClr val="white"/>
            </a:duotone>
            <a:lum contrast="40000"/>
          </a:blip>
          <a:stretch>
            <a:fillRect/>
          </a:stretch>
        </p:blipFill>
        <p:spPr>
          <a:xfrm rot="9262217">
            <a:off x="2923948" y="764902"/>
            <a:ext cx="1148550" cy="2095500"/>
          </a:xfrm>
          <a:prstGeom prst="rect">
            <a:avLst/>
          </a:prstGeom>
        </p:spPr>
      </p:pic>
      <p:pic>
        <p:nvPicPr>
          <p:cNvPr id="10" name="9 Imagen" descr="w08FxQhq5OuE-tIhjQ1wthV5kWw.png"/>
          <p:cNvPicPr>
            <a:picLocks noChangeAspect="1"/>
          </p:cNvPicPr>
          <p:nvPr/>
        </p:nvPicPr>
        <p:blipFill>
          <a:blip r:embed="rId3">
            <a:duotone>
              <a:schemeClr val="accent6">
                <a:shade val="45000"/>
                <a:satMod val="135000"/>
              </a:schemeClr>
              <a:prstClr val="white"/>
            </a:duotone>
            <a:lum contrast="40000"/>
          </a:blip>
          <a:stretch>
            <a:fillRect/>
          </a:stretch>
        </p:blipFill>
        <p:spPr>
          <a:xfrm rot="6512417">
            <a:off x="5831293" y="2455459"/>
            <a:ext cx="1148550" cy="2095500"/>
          </a:xfrm>
          <a:prstGeom prst="rect">
            <a:avLst/>
          </a:prstGeom>
        </p:spPr>
      </p:pic>
      <p:pic>
        <p:nvPicPr>
          <p:cNvPr id="11" name="10 Imagen" descr="w08FxQhq5OuE-tIhjQ1wthV5kWw.png"/>
          <p:cNvPicPr>
            <a:picLocks noChangeAspect="1"/>
          </p:cNvPicPr>
          <p:nvPr/>
        </p:nvPicPr>
        <p:blipFill>
          <a:blip r:embed="rId3">
            <a:duotone>
              <a:schemeClr val="accent6">
                <a:shade val="45000"/>
                <a:satMod val="135000"/>
              </a:schemeClr>
              <a:prstClr val="white"/>
            </a:duotone>
            <a:lum contrast="40000"/>
          </a:blip>
          <a:stretch>
            <a:fillRect/>
          </a:stretch>
        </p:blipFill>
        <p:spPr>
          <a:xfrm rot="4861496">
            <a:off x="5693739" y="1540311"/>
            <a:ext cx="1148550" cy="2095500"/>
          </a:xfrm>
          <a:prstGeom prst="rect">
            <a:avLst/>
          </a:prstGeom>
        </p:spPr>
      </p:pic>
      <p:pic>
        <p:nvPicPr>
          <p:cNvPr id="12" name="11 Imagen" descr="w08FxQhq5OuE-tIhjQ1wthV5kWw.png"/>
          <p:cNvPicPr>
            <a:picLocks noChangeAspect="1"/>
          </p:cNvPicPr>
          <p:nvPr/>
        </p:nvPicPr>
        <p:blipFill>
          <a:blip r:embed="rId3">
            <a:duotone>
              <a:schemeClr val="accent6">
                <a:shade val="45000"/>
                <a:satMod val="135000"/>
              </a:schemeClr>
              <a:prstClr val="white"/>
            </a:duotone>
            <a:lum contrast="40000"/>
          </a:blip>
          <a:stretch>
            <a:fillRect/>
          </a:stretch>
        </p:blipFill>
        <p:spPr>
          <a:xfrm rot="2806931">
            <a:off x="5083089" y="874022"/>
            <a:ext cx="1148550" cy="2095500"/>
          </a:xfrm>
          <a:prstGeom prst="rect">
            <a:avLst/>
          </a:prstGeom>
        </p:spPr>
      </p:pic>
      <p:pic>
        <p:nvPicPr>
          <p:cNvPr id="13" name="12 Imagen" descr="w08FxQhq5OuE-tIhjQ1wthV5kWw.png"/>
          <p:cNvPicPr>
            <a:picLocks noChangeAspect="1"/>
          </p:cNvPicPr>
          <p:nvPr/>
        </p:nvPicPr>
        <p:blipFill>
          <a:blip r:embed="rId3">
            <a:duotone>
              <a:schemeClr val="accent6">
                <a:shade val="45000"/>
                <a:satMod val="135000"/>
              </a:schemeClr>
              <a:prstClr val="white"/>
            </a:duotone>
            <a:lum contrast="40000"/>
          </a:blip>
          <a:stretch>
            <a:fillRect/>
          </a:stretch>
        </p:blipFill>
        <p:spPr>
          <a:xfrm rot="8193144">
            <a:off x="5681379" y="3252551"/>
            <a:ext cx="1148550" cy="2095500"/>
          </a:xfrm>
          <a:prstGeom prst="rect">
            <a:avLst/>
          </a:prstGeom>
        </p:spPr>
      </p:pic>
      <p:pic>
        <p:nvPicPr>
          <p:cNvPr id="14" name="13 Imagen" descr="w08FxQhq5OuE-tIhjQ1wthV5kWw.png"/>
          <p:cNvPicPr>
            <a:picLocks noChangeAspect="1"/>
          </p:cNvPicPr>
          <p:nvPr/>
        </p:nvPicPr>
        <p:blipFill>
          <a:blip r:embed="rId3">
            <a:duotone>
              <a:schemeClr val="accent6">
                <a:shade val="45000"/>
                <a:satMod val="135000"/>
              </a:schemeClr>
              <a:prstClr val="white"/>
            </a:duotone>
            <a:lum contrast="40000"/>
          </a:blip>
          <a:stretch>
            <a:fillRect/>
          </a:stretch>
        </p:blipFill>
        <p:spPr>
          <a:xfrm rot="9790001">
            <a:off x="5022749" y="4060970"/>
            <a:ext cx="1148550" cy="2095500"/>
          </a:xfrm>
          <a:prstGeom prst="rect">
            <a:avLst/>
          </a:prstGeom>
        </p:spPr>
      </p:pic>
      <p:pic>
        <p:nvPicPr>
          <p:cNvPr id="15" name="14 Imagen" descr="w08FxQhq5OuE-tIhjQ1wthV5kWw.png"/>
          <p:cNvPicPr>
            <a:picLocks noChangeAspect="1"/>
          </p:cNvPicPr>
          <p:nvPr/>
        </p:nvPicPr>
        <p:blipFill>
          <a:blip r:embed="rId3">
            <a:duotone>
              <a:schemeClr val="accent6">
                <a:shade val="45000"/>
                <a:satMod val="135000"/>
              </a:schemeClr>
              <a:prstClr val="white"/>
            </a:duotone>
            <a:lum contrast="40000"/>
          </a:blip>
          <a:stretch>
            <a:fillRect/>
          </a:stretch>
        </p:blipFill>
        <p:spPr>
          <a:xfrm rot="2466288">
            <a:off x="3383699" y="4262594"/>
            <a:ext cx="1214446" cy="2071702"/>
          </a:xfrm>
          <a:prstGeom prst="rect">
            <a:avLst/>
          </a:prstGeom>
        </p:spPr>
      </p:pic>
      <p:pic>
        <p:nvPicPr>
          <p:cNvPr id="16" name="15 Imagen" descr="w08FxQhq5OuE-tIhjQ1wthV5kWw.png"/>
          <p:cNvPicPr>
            <a:picLocks noChangeAspect="1"/>
          </p:cNvPicPr>
          <p:nvPr/>
        </p:nvPicPr>
        <p:blipFill>
          <a:blip r:embed="rId3">
            <a:duotone>
              <a:schemeClr val="accent6">
                <a:shade val="45000"/>
                <a:satMod val="135000"/>
              </a:schemeClr>
              <a:prstClr val="white"/>
            </a:duotone>
            <a:lum contrast="40000"/>
          </a:blip>
          <a:stretch>
            <a:fillRect/>
          </a:stretch>
        </p:blipFill>
        <p:spPr>
          <a:xfrm rot="4511195">
            <a:off x="2549682" y="3530781"/>
            <a:ext cx="1214446" cy="2071702"/>
          </a:xfrm>
          <a:prstGeom prst="rect">
            <a:avLst/>
          </a:prstGeom>
        </p:spPr>
      </p:pic>
      <p:sp>
        <p:nvSpPr>
          <p:cNvPr id="17" name="16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8" presetClass="emph" presetSubtype="0" fill="hold"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6"/>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7"/>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8"/>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9"/>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1"/>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14"/>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5"/>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16"/>
                                        </p:tgtEl>
                                        <p:attrNameLst>
                                          <p:attrName>r</p:attrName>
                                        </p:attrNameLst>
                                      </p:cBhvr>
                                    </p:animRot>
                                  </p:childTnLst>
                                </p:cTn>
                              </p:par>
                            </p:childTnLst>
                          </p:cTn>
                        </p:par>
                        <p:par>
                          <p:cTn id="104" fill="hold">
                            <p:stCondLst>
                              <p:cond delay="3000"/>
                            </p:stCondLst>
                            <p:childTnLst>
                              <p:par>
                                <p:cTn id="105" presetID="23" presetClass="exit" presetSubtype="544" fill="hold" nodeType="afterEffect">
                                  <p:stCondLst>
                                    <p:cond delay="0"/>
                                  </p:stCondLst>
                                  <p:childTnLst>
                                    <p:anim calcmode="lin" valueType="num">
                                      <p:cBhvr>
                                        <p:cTn id="106" dur="3000"/>
                                        <p:tgtEl>
                                          <p:spTgt spid="5"/>
                                        </p:tgtEl>
                                        <p:attrNameLst>
                                          <p:attrName>ppt_w</p:attrName>
                                        </p:attrNameLst>
                                      </p:cBhvr>
                                      <p:tavLst>
                                        <p:tav tm="0">
                                          <p:val>
                                            <p:strVal val="ppt_w"/>
                                          </p:val>
                                        </p:tav>
                                        <p:tav tm="100000">
                                          <p:val>
                                            <p:fltVal val="0"/>
                                          </p:val>
                                        </p:tav>
                                      </p:tavLst>
                                    </p:anim>
                                    <p:anim calcmode="lin" valueType="num">
                                      <p:cBhvr>
                                        <p:cTn id="107" dur="3000"/>
                                        <p:tgtEl>
                                          <p:spTgt spid="5"/>
                                        </p:tgtEl>
                                        <p:attrNameLst>
                                          <p:attrName>ppt_h</p:attrName>
                                        </p:attrNameLst>
                                      </p:cBhvr>
                                      <p:tavLst>
                                        <p:tav tm="0">
                                          <p:val>
                                            <p:strVal val="ppt_h"/>
                                          </p:val>
                                        </p:tav>
                                        <p:tav tm="100000">
                                          <p:val>
                                            <p:fltVal val="0"/>
                                          </p:val>
                                        </p:tav>
                                      </p:tavLst>
                                    </p:anim>
                                    <p:anim calcmode="lin" valueType="num">
                                      <p:cBhvr>
                                        <p:cTn id="108" dur="3000"/>
                                        <p:tgtEl>
                                          <p:spTgt spid="5"/>
                                        </p:tgtEl>
                                        <p:attrNameLst>
                                          <p:attrName>ppt_x</p:attrName>
                                        </p:attrNameLst>
                                      </p:cBhvr>
                                      <p:tavLst>
                                        <p:tav tm="0">
                                          <p:val>
                                            <p:strVal val="ppt_x"/>
                                          </p:val>
                                        </p:tav>
                                        <p:tav tm="100000">
                                          <p:val>
                                            <p:fltVal val="0.5"/>
                                          </p:val>
                                        </p:tav>
                                      </p:tavLst>
                                    </p:anim>
                                    <p:anim calcmode="lin" valueType="num">
                                      <p:cBhvr>
                                        <p:cTn id="109" dur="3000"/>
                                        <p:tgtEl>
                                          <p:spTgt spid="5"/>
                                        </p:tgtEl>
                                        <p:attrNameLst>
                                          <p:attrName>ppt_y</p:attrName>
                                        </p:attrNameLst>
                                      </p:cBhvr>
                                      <p:tavLst>
                                        <p:tav tm="0">
                                          <p:val>
                                            <p:strVal val="ppt_y"/>
                                          </p:val>
                                        </p:tav>
                                        <p:tav tm="100000">
                                          <p:val>
                                            <p:fltVal val="0.5"/>
                                          </p:val>
                                        </p:tav>
                                      </p:tavLst>
                                    </p:anim>
                                    <p:set>
                                      <p:cBhvr>
                                        <p:cTn id="110" dur="1" fill="hold">
                                          <p:stCondLst>
                                            <p:cond delay="2999"/>
                                          </p:stCondLst>
                                        </p:cTn>
                                        <p:tgtEl>
                                          <p:spTgt spid="5"/>
                                        </p:tgtEl>
                                        <p:attrNameLst>
                                          <p:attrName>style.visibility</p:attrName>
                                        </p:attrNameLst>
                                      </p:cBhvr>
                                      <p:to>
                                        <p:strVal val="hidden"/>
                                      </p:to>
                                    </p:set>
                                  </p:childTnLst>
                                </p:cTn>
                              </p:par>
                              <p:par>
                                <p:cTn id="111" presetID="23" presetClass="exit" presetSubtype="544" fill="hold" nodeType="withEffect">
                                  <p:stCondLst>
                                    <p:cond delay="0"/>
                                  </p:stCondLst>
                                  <p:childTnLst>
                                    <p:anim calcmode="lin" valueType="num">
                                      <p:cBhvr>
                                        <p:cTn id="112" dur="3000"/>
                                        <p:tgtEl>
                                          <p:spTgt spid="6"/>
                                        </p:tgtEl>
                                        <p:attrNameLst>
                                          <p:attrName>ppt_w</p:attrName>
                                        </p:attrNameLst>
                                      </p:cBhvr>
                                      <p:tavLst>
                                        <p:tav tm="0">
                                          <p:val>
                                            <p:strVal val="ppt_w"/>
                                          </p:val>
                                        </p:tav>
                                        <p:tav tm="100000">
                                          <p:val>
                                            <p:fltVal val="0"/>
                                          </p:val>
                                        </p:tav>
                                      </p:tavLst>
                                    </p:anim>
                                    <p:anim calcmode="lin" valueType="num">
                                      <p:cBhvr>
                                        <p:cTn id="113" dur="3000"/>
                                        <p:tgtEl>
                                          <p:spTgt spid="6"/>
                                        </p:tgtEl>
                                        <p:attrNameLst>
                                          <p:attrName>ppt_h</p:attrName>
                                        </p:attrNameLst>
                                      </p:cBhvr>
                                      <p:tavLst>
                                        <p:tav tm="0">
                                          <p:val>
                                            <p:strVal val="ppt_h"/>
                                          </p:val>
                                        </p:tav>
                                        <p:tav tm="100000">
                                          <p:val>
                                            <p:fltVal val="0"/>
                                          </p:val>
                                        </p:tav>
                                      </p:tavLst>
                                    </p:anim>
                                    <p:anim calcmode="lin" valueType="num">
                                      <p:cBhvr>
                                        <p:cTn id="114" dur="3000"/>
                                        <p:tgtEl>
                                          <p:spTgt spid="6"/>
                                        </p:tgtEl>
                                        <p:attrNameLst>
                                          <p:attrName>ppt_x</p:attrName>
                                        </p:attrNameLst>
                                      </p:cBhvr>
                                      <p:tavLst>
                                        <p:tav tm="0">
                                          <p:val>
                                            <p:strVal val="ppt_x"/>
                                          </p:val>
                                        </p:tav>
                                        <p:tav tm="100000">
                                          <p:val>
                                            <p:fltVal val="0.5"/>
                                          </p:val>
                                        </p:tav>
                                      </p:tavLst>
                                    </p:anim>
                                    <p:anim calcmode="lin" valueType="num">
                                      <p:cBhvr>
                                        <p:cTn id="115" dur="3000"/>
                                        <p:tgtEl>
                                          <p:spTgt spid="6"/>
                                        </p:tgtEl>
                                        <p:attrNameLst>
                                          <p:attrName>ppt_y</p:attrName>
                                        </p:attrNameLst>
                                      </p:cBhvr>
                                      <p:tavLst>
                                        <p:tav tm="0">
                                          <p:val>
                                            <p:strVal val="ppt_y"/>
                                          </p:val>
                                        </p:tav>
                                        <p:tav tm="100000">
                                          <p:val>
                                            <p:fltVal val="0.5"/>
                                          </p:val>
                                        </p:tav>
                                      </p:tavLst>
                                    </p:anim>
                                    <p:set>
                                      <p:cBhvr>
                                        <p:cTn id="116" dur="1" fill="hold">
                                          <p:stCondLst>
                                            <p:cond delay="2999"/>
                                          </p:stCondLst>
                                        </p:cTn>
                                        <p:tgtEl>
                                          <p:spTgt spid="6"/>
                                        </p:tgtEl>
                                        <p:attrNameLst>
                                          <p:attrName>style.visibility</p:attrName>
                                        </p:attrNameLst>
                                      </p:cBhvr>
                                      <p:to>
                                        <p:strVal val="hidden"/>
                                      </p:to>
                                    </p:set>
                                  </p:childTnLst>
                                </p:cTn>
                              </p:par>
                              <p:par>
                                <p:cTn id="117" presetID="23" presetClass="exit" presetSubtype="544" fill="hold" nodeType="withEffect">
                                  <p:stCondLst>
                                    <p:cond delay="0"/>
                                  </p:stCondLst>
                                  <p:childTnLst>
                                    <p:anim calcmode="lin" valueType="num">
                                      <p:cBhvr>
                                        <p:cTn id="118" dur="3000"/>
                                        <p:tgtEl>
                                          <p:spTgt spid="7"/>
                                        </p:tgtEl>
                                        <p:attrNameLst>
                                          <p:attrName>ppt_w</p:attrName>
                                        </p:attrNameLst>
                                      </p:cBhvr>
                                      <p:tavLst>
                                        <p:tav tm="0">
                                          <p:val>
                                            <p:strVal val="ppt_w"/>
                                          </p:val>
                                        </p:tav>
                                        <p:tav tm="100000">
                                          <p:val>
                                            <p:fltVal val="0"/>
                                          </p:val>
                                        </p:tav>
                                      </p:tavLst>
                                    </p:anim>
                                    <p:anim calcmode="lin" valueType="num">
                                      <p:cBhvr>
                                        <p:cTn id="119" dur="3000"/>
                                        <p:tgtEl>
                                          <p:spTgt spid="7"/>
                                        </p:tgtEl>
                                        <p:attrNameLst>
                                          <p:attrName>ppt_h</p:attrName>
                                        </p:attrNameLst>
                                      </p:cBhvr>
                                      <p:tavLst>
                                        <p:tav tm="0">
                                          <p:val>
                                            <p:strVal val="ppt_h"/>
                                          </p:val>
                                        </p:tav>
                                        <p:tav tm="100000">
                                          <p:val>
                                            <p:fltVal val="0"/>
                                          </p:val>
                                        </p:tav>
                                      </p:tavLst>
                                    </p:anim>
                                    <p:anim calcmode="lin" valueType="num">
                                      <p:cBhvr>
                                        <p:cTn id="120" dur="3000"/>
                                        <p:tgtEl>
                                          <p:spTgt spid="7"/>
                                        </p:tgtEl>
                                        <p:attrNameLst>
                                          <p:attrName>ppt_x</p:attrName>
                                        </p:attrNameLst>
                                      </p:cBhvr>
                                      <p:tavLst>
                                        <p:tav tm="0">
                                          <p:val>
                                            <p:strVal val="ppt_x"/>
                                          </p:val>
                                        </p:tav>
                                        <p:tav tm="100000">
                                          <p:val>
                                            <p:fltVal val="0.5"/>
                                          </p:val>
                                        </p:tav>
                                      </p:tavLst>
                                    </p:anim>
                                    <p:anim calcmode="lin" valueType="num">
                                      <p:cBhvr>
                                        <p:cTn id="121" dur="3000"/>
                                        <p:tgtEl>
                                          <p:spTgt spid="7"/>
                                        </p:tgtEl>
                                        <p:attrNameLst>
                                          <p:attrName>ppt_y</p:attrName>
                                        </p:attrNameLst>
                                      </p:cBhvr>
                                      <p:tavLst>
                                        <p:tav tm="0">
                                          <p:val>
                                            <p:strVal val="ppt_y"/>
                                          </p:val>
                                        </p:tav>
                                        <p:tav tm="100000">
                                          <p:val>
                                            <p:fltVal val="0.5"/>
                                          </p:val>
                                        </p:tav>
                                      </p:tavLst>
                                    </p:anim>
                                    <p:set>
                                      <p:cBhvr>
                                        <p:cTn id="122" dur="1" fill="hold">
                                          <p:stCondLst>
                                            <p:cond delay="2999"/>
                                          </p:stCondLst>
                                        </p:cTn>
                                        <p:tgtEl>
                                          <p:spTgt spid="7"/>
                                        </p:tgtEl>
                                        <p:attrNameLst>
                                          <p:attrName>style.visibility</p:attrName>
                                        </p:attrNameLst>
                                      </p:cBhvr>
                                      <p:to>
                                        <p:strVal val="hidden"/>
                                      </p:to>
                                    </p:set>
                                  </p:childTnLst>
                                </p:cTn>
                              </p:par>
                              <p:par>
                                <p:cTn id="123" presetID="23" presetClass="exit" presetSubtype="544" fill="hold" nodeType="withEffect">
                                  <p:stCondLst>
                                    <p:cond delay="0"/>
                                  </p:stCondLst>
                                  <p:childTnLst>
                                    <p:anim calcmode="lin" valueType="num">
                                      <p:cBhvr>
                                        <p:cTn id="124" dur="3000"/>
                                        <p:tgtEl>
                                          <p:spTgt spid="8"/>
                                        </p:tgtEl>
                                        <p:attrNameLst>
                                          <p:attrName>ppt_w</p:attrName>
                                        </p:attrNameLst>
                                      </p:cBhvr>
                                      <p:tavLst>
                                        <p:tav tm="0">
                                          <p:val>
                                            <p:strVal val="ppt_w"/>
                                          </p:val>
                                        </p:tav>
                                        <p:tav tm="100000">
                                          <p:val>
                                            <p:fltVal val="0"/>
                                          </p:val>
                                        </p:tav>
                                      </p:tavLst>
                                    </p:anim>
                                    <p:anim calcmode="lin" valueType="num">
                                      <p:cBhvr>
                                        <p:cTn id="125" dur="3000"/>
                                        <p:tgtEl>
                                          <p:spTgt spid="8"/>
                                        </p:tgtEl>
                                        <p:attrNameLst>
                                          <p:attrName>ppt_h</p:attrName>
                                        </p:attrNameLst>
                                      </p:cBhvr>
                                      <p:tavLst>
                                        <p:tav tm="0">
                                          <p:val>
                                            <p:strVal val="ppt_h"/>
                                          </p:val>
                                        </p:tav>
                                        <p:tav tm="100000">
                                          <p:val>
                                            <p:fltVal val="0"/>
                                          </p:val>
                                        </p:tav>
                                      </p:tavLst>
                                    </p:anim>
                                    <p:anim calcmode="lin" valueType="num">
                                      <p:cBhvr>
                                        <p:cTn id="126" dur="3000"/>
                                        <p:tgtEl>
                                          <p:spTgt spid="8"/>
                                        </p:tgtEl>
                                        <p:attrNameLst>
                                          <p:attrName>ppt_x</p:attrName>
                                        </p:attrNameLst>
                                      </p:cBhvr>
                                      <p:tavLst>
                                        <p:tav tm="0">
                                          <p:val>
                                            <p:strVal val="ppt_x"/>
                                          </p:val>
                                        </p:tav>
                                        <p:tav tm="100000">
                                          <p:val>
                                            <p:fltVal val="0.5"/>
                                          </p:val>
                                        </p:tav>
                                      </p:tavLst>
                                    </p:anim>
                                    <p:anim calcmode="lin" valueType="num">
                                      <p:cBhvr>
                                        <p:cTn id="127" dur="3000"/>
                                        <p:tgtEl>
                                          <p:spTgt spid="8"/>
                                        </p:tgtEl>
                                        <p:attrNameLst>
                                          <p:attrName>ppt_y</p:attrName>
                                        </p:attrNameLst>
                                      </p:cBhvr>
                                      <p:tavLst>
                                        <p:tav tm="0">
                                          <p:val>
                                            <p:strVal val="ppt_y"/>
                                          </p:val>
                                        </p:tav>
                                        <p:tav tm="100000">
                                          <p:val>
                                            <p:fltVal val="0.5"/>
                                          </p:val>
                                        </p:tav>
                                      </p:tavLst>
                                    </p:anim>
                                    <p:set>
                                      <p:cBhvr>
                                        <p:cTn id="128" dur="1" fill="hold">
                                          <p:stCondLst>
                                            <p:cond delay="2999"/>
                                          </p:stCondLst>
                                        </p:cTn>
                                        <p:tgtEl>
                                          <p:spTgt spid="8"/>
                                        </p:tgtEl>
                                        <p:attrNameLst>
                                          <p:attrName>style.visibility</p:attrName>
                                        </p:attrNameLst>
                                      </p:cBhvr>
                                      <p:to>
                                        <p:strVal val="hidden"/>
                                      </p:to>
                                    </p:set>
                                  </p:childTnLst>
                                </p:cTn>
                              </p:par>
                              <p:par>
                                <p:cTn id="129" presetID="23" presetClass="exit" presetSubtype="544" fill="hold" nodeType="withEffect">
                                  <p:stCondLst>
                                    <p:cond delay="0"/>
                                  </p:stCondLst>
                                  <p:childTnLst>
                                    <p:anim calcmode="lin" valueType="num">
                                      <p:cBhvr>
                                        <p:cTn id="130" dur="3000"/>
                                        <p:tgtEl>
                                          <p:spTgt spid="9"/>
                                        </p:tgtEl>
                                        <p:attrNameLst>
                                          <p:attrName>ppt_w</p:attrName>
                                        </p:attrNameLst>
                                      </p:cBhvr>
                                      <p:tavLst>
                                        <p:tav tm="0">
                                          <p:val>
                                            <p:strVal val="ppt_w"/>
                                          </p:val>
                                        </p:tav>
                                        <p:tav tm="100000">
                                          <p:val>
                                            <p:fltVal val="0"/>
                                          </p:val>
                                        </p:tav>
                                      </p:tavLst>
                                    </p:anim>
                                    <p:anim calcmode="lin" valueType="num">
                                      <p:cBhvr>
                                        <p:cTn id="131" dur="3000"/>
                                        <p:tgtEl>
                                          <p:spTgt spid="9"/>
                                        </p:tgtEl>
                                        <p:attrNameLst>
                                          <p:attrName>ppt_h</p:attrName>
                                        </p:attrNameLst>
                                      </p:cBhvr>
                                      <p:tavLst>
                                        <p:tav tm="0">
                                          <p:val>
                                            <p:strVal val="ppt_h"/>
                                          </p:val>
                                        </p:tav>
                                        <p:tav tm="100000">
                                          <p:val>
                                            <p:fltVal val="0"/>
                                          </p:val>
                                        </p:tav>
                                      </p:tavLst>
                                    </p:anim>
                                    <p:anim calcmode="lin" valueType="num">
                                      <p:cBhvr>
                                        <p:cTn id="132" dur="3000"/>
                                        <p:tgtEl>
                                          <p:spTgt spid="9"/>
                                        </p:tgtEl>
                                        <p:attrNameLst>
                                          <p:attrName>ppt_x</p:attrName>
                                        </p:attrNameLst>
                                      </p:cBhvr>
                                      <p:tavLst>
                                        <p:tav tm="0">
                                          <p:val>
                                            <p:strVal val="ppt_x"/>
                                          </p:val>
                                        </p:tav>
                                        <p:tav tm="100000">
                                          <p:val>
                                            <p:fltVal val="0.5"/>
                                          </p:val>
                                        </p:tav>
                                      </p:tavLst>
                                    </p:anim>
                                    <p:anim calcmode="lin" valueType="num">
                                      <p:cBhvr>
                                        <p:cTn id="133" dur="3000"/>
                                        <p:tgtEl>
                                          <p:spTgt spid="9"/>
                                        </p:tgtEl>
                                        <p:attrNameLst>
                                          <p:attrName>ppt_y</p:attrName>
                                        </p:attrNameLst>
                                      </p:cBhvr>
                                      <p:tavLst>
                                        <p:tav tm="0">
                                          <p:val>
                                            <p:strVal val="ppt_y"/>
                                          </p:val>
                                        </p:tav>
                                        <p:tav tm="100000">
                                          <p:val>
                                            <p:fltVal val="0.5"/>
                                          </p:val>
                                        </p:tav>
                                      </p:tavLst>
                                    </p:anim>
                                    <p:set>
                                      <p:cBhvr>
                                        <p:cTn id="134" dur="1" fill="hold">
                                          <p:stCondLst>
                                            <p:cond delay="2999"/>
                                          </p:stCondLst>
                                        </p:cTn>
                                        <p:tgtEl>
                                          <p:spTgt spid="9"/>
                                        </p:tgtEl>
                                        <p:attrNameLst>
                                          <p:attrName>style.visibility</p:attrName>
                                        </p:attrNameLst>
                                      </p:cBhvr>
                                      <p:to>
                                        <p:strVal val="hidden"/>
                                      </p:to>
                                    </p:set>
                                  </p:childTnLst>
                                </p:cTn>
                              </p:par>
                              <p:par>
                                <p:cTn id="135" presetID="23" presetClass="exit" presetSubtype="544" fill="hold" nodeType="withEffect">
                                  <p:stCondLst>
                                    <p:cond delay="0"/>
                                  </p:stCondLst>
                                  <p:childTnLst>
                                    <p:anim calcmode="lin" valueType="num">
                                      <p:cBhvr>
                                        <p:cTn id="136" dur="3000"/>
                                        <p:tgtEl>
                                          <p:spTgt spid="10"/>
                                        </p:tgtEl>
                                        <p:attrNameLst>
                                          <p:attrName>ppt_w</p:attrName>
                                        </p:attrNameLst>
                                      </p:cBhvr>
                                      <p:tavLst>
                                        <p:tav tm="0">
                                          <p:val>
                                            <p:strVal val="ppt_w"/>
                                          </p:val>
                                        </p:tav>
                                        <p:tav tm="100000">
                                          <p:val>
                                            <p:fltVal val="0"/>
                                          </p:val>
                                        </p:tav>
                                      </p:tavLst>
                                    </p:anim>
                                    <p:anim calcmode="lin" valueType="num">
                                      <p:cBhvr>
                                        <p:cTn id="137" dur="3000"/>
                                        <p:tgtEl>
                                          <p:spTgt spid="10"/>
                                        </p:tgtEl>
                                        <p:attrNameLst>
                                          <p:attrName>ppt_h</p:attrName>
                                        </p:attrNameLst>
                                      </p:cBhvr>
                                      <p:tavLst>
                                        <p:tav tm="0">
                                          <p:val>
                                            <p:strVal val="ppt_h"/>
                                          </p:val>
                                        </p:tav>
                                        <p:tav tm="100000">
                                          <p:val>
                                            <p:fltVal val="0"/>
                                          </p:val>
                                        </p:tav>
                                      </p:tavLst>
                                    </p:anim>
                                    <p:anim calcmode="lin" valueType="num">
                                      <p:cBhvr>
                                        <p:cTn id="138" dur="3000"/>
                                        <p:tgtEl>
                                          <p:spTgt spid="10"/>
                                        </p:tgtEl>
                                        <p:attrNameLst>
                                          <p:attrName>ppt_x</p:attrName>
                                        </p:attrNameLst>
                                      </p:cBhvr>
                                      <p:tavLst>
                                        <p:tav tm="0">
                                          <p:val>
                                            <p:strVal val="ppt_x"/>
                                          </p:val>
                                        </p:tav>
                                        <p:tav tm="100000">
                                          <p:val>
                                            <p:fltVal val="0.5"/>
                                          </p:val>
                                        </p:tav>
                                      </p:tavLst>
                                    </p:anim>
                                    <p:anim calcmode="lin" valueType="num">
                                      <p:cBhvr>
                                        <p:cTn id="139" dur="3000"/>
                                        <p:tgtEl>
                                          <p:spTgt spid="10"/>
                                        </p:tgtEl>
                                        <p:attrNameLst>
                                          <p:attrName>ppt_y</p:attrName>
                                        </p:attrNameLst>
                                      </p:cBhvr>
                                      <p:tavLst>
                                        <p:tav tm="0">
                                          <p:val>
                                            <p:strVal val="ppt_y"/>
                                          </p:val>
                                        </p:tav>
                                        <p:tav tm="100000">
                                          <p:val>
                                            <p:fltVal val="0.5"/>
                                          </p:val>
                                        </p:tav>
                                      </p:tavLst>
                                    </p:anim>
                                    <p:set>
                                      <p:cBhvr>
                                        <p:cTn id="140" dur="1" fill="hold">
                                          <p:stCondLst>
                                            <p:cond delay="2999"/>
                                          </p:stCondLst>
                                        </p:cTn>
                                        <p:tgtEl>
                                          <p:spTgt spid="10"/>
                                        </p:tgtEl>
                                        <p:attrNameLst>
                                          <p:attrName>style.visibility</p:attrName>
                                        </p:attrNameLst>
                                      </p:cBhvr>
                                      <p:to>
                                        <p:strVal val="hidden"/>
                                      </p:to>
                                    </p:set>
                                  </p:childTnLst>
                                </p:cTn>
                              </p:par>
                              <p:par>
                                <p:cTn id="141" presetID="23" presetClass="exit" presetSubtype="544" fill="hold" nodeType="withEffect">
                                  <p:stCondLst>
                                    <p:cond delay="0"/>
                                  </p:stCondLst>
                                  <p:childTnLst>
                                    <p:anim calcmode="lin" valueType="num">
                                      <p:cBhvr>
                                        <p:cTn id="142" dur="3000"/>
                                        <p:tgtEl>
                                          <p:spTgt spid="11"/>
                                        </p:tgtEl>
                                        <p:attrNameLst>
                                          <p:attrName>ppt_w</p:attrName>
                                        </p:attrNameLst>
                                      </p:cBhvr>
                                      <p:tavLst>
                                        <p:tav tm="0">
                                          <p:val>
                                            <p:strVal val="ppt_w"/>
                                          </p:val>
                                        </p:tav>
                                        <p:tav tm="100000">
                                          <p:val>
                                            <p:fltVal val="0"/>
                                          </p:val>
                                        </p:tav>
                                      </p:tavLst>
                                    </p:anim>
                                    <p:anim calcmode="lin" valueType="num">
                                      <p:cBhvr>
                                        <p:cTn id="143" dur="3000"/>
                                        <p:tgtEl>
                                          <p:spTgt spid="11"/>
                                        </p:tgtEl>
                                        <p:attrNameLst>
                                          <p:attrName>ppt_h</p:attrName>
                                        </p:attrNameLst>
                                      </p:cBhvr>
                                      <p:tavLst>
                                        <p:tav tm="0">
                                          <p:val>
                                            <p:strVal val="ppt_h"/>
                                          </p:val>
                                        </p:tav>
                                        <p:tav tm="100000">
                                          <p:val>
                                            <p:fltVal val="0"/>
                                          </p:val>
                                        </p:tav>
                                      </p:tavLst>
                                    </p:anim>
                                    <p:anim calcmode="lin" valueType="num">
                                      <p:cBhvr>
                                        <p:cTn id="144" dur="3000"/>
                                        <p:tgtEl>
                                          <p:spTgt spid="11"/>
                                        </p:tgtEl>
                                        <p:attrNameLst>
                                          <p:attrName>ppt_x</p:attrName>
                                        </p:attrNameLst>
                                      </p:cBhvr>
                                      <p:tavLst>
                                        <p:tav tm="0">
                                          <p:val>
                                            <p:strVal val="ppt_x"/>
                                          </p:val>
                                        </p:tav>
                                        <p:tav tm="100000">
                                          <p:val>
                                            <p:fltVal val="0.5"/>
                                          </p:val>
                                        </p:tav>
                                      </p:tavLst>
                                    </p:anim>
                                    <p:anim calcmode="lin" valueType="num">
                                      <p:cBhvr>
                                        <p:cTn id="145" dur="3000"/>
                                        <p:tgtEl>
                                          <p:spTgt spid="11"/>
                                        </p:tgtEl>
                                        <p:attrNameLst>
                                          <p:attrName>ppt_y</p:attrName>
                                        </p:attrNameLst>
                                      </p:cBhvr>
                                      <p:tavLst>
                                        <p:tav tm="0">
                                          <p:val>
                                            <p:strVal val="ppt_y"/>
                                          </p:val>
                                        </p:tav>
                                        <p:tav tm="100000">
                                          <p:val>
                                            <p:fltVal val="0.5"/>
                                          </p:val>
                                        </p:tav>
                                      </p:tavLst>
                                    </p:anim>
                                    <p:set>
                                      <p:cBhvr>
                                        <p:cTn id="146" dur="1" fill="hold">
                                          <p:stCondLst>
                                            <p:cond delay="2999"/>
                                          </p:stCondLst>
                                        </p:cTn>
                                        <p:tgtEl>
                                          <p:spTgt spid="11"/>
                                        </p:tgtEl>
                                        <p:attrNameLst>
                                          <p:attrName>style.visibility</p:attrName>
                                        </p:attrNameLst>
                                      </p:cBhvr>
                                      <p:to>
                                        <p:strVal val="hidden"/>
                                      </p:to>
                                    </p:set>
                                  </p:childTnLst>
                                </p:cTn>
                              </p:par>
                              <p:par>
                                <p:cTn id="147" presetID="23" presetClass="exit" presetSubtype="544" fill="hold" nodeType="withEffect">
                                  <p:stCondLst>
                                    <p:cond delay="0"/>
                                  </p:stCondLst>
                                  <p:childTnLst>
                                    <p:anim calcmode="lin" valueType="num">
                                      <p:cBhvr>
                                        <p:cTn id="148" dur="3000"/>
                                        <p:tgtEl>
                                          <p:spTgt spid="12"/>
                                        </p:tgtEl>
                                        <p:attrNameLst>
                                          <p:attrName>ppt_w</p:attrName>
                                        </p:attrNameLst>
                                      </p:cBhvr>
                                      <p:tavLst>
                                        <p:tav tm="0">
                                          <p:val>
                                            <p:strVal val="ppt_w"/>
                                          </p:val>
                                        </p:tav>
                                        <p:tav tm="100000">
                                          <p:val>
                                            <p:fltVal val="0"/>
                                          </p:val>
                                        </p:tav>
                                      </p:tavLst>
                                    </p:anim>
                                    <p:anim calcmode="lin" valueType="num">
                                      <p:cBhvr>
                                        <p:cTn id="149" dur="3000"/>
                                        <p:tgtEl>
                                          <p:spTgt spid="12"/>
                                        </p:tgtEl>
                                        <p:attrNameLst>
                                          <p:attrName>ppt_h</p:attrName>
                                        </p:attrNameLst>
                                      </p:cBhvr>
                                      <p:tavLst>
                                        <p:tav tm="0">
                                          <p:val>
                                            <p:strVal val="ppt_h"/>
                                          </p:val>
                                        </p:tav>
                                        <p:tav tm="100000">
                                          <p:val>
                                            <p:fltVal val="0"/>
                                          </p:val>
                                        </p:tav>
                                      </p:tavLst>
                                    </p:anim>
                                    <p:anim calcmode="lin" valueType="num">
                                      <p:cBhvr>
                                        <p:cTn id="150" dur="3000"/>
                                        <p:tgtEl>
                                          <p:spTgt spid="12"/>
                                        </p:tgtEl>
                                        <p:attrNameLst>
                                          <p:attrName>ppt_x</p:attrName>
                                        </p:attrNameLst>
                                      </p:cBhvr>
                                      <p:tavLst>
                                        <p:tav tm="0">
                                          <p:val>
                                            <p:strVal val="ppt_x"/>
                                          </p:val>
                                        </p:tav>
                                        <p:tav tm="100000">
                                          <p:val>
                                            <p:fltVal val="0.5"/>
                                          </p:val>
                                        </p:tav>
                                      </p:tavLst>
                                    </p:anim>
                                    <p:anim calcmode="lin" valueType="num">
                                      <p:cBhvr>
                                        <p:cTn id="151" dur="3000"/>
                                        <p:tgtEl>
                                          <p:spTgt spid="12"/>
                                        </p:tgtEl>
                                        <p:attrNameLst>
                                          <p:attrName>ppt_y</p:attrName>
                                        </p:attrNameLst>
                                      </p:cBhvr>
                                      <p:tavLst>
                                        <p:tav tm="0">
                                          <p:val>
                                            <p:strVal val="ppt_y"/>
                                          </p:val>
                                        </p:tav>
                                        <p:tav tm="100000">
                                          <p:val>
                                            <p:fltVal val="0.5"/>
                                          </p:val>
                                        </p:tav>
                                      </p:tavLst>
                                    </p:anim>
                                    <p:set>
                                      <p:cBhvr>
                                        <p:cTn id="152" dur="1" fill="hold">
                                          <p:stCondLst>
                                            <p:cond delay="2999"/>
                                          </p:stCondLst>
                                        </p:cTn>
                                        <p:tgtEl>
                                          <p:spTgt spid="12"/>
                                        </p:tgtEl>
                                        <p:attrNameLst>
                                          <p:attrName>style.visibility</p:attrName>
                                        </p:attrNameLst>
                                      </p:cBhvr>
                                      <p:to>
                                        <p:strVal val="hidden"/>
                                      </p:to>
                                    </p:set>
                                  </p:childTnLst>
                                </p:cTn>
                              </p:par>
                              <p:par>
                                <p:cTn id="153" presetID="23" presetClass="exit" presetSubtype="544" fill="hold" nodeType="withEffect">
                                  <p:stCondLst>
                                    <p:cond delay="0"/>
                                  </p:stCondLst>
                                  <p:childTnLst>
                                    <p:anim calcmode="lin" valueType="num">
                                      <p:cBhvr>
                                        <p:cTn id="154" dur="3000"/>
                                        <p:tgtEl>
                                          <p:spTgt spid="13"/>
                                        </p:tgtEl>
                                        <p:attrNameLst>
                                          <p:attrName>ppt_w</p:attrName>
                                        </p:attrNameLst>
                                      </p:cBhvr>
                                      <p:tavLst>
                                        <p:tav tm="0">
                                          <p:val>
                                            <p:strVal val="ppt_w"/>
                                          </p:val>
                                        </p:tav>
                                        <p:tav tm="100000">
                                          <p:val>
                                            <p:fltVal val="0"/>
                                          </p:val>
                                        </p:tav>
                                      </p:tavLst>
                                    </p:anim>
                                    <p:anim calcmode="lin" valueType="num">
                                      <p:cBhvr>
                                        <p:cTn id="155" dur="3000"/>
                                        <p:tgtEl>
                                          <p:spTgt spid="13"/>
                                        </p:tgtEl>
                                        <p:attrNameLst>
                                          <p:attrName>ppt_h</p:attrName>
                                        </p:attrNameLst>
                                      </p:cBhvr>
                                      <p:tavLst>
                                        <p:tav tm="0">
                                          <p:val>
                                            <p:strVal val="ppt_h"/>
                                          </p:val>
                                        </p:tav>
                                        <p:tav tm="100000">
                                          <p:val>
                                            <p:fltVal val="0"/>
                                          </p:val>
                                        </p:tav>
                                      </p:tavLst>
                                    </p:anim>
                                    <p:anim calcmode="lin" valueType="num">
                                      <p:cBhvr>
                                        <p:cTn id="156" dur="3000"/>
                                        <p:tgtEl>
                                          <p:spTgt spid="13"/>
                                        </p:tgtEl>
                                        <p:attrNameLst>
                                          <p:attrName>ppt_x</p:attrName>
                                        </p:attrNameLst>
                                      </p:cBhvr>
                                      <p:tavLst>
                                        <p:tav tm="0">
                                          <p:val>
                                            <p:strVal val="ppt_x"/>
                                          </p:val>
                                        </p:tav>
                                        <p:tav tm="100000">
                                          <p:val>
                                            <p:fltVal val="0.5"/>
                                          </p:val>
                                        </p:tav>
                                      </p:tavLst>
                                    </p:anim>
                                    <p:anim calcmode="lin" valueType="num">
                                      <p:cBhvr>
                                        <p:cTn id="157" dur="3000"/>
                                        <p:tgtEl>
                                          <p:spTgt spid="13"/>
                                        </p:tgtEl>
                                        <p:attrNameLst>
                                          <p:attrName>ppt_y</p:attrName>
                                        </p:attrNameLst>
                                      </p:cBhvr>
                                      <p:tavLst>
                                        <p:tav tm="0">
                                          <p:val>
                                            <p:strVal val="ppt_y"/>
                                          </p:val>
                                        </p:tav>
                                        <p:tav tm="100000">
                                          <p:val>
                                            <p:fltVal val="0.5"/>
                                          </p:val>
                                        </p:tav>
                                      </p:tavLst>
                                    </p:anim>
                                    <p:set>
                                      <p:cBhvr>
                                        <p:cTn id="158" dur="1" fill="hold">
                                          <p:stCondLst>
                                            <p:cond delay="2999"/>
                                          </p:stCondLst>
                                        </p:cTn>
                                        <p:tgtEl>
                                          <p:spTgt spid="13"/>
                                        </p:tgtEl>
                                        <p:attrNameLst>
                                          <p:attrName>style.visibility</p:attrName>
                                        </p:attrNameLst>
                                      </p:cBhvr>
                                      <p:to>
                                        <p:strVal val="hidden"/>
                                      </p:to>
                                    </p:set>
                                  </p:childTnLst>
                                </p:cTn>
                              </p:par>
                              <p:par>
                                <p:cTn id="159" presetID="23" presetClass="exit" presetSubtype="544" fill="hold" nodeType="withEffect">
                                  <p:stCondLst>
                                    <p:cond delay="0"/>
                                  </p:stCondLst>
                                  <p:childTnLst>
                                    <p:anim calcmode="lin" valueType="num">
                                      <p:cBhvr>
                                        <p:cTn id="160" dur="3000"/>
                                        <p:tgtEl>
                                          <p:spTgt spid="14"/>
                                        </p:tgtEl>
                                        <p:attrNameLst>
                                          <p:attrName>ppt_w</p:attrName>
                                        </p:attrNameLst>
                                      </p:cBhvr>
                                      <p:tavLst>
                                        <p:tav tm="0">
                                          <p:val>
                                            <p:strVal val="ppt_w"/>
                                          </p:val>
                                        </p:tav>
                                        <p:tav tm="100000">
                                          <p:val>
                                            <p:fltVal val="0"/>
                                          </p:val>
                                        </p:tav>
                                      </p:tavLst>
                                    </p:anim>
                                    <p:anim calcmode="lin" valueType="num">
                                      <p:cBhvr>
                                        <p:cTn id="161" dur="3000"/>
                                        <p:tgtEl>
                                          <p:spTgt spid="14"/>
                                        </p:tgtEl>
                                        <p:attrNameLst>
                                          <p:attrName>ppt_h</p:attrName>
                                        </p:attrNameLst>
                                      </p:cBhvr>
                                      <p:tavLst>
                                        <p:tav tm="0">
                                          <p:val>
                                            <p:strVal val="ppt_h"/>
                                          </p:val>
                                        </p:tav>
                                        <p:tav tm="100000">
                                          <p:val>
                                            <p:fltVal val="0"/>
                                          </p:val>
                                        </p:tav>
                                      </p:tavLst>
                                    </p:anim>
                                    <p:anim calcmode="lin" valueType="num">
                                      <p:cBhvr>
                                        <p:cTn id="162" dur="3000"/>
                                        <p:tgtEl>
                                          <p:spTgt spid="14"/>
                                        </p:tgtEl>
                                        <p:attrNameLst>
                                          <p:attrName>ppt_x</p:attrName>
                                        </p:attrNameLst>
                                      </p:cBhvr>
                                      <p:tavLst>
                                        <p:tav tm="0">
                                          <p:val>
                                            <p:strVal val="ppt_x"/>
                                          </p:val>
                                        </p:tav>
                                        <p:tav tm="100000">
                                          <p:val>
                                            <p:fltVal val="0.5"/>
                                          </p:val>
                                        </p:tav>
                                      </p:tavLst>
                                    </p:anim>
                                    <p:anim calcmode="lin" valueType="num">
                                      <p:cBhvr>
                                        <p:cTn id="163" dur="3000"/>
                                        <p:tgtEl>
                                          <p:spTgt spid="14"/>
                                        </p:tgtEl>
                                        <p:attrNameLst>
                                          <p:attrName>ppt_y</p:attrName>
                                        </p:attrNameLst>
                                      </p:cBhvr>
                                      <p:tavLst>
                                        <p:tav tm="0">
                                          <p:val>
                                            <p:strVal val="ppt_y"/>
                                          </p:val>
                                        </p:tav>
                                        <p:tav tm="100000">
                                          <p:val>
                                            <p:fltVal val="0.5"/>
                                          </p:val>
                                        </p:tav>
                                      </p:tavLst>
                                    </p:anim>
                                    <p:set>
                                      <p:cBhvr>
                                        <p:cTn id="164" dur="1" fill="hold">
                                          <p:stCondLst>
                                            <p:cond delay="2999"/>
                                          </p:stCondLst>
                                        </p:cTn>
                                        <p:tgtEl>
                                          <p:spTgt spid="14"/>
                                        </p:tgtEl>
                                        <p:attrNameLst>
                                          <p:attrName>style.visibility</p:attrName>
                                        </p:attrNameLst>
                                      </p:cBhvr>
                                      <p:to>
                                        <p:strVal val="hidden"/>
                                      </p:to>
                                    </p:set>
                                  </p:childTnLst>
                                </p:cTn>
                              </p:par>
                              <p:par>
                                <p:cTn id="165" presetID="23" presetClass="exit" presetSubtype="544" fill="hold" nodeType="withEffect">
                                  <p:stCondLst>
                                    <p:cond delay="0"/>
                                  </p:stCondLst>
                                  <p:childTnLst>
                                    <p:anim calcmode="lin" valueType="num">
                                      <p:cBhvr>
                                        <p:cTn id="166" dur="3000"/>
                                        <p:tgtEl>
                                          <p:spTgt spid="15"/>
                                        </p:tgtEl>
                                        <p:attrNameLst>
                                          <p:attrName>ppt_w</p:attrName>
                                        </p:attrNameLst>
                                      </p:cBhvr>
                                      <p:tavLst>
                                        <p:tav tm="0">
                                          <p:val>
                                            <p:strVal val="ppt_w"/>
                                          </p:val>
                                        </p:tav>
                                        <p:tav tm="100000">
                                          <p:val>
                                            <p:fltVal val="0"/>
                                          </p:val>
                                        </p:tav>
                                      </p:tavLst>
                                    </p:anim>
                                    <p:anim calcmode="lin" valueType="num">
                                      <p:cBhvr>
                                        <p:cTn id="167" dur="3000"/>
                                        <p:tgtEl>
                                          <p:spTgt spid="15"/>
                                        </p:tgtEl>
                                        <p:attrNameLst>
                                          <p:attrName>ppt_h</p:attrName>
                                        </p:attrNameLst>
                                      </p:cBhvr>
                                      <p:tavLst>
                                        <p:tav tm="0">
                                          <p:val>
                                            <p:strVal val="ppt_h"/>
                                          </p:val>
                                        </p:tav>
                                        <p:tav tm="100000">
                                          <p:val>
                                            <p:fltVal val="0"/>
                                          </p:val>
                                        </p:tav>
                                      </p:tavLst>
                                    </p:anim>
                                    <p:anim calcmode="lin" valueType="num">
                                      <p:cBhvr>
                                        <p:cTn id="168" dur="3000"/>
                                        <p:tgtEl>
                                          <p:spTgt spid="15"/>
                                        </p:tgtEl>
                                        <p:attrNameLst>
                                          <p:attrName>ppt_x</p:attrName>
                                        </p:attrNameLst>
                                      </p:cBhvr>
                                      <p:tavLst>
                                        <p:tav tm="0">
                                          <p:val>
                                            <p:strVal val="ppt_x"/>
                                          </p:val>
                                        </p:tav>
                                        <p:tav tm="100000">
                                          <p:val>
                                            <p:fltVal val="0.5"/>
                                          </p:val>
                                        </p:tav>
                                      </p:tavLst>
                                    </p:anim>
                                    <p:anim calcmode="lin" valueType="num">
                                      <p:cBhvr>
                                        <p:cTn id="169" dur="3000"/>
                                        <p:tgtEl>
                                          <p:spTgt spid="15"/>
                                        </p:tgtEl>
                                        <p:attrNameLst>
                                          <p:attrName>ppt_y</p:attrName>
                                        </p:attrNameLst>
                                      </p:cBhvr>
                                      <p:tavLst>
                                        <p:tav tm="0">
                                          <p:val>
                                            <p:strVal val="ppt_y"/>
                                          </p:val>
                                        </p:tav>
                                        <p:tav tm="100000">
                                          <p:val>
                                            <p:fltVal val="0.5"/>
                                          </p:val>
                                        </p:tav>
                                      </p:tavLst>
                                    </p:anim>
                                    <p:set>
                                      <p:cBhvr>
                                        <p:cTn id="170" dur="1" fill="hold">
                                          <p:stCondLst>
                                            <p:cond delay="2999"/>
                                          </p:stCondLst>
                                        </p:cTn>
                                        <p:tgtEl>
                                          <p:spTgt spid="15"/>
                                        </p:tgtEl>
                                        <p:attrNameLst>
                                          <p:attrName>style.visibility</p:attrName>
                                        </p:attrNameLst>
                                      </p:cBhvr>
                                      <p:to>
                                        <p:strVal val="hidden"/>
                                      </p:to>
                                    </p:set>
                                  </p:childTnLst>
                                </p:cTn>
                              </p:par>
                              <p:par>
                                <p:cTn id="171" presetID="23" presetClass="exit" presetSubtype="544" fill="hold" nodeType="withEffect">
                                  <p:stCondLst>
                                    <p:cond delay="0"/>
                                  </p:stCondLst>
                                  <p:childTnLst>
                                    <p:anim calcmode="lin" valueType="num">
                                      <p:cBhvr>
                                        <p:cTn id="172" dur="3000"/>
                                        <p:tgtEl>
                                          <p:spTgt spid="16"/>
                                        </p:tgtEl>
                                        <p:attrNameLst>
                                          <p:attrName>ppt_w</p:attrName>
                                        </p:attrNameLst>
                                      </p:cBhvr>
                                      <p:tavLst>
                                        <p:tav tm="0">
                                          <p:val>
                                            <p:strVal val="ppt_w"/>
                                          </p:val>
                                        </p:tav>
                                        <p:tav tm="100000">
                                          <p:val>
                                            <p:fltVal val="0"/>
                                          </p:val>
                                        </p:tav>
                                      </p:tavLst>
                                    </p:anim>
                                    <p:anim calcmode="lin" valueType="num">
                                      <p:cBhvr>
                                        <p:cTn id="173" dur="3000"/>
                                        <p:tgtEl>
                                          <p:spTgt spid="16"/>
                                        </p:tgtEl>
                                        <p:attrNameLst>
                                          <p:attrName>ppt_h</p:attrName>
                                        </p:attrNameLst>
                                      </p:cBhvr>
                                      <p:tavLst>
                                        <p:tav tm="0">
                                          <p:val>
                                            <p:strVal val="ppt_h"/>
                                          </p:val>
                                        </p:tav>
                                        <p:tav tm="100000">
                                          <p:val>
                                            <p:fltVal val="0"/>
                                          </p:val>
                                        </p:tav>
                                      </p:tavLst>
                                    </p:anim>
                                    <p:anim calcmode="lin" valueType="num">
                                      <p:cBhvr>
                                        <p:cTn id="174" dur="3000"/>
                                        <p:tgtEl>
                                          <p:spTgt spid="16"/>
                                        </p:tgtEl>
                                        <p:attrNameLst>
                                          <p:attrName>ppt_x</p:attrName>
                                        </p:attrNameLst>
                                      </p:cBhvr>
                                      <p:tavLst>
                                        <p:tav tm="0">
                                          <p:val>
                                            <p:strVal val="ppt_x"/>
                                          </p:val>
                                        </p:tav>
                                        <p:tav tm="100000">
                                          <p:val>
                                            <p:fltVal val="0.5"/>
                                          </p:val>
                                        </p:tav>
                                      </p:tavLst>
                                    </p:anim>
                                    <p:anim calcmode="lin" valueType="num">
                                      <p:cBhvr>
                                        <p:cTn id="175" dur="3000"/>
                                        <p:tgtEl>
                                          <p:spTgt spid="16"/>
                                        </p:tgtEl>
                                        <p:attrNameLst>
                                          <p:attrName>ppt_y</p:attrName>
                                        </p:attrNameLst>
                                      </p:cBhvr>
                                      <p:tavLst>
                                        <p:tav tm="0">
                                          <p:val>
                                            <p:strVal val="ppt_y"/>
                                          </p:val>
                                        </p:tav>
                                        <p:tav tm="100000">
                                          <p:val>
                                            <p:fltVal val="0.5"/>
                                          </p:val>
                                        </p:tav>
                                      </p:tavLst>
                                    </p:anim>
                                    <p:set>
                                      <p:cBhvr>
                                        <p:cTn id="176" dur="1" fill="hold">
                                          <p:stCondLst>
                                            <p:cond delay="2999"/>
                                          </p:stCondLst>
                                        </p:cTn>
                                        <p:tgtEl>
                                          <p:spTgt spid="16"/>
                                        </p:tgtEl>
                                        <p:attrNameLst>
                                          <p:attrName>style.visibility</p:attrName>
                                        </p:attrNameLst>
                                      </p:cBhvr>
                                      <p:to>
                                        <p:strVal val="hidden"/>
                                      </p:to>
                                    </p:set>
                                  </p:childTnLst>
                                </p:cTn>
                              </p:par>
                              <p:par>
                                <p:cTn id="177" presetID="8" presetClass="emph" presetSubtype="0" fill="hold" nodeType="withEffect">
                                  <p:stCondLst>
                                    <p:cond delay="0"/>
                                  </p:stCondLst>
                                  <p:childTnLst>
                                    <p:animRot by="-21600000">
                                      <p:cBhvr>
                                        <p:cTn id="178" dur="3000" fill="hold"/>
                                        <p:tgtEl>
                                          <p:spTgt spid="5"/>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6"/>
                                        </p:tgtEl>
                                        <p:attrNameLst>
                                          <p:attrName>r</p:attrName>
                                        </p:attrNameLst>
                                      </p:cBhvr>
                                    </p:animRot>
                                  </p:childTnLst>
                                </p:cTn>
                              </p:par>
                              <p:par>
                                <p:cTn id="181" presetID="8" presetClass="emph" presetSubtype="0" fill="hold" nodeType="withEffect">
                                  <p:stCondLst>
                                    <p:cond delay="0"/>
                                  </p:stCondLst>
                                  <p:childTnLst>
                                    <p:animRot by="-21600000">
                                      <p:cBhvr>
                                        <p:cTn id="182" dur="3000" fill="hold"/>
                                        <p:tgtEl>
                                          <p:spTgt spid="7"/>
                                        </p:tgtEl>
                                        <p:attrNameLst>
                                          <p:attrName>r</p:attrName>
                                        </p:attrNameLst>
                                      </p:cBhvr>
                                    </p:animRot>
                                  </p:childTnLst>
                                </p:cTn>
                              </p:par>
                              <p:par>
                                <p:cTn id="183" presetID="8" presetClass="emph" presetSubtype="0" fill="hold" nodeType="withEffect">
                                  <p:stCondLst>
                                    <p:cond delay="0"/>
                                  </p:stCondLst>
                                  <p:childTnLst>
                                    <p:animRot by="-21600000">
                                      <p:cBhvr>
                                        <p:cTn id="184" dur="3000" fill="hold"/>
                                        <p:tgtEl>
                                          <p:spTgt spid="8"/>
                                        </p:tgtEl>
                                        <p:attrNameLst>
                                          <p:attrName>r</p:attrName>
                                        </p:attrNameLst>
                                      </p:cBhvr>
                                    </p:animRot>
                                  </p:childTnLst>
                                </p:cTn>
                              </p:par>
                              <p:par>
                                <p:cTn id="185" presetID="8" presetClass="emph" presetSubtype="0" fill="hold" nodeType="withEffect">
                                  <p:stCondLst>
                                    <p:cond delay="0"/>
                                  </p:stCondLst>
                                  <p:childTnLst>
                                    <p:animRot by="-21600000">
                                      <p:cBhvr>
                                        <p:cTn id="186" dur="3000" fill="hold"/>
                                        <p:tgtEl>
                                          <p:spTgt spid="9"/>
                                        </p:tgtEl>
                                        <p:attrNameLst>
                                          <p:attrName>r</p:attrName>
                                        </p:attrNameLst>
                                      </p:cBhvr>
                                    </p:animRot>
                                  </p:childTnLst>
                                </p:cTn>
                              </p:par>
                              <p:par>
                                <p:cTn id="187" presetID="8" presetClass="emph" presetSubtype="0" fill="hold" nodeType="withEffect">
                                  <p:stCondLst>
                                    <p:cond delay="0"/>
                                  </p:stCondLst>
                                  <p:childTnLst>
                                    <p:animRot by="-21600000">
                                      <p:cBhvr>
                                        <p:cTn id="188" dur="3000" fill="hold"/>
                                        <p:tgtEl>
                                          <p:spTgt spid="10"/>
                                        </p:tgtEl>
                                        <p:attrNameLst>
                                          <p:attrName>r</p:attrName>
                                        </p:attrNameLst>
                                      </p:cBhvr>
                                    </p:animRot>
                                  </p:childTnLst>
                                </p:cTn>
                              </p:par>
                              <p:par>
                                <p:cTn id="189" presetID="8" presetClass="emph" presetSubtype="0" fill="hold" nodeType="withEffect">
                                  <p:stCondLst>
                                    <p:cond delay="0"/>
                                  </p:stCondLst>
                                  <p:childTnLst>
                                    <p:animRot by="-21600000">
                                      <p:cBhvr>
                                        <p:cTn id="190" dur="3000" fill="hold"/>
                                        <p:tgtEl>
                                          <p:spTgt spid="11"/>
                                        </p:tgtEl>
                                        <p:attrNameLst>
                                          <p:attrName>r</p:attrName>
                                        </p:attrNameLst>
                                      </p:cBhvr>
                                    </p:animRot>
                                  </p:childTnLst>
                                </p:cTn>
                              </p:par>
                              <p:par>
                                <p:cTn id="191" presetID="8" presetClass="emph" presetSubtype="0" fill="hold" nodeType="withEffect">
                                  <p:stCondLst>
                                    <p:cond delay="0"/>
                                  </p:stCondLst>
                                  <p:childTnLst>
                                    <p:animRot by="-21600000">
                                      <p:cBhvr>
                                        <p:cTn id="192" dur="3000" fill="hold"/>
                                        <p:tgtEl>
                                          <p:spTgt spid="12"/>
                                        </p:tgtEl>
                                        <p:attrNameLst>
                                          <p:attrName>r</p:attrName>
                                        </p:attrNameLst>
                                      </p:cBhvr>
                                    </p:animRot>
                                  </p:childTnLst>
                                </p:cTn>
                              </p:par>
                              <p:par>
                                <p:cTn id="193" presetID="8" presetClass="emph" presetSubtype="0" fill="hold" nodeType="withEffect">
                                  <p:stCondLst>
                                    <p:cond delay="0"/>
                                  </p:stCondLst>
                                  <p:childTnLst>
                                    <p:animRot by="-21600000">
                                      <p:cBhvr>
                                        <p:cTn id="194" dur="3000" fill="hold"/>
                                        <p:tgtEl>
                                          <p:spTgt spid="13"/>
                                        </p:tgtEl>
                                        <p:attrNameLst>
                                          <p:attrName>r</p:attrName>
                                        </p:attrNameLst>
                                      </p:cBhvr>
                                    </p:animRot>
                                  </p:childTnLst>
                                </p:cTn>
                              </p:par>
                              <p:par>
                                <p:cTn id="195" presetID="8" presetClass="emph" presetSubtype="0" fill="hold" nodeType="withEffect">
                                  <p:stCondLst>
                                    <p:cond delay="0"/>
                                  </p:stCondLst>
                                  <p:childTnLst>
                                    <p:animRot by="-21600000">
                                      <p:cBhvr>
                                        <p:cTn id="196" dur="3000" fill="hold"/>
                                        <p:tgtEl>
                                          <p:spTgt spid="14"/>
                                        </p:tgtEl>
                                        <p:attrNameLst>
                                          <p:attrName>r</p:attrName>
                                        </p:attrNameLst>
                                      </p:cBhvr>
                                    </p:animRot>
                                  </p:childTnLst>
                                </p:cTn>
                              </p:par>
                              <p:par>
                                <p:cTn id="197" presetID="8" presetClass="emph" presetSubtype="0" fill="hold" nodeType="withEffect">
                                  <p:stCondLst>
                                    <p:cond delay="0"/>
                                  </p:stCondLst>
                                  <p:childTnLst>
                                    <p:animRot by="-21600000">
                                      <p:cBhvr>
                                        <p:cTn id="198" dur="3000" fill="hold"/>
                                        <p:tgtEl>
                                          <p:spTgt spid="15"/>
                                        </p:tgtEl>
                                        <p:attrNameLst>
                                          <p:attrName>r</p:attrName>
                                        </p:attrNameLst>
                                      </p:cBhvr>
                                    </p:animRot>
                                  </p:childTnLst>
                                </p:cTn>
                              </p:par>
                              <p:par>
                                <p:cTn id="199" presetID="8" presetClass="emph" presetSubtype="0" fill="hold" nodeType="withEffect">
                                  <p:stCondLst>
                                    <p:cond delay="0"/>
                                  </p:stCondLst>
                                  <p:childTnLst>
                                    <p:animRot by="-21600000">
                                      <p:cBhvr>
                                        <p:cTn id="200" dur="3000" fill="hold"/>
                                        <p:tgtEl>
                                          <p:spTgt spid="16"/>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21" presetClass="entr" presetSubtype="8"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wheel(8)">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p:spPr>
        <p:txBody>
          <a:bodyPr/>
          <a:lstStyle/>
          <a:p>
            <a:endParaRPr lang="es-ES" dirty="0"/>
          </a:p>
        </p:txBody>
      </p:sp>
      <p:pic>
        <p:nvPicPr>
          <p:cNvPr id="4" name="3 Imagen" descr="0(16).jpg"/>
          <p:cNvPicPr>
            <a:picLocks noChangeAspect="1"/>
          </p:cNvPicPr>
          <p:nvPr/>
        </p:nvPicPr>
        <p:blipFill>
          <a:blip r:embed="rId2"/>
          <a:stretch>
            <a:fillRect/>
          </a:stretch>
        </p:blipFill>
        <p:spPr>
          <a:xfrm>
            <a:off x="-17859" y="0"/>
            <a:ext cx="9161859" cy="6858000"/>
          </a:xfrm>
          <a:prstGeom prst="rect">
            <a:avLst/>
          </a:prstGeom>
        </p:spPr>
      </p:pic>
      <p:pic>
        <p:nvPicPr>
          <p:cNvPr id="5" name="4 Imagen" descr="CGepxeLKvtpPoOCqpi7DelVRvpk.png"/>
          <p:cNvPicPr>
            <a:picLocks noChangeAspect="1"/>
          </p:cNvPicPr>
          <p:nvPr/>
        </p:nvPicPr>
        <p:blipFill>
          <a:blip r:embed="rId3">
            <a:duotone>
              <a:prstClr val="black"/>
              <a:schemeClr val="accent6">
                <a:tint val="45000"/>
                <a:satMod val="400000"/>
              </a:schemeClr>
            </a:duotone>
            <a:lum contrast="40000"/>
          </a:blip>
          <a:stretch>
            <a:fillRect/>
          </a:stretch>
        </p:blipFill>
        <p:spPr>
          <a:xfrm>
            <a:off x="3428992" y="3643314"/>
            <a:ext cx="2214578" cy="1143008"/>
          </a:xfrm>
          <a:prstGeom prst="rect">
            <a:avLst/>
          </a:prstGeom>
        </p:spPr>
      </p:pic>
      <p:pic>
        <p:nvPicPr>
          <p:cNvPr id="6" name="5 Imagen" descr="CGepxeLKvtpPoOCqpi7DelVRvpk.png"/>
          <p:cNvPicPr>
            <a:picLocks noChangeAspect="1"/>
          </p:cNvPicPr>
          <p:nvPr/>
        </p:nvPicPr>
        <p:blipFill>
          <a:blip r:embed="rId3">
            <a:duotone>
              <a:prstClr val="black"/>
              <a:schemeClr val="accent6">
                <a:tint val="45000"/>
                <a:satMod val="400000"/>
              </a:schemeClr>
            </a:duotone>
            <a:lum contrast="40000"/>
          </a:blip>
          <a:stretch>
            <a:fillRect/>
          </a:stretch>
        </p:blipFill>
        <p:spPr>
          <a:xfrm>
            <a:off x="3428992" y="4572008"/>
            <a:ext cx="2214578" cy="1071570"/>
          </a:xfrm>
          <a:prstGeom prst="rect">
            <a:avLst/>
          </a:prstGeom>
        </p:spPr>
      </p:pic>
      <p:pic>
        <p:nvPicPr>
          <p:cNvPr id="7" name="6 Imagen" descr="CGepxeLKvtpPoOCqpi7DelVRvpk.png"/>
          <p:cNvPicPr>
            <a:picLocks noChangeAspect="1"/>
          </p:cNvPicPr>
          <p:nvPr/>
        </p:nvPicPr>
        <p:blipFill>
          <a:blip r:embed="rId3">
            <a:duotone>
              <a:prstClr val="black"/>
              <a:schemeClr val="accent6">
                <a:tint val="45000"/>
                <a:satMod val="400000"/>
              </a:schemeClr>
            </a:duotone>
            <a:lum contrast="40000"/>
          </a:blip>
          <a:stretch>
            <a:fillRect/>
          </a:stretch>
        </p:blipFill>
        <p:spPr>
          <a:xfrm>
            <a:off x="3428992" y="5429264"/>
            <a:ext cx="2214578" cy="1133556"/>
          </a:xfrm>
          <a:prstGeom prst="rect">
            <a:avLst/>
          </a:prstGeom>
        </p:spPr>
      </p:pic>
      <p:pic>
        <p:nvPicPr>
          <p:cNvPr id="8" name="7 Imagen" descr="CGepxeLKvtpPoOCqpi7DelVRvpk.png"/>
          <p:cNvPicPr>
            <a:picLocks noChangeAspect="1"/>
          </p:cNvPicPr>
          <p:nvPr/>
        </p:nvPicPr>
        <p:blipFill>
          <a:blip r:embed="rId3">
            <a:duotone>
              <a:prstClr val="black"/>
              <a:schemeClr val="accent6">
                <a:tint val="45000"/>
                <a:satMod val="400000"/>
              </a:schemeClr>
            </a:duotone>
            <a:lum contrast="40000"/>
          </a:blip>
          <a:stretch>
            <a:fillRect/>
          </a:stretch>
        </p:blipFill>
        <p:spPr>
          <a:xfrm rot="10800000">
            <a:off x="3428992" y="2428868"/>
            <a:ext cx="2214578" cy="1071570"/>
          </a:xfrm>
          <a:prstGeom prst="rect">
            <a:avLst/>
          </a:prstGeom>
        </p:spPr>
      </p:pic>
      <p:pic>
        <p:nvPicPr>
          <p:cNvPr id="9" name="8 Imagen" descr="CGepxeLKvtpPoOCqpi7DelVRvpk.png"/>
          <p:cNvPicPr>
            <a:picLocks noChangeAspect="1"/>
          </p:cNvPicPr>
          <p:nvPr/>
        </p:nvPicPr>
        <p:blipFill>
          <a:blip r:embed="rId3">
            <a:duotone>
              <a:prstClr val="black"/>
              <a:schemeClr val="accent6">
                <a:tint val="45000"/>
                <a:satMod val="400000"/>
              </a:schemeClr>
            </a:duotone>
            <a:lum contrast="40000"/>
          </a:blip>
          <a:stretch>
            <a:fillRect/>
          </a:stretch>
        </p:blipFill>
        <p:spPr>
          <a:xfrm rot="10800000">
            <a:off x="3428992" y="1500174"/>
            <a:ext cx="2214578" cy="1071570"/>
          </a:xfrm>
          <a:prstGeom prst="rect">
            <a:avLst/>
          </a:prstGeom>
        </p:spPr>
      </p:pic>
      <p:pic>
        <p:nvPicPr>
          <p:cNvPr id="10" name="9 Imagen" descr="CGepxeLKvtpPoOCqpi7DelVRvpk.png"/>
          <p:cNvPicPr>
            <a:picLocks noChangeAspect="1"/>
          </p:cNvPicPr>
          <p:nvPr/>
        </p:nvPicPr>
        <p:blipFill>
          <a:blip r:embed="rId3">
            <a:duotone>
              <a:prstClr val="black"/>
              <a:schemeClr val="accent6">
                <a:tint val="45000"/>
                <a:satMod val="400000"/>
              </a:schemeClr>
            </a:duotone>
            <a:lum contrast="40000"/>
          </a:blip>
          <a:stretch>
            <a:fillRect/>
          </a:stretch>
        </p:blipFill>
        <p:spPr>
          <a:xfrm rot="10800000">
            <a:off x="3428992" y="571480"/>
            <a:ext cx="2214578" cy="1071570"/>
          </a:xfrm>
          <a:prstGeom prst="rect">
            <a:avLst/>
          </a:prstGeom>
        </p:spPr>
      </p:pic>
      <p:pic>
        <p:nvPicPr>
          <p:cNvPr id="11" name="10 Imagen" descr="CGepxeLKvtpPoOCqpi7DelVRvpk.png"/>
          <p:cNvPicPr>
            <a:picLocks noChangeAspect="1"/>
          </p:cNvPicPr>
          <p:nvPr/>
        </p:nvPicPr>
        <p:blipFill>
          <a:blip r:embed="rId3">
            <a:duotone>
              <a:prstClr val="black"/>
              <a:schemeClr val="accent6">
                <a:tint val="45000"/>
                <a:satMod val="400000"/>
              </a:schemeClr>
            </a:duotone>
            <a:lum contrast="40000"/>
          </a:blip>
          <a:stretch>
            <a:fillRect/>
          </a:stretch>
        </p:blipFill>
        <p:spPr>
          <a:xfrm rot="5400000">
            <a:off x="1428728" y="3000372"/>
            <a:ext cx="2214578" cy="1071570"/>
          </a:xfrm>
          <a:prstGeom prst="rect">
            <a:avLst/>
          </a:prstGeom>
        </p:spPr>
      </p:pic>
      <p:pic>
        <p:nvPicPr>
          <p:cNvPr id="12" name="11 Imagen" descr="CGepxeLKvtpPoOCqpi7DelVRvpk.png"/>
          <p:cNvPicPr>
            <a:picLocks noChangeAspect="1"/>
          </p:cNvPicPr>
          <p:nvPr/>
        </p:nvPicPr>
        <p:blipFill>
          <a:blip r:embed="rId3">
            <a:duotone>
              <a:prstClr val="black"/>
              <a:schemeClr val="accent6">
                <a:tint val="45000"/>
                <a:satMod val="400000"/>
              </a:schemeClr>
            </a:duotone>
            <a:lum contrast="40000"/>
          </a:blip>
          <a:stretch>
            <a:fillRect/>
          </a:stretch>
        </p:blipFill>
        <p:spPr>
          <a:xfrm rot="5400000">
            <a:off x="2357422" y="3000372"/>
            <a:ext cx="2214578" cy="1071570"/>
          </a:xfrm>
          <a:prstGeom prst="rect">
            <a:avLst/>
          </a:prstGeom>
        </p:spPr>
      </p:pic>
      <p:pic>
        <p:nvPicPr>
          <p:cNvPr id="13" name="12 Imagen" descr="CGepxeLKvtpPoOCqpi7DelVRvpk.png"/>
          <p:cNvPicPr>
            <a:picLocks noChangeAspect="1"/>
          </p:cNvPicPr>
          <p:nvPr/>
        </p:nvPicPr>
        <p:blipFill>
          <a:blip r:embed="rId3">
            <a:duotone>
              <a:prstClr val="black"/>
              <a:schemeClr val="accent6">
                <a:tint val="45000"/>
                <a:satMod val="400000"/>
              </a:schemeClr>
            </a:duotone>
            <a:lum contrast="40000"/>
          </a:blip>
          <a:stretch>
            <a:fillRect/>
          </a:stretch>
        </p:blipFill>
        <p:spPr>
          <a:xfrm rot="5400000">
            <a:off x="500034" y="3071810"/>
            <a:ext cx="2214578" cy="1071570"/>
          </a:xfrm>
          <a:prstGeom prst="rect">
            <a:avLst/>
          </a:prstGeom>
        </p:spPr>
      </p:pic>
      <p:pic>
        <p:nvPicPr>
          <p:cNvPr id="14" name="13 Imagen" descr="CGepxeLKvtpPoOCqpi7DelVRvpk.png"/>
          <p:cNvPicPr>
            <a:picLocks noChangeAspect="1"/>
          </p:cNvPicPr>
          <p:nvPr/>
        </p:nvPicPr>
        <p:blipFill>
          <a:blip r:embed="rId3">
            <a:duotone>
              <a:prstClr val="black"/>
              <a:schemeClr val="accent6">
                <a:tint val="45000"/>
                <a:satMod val="400000"/>
              </a:schemeClr>
            </a:duotone>
            <a:lum contrast="40000"/>
          </a:blip>
          <a:stretch>
            <a:fillRect/>
          </a:stretch>
        </p:blipFill>
        <p:spPr>
          <a:xfrm rot="16200000">
            <a:off x="4572000" y="3143248"/>
            <a:ext cx="2214578" cy="1071570"/>
          </a:xfrm>
          <a:prstGeom prst="rect">
            <a:avLst/>
          </a:prstGeom>
        </p:spPr>
      </p:pic>
      <p:pic>
        <p:nvPicPr>
          <p:cNvPr id="15" name="14 Imagen" descr="CGepxeLKvtpPoOCqpi7DelVRvpk.png"/>
          <p:cNvPicPr>
            <a:picLocks noChangeAspect="1"/>
          </p:cNvPicPr>
          <p:nvPr/>
        </p:nvPicPr>
        <p:blipFill>
          <a:blip r:embed="rId3">
            <a:duotone>
              <a:prstClr val="black"/>
              <a:schemeClr val="accent6">
                <a:tint val="45000"/>
                <a:satMod val="400000"/>
              </a:schemeClr>
            </a:duotone>
            <a:lum contrast="40000"/>
          </a:blip>
          <a:stretch>
            <a:fillRect/>
          </a:stretch>
        </p:blipFill>
        <p:spPr>
          <a:xfrm rot="16200000">
            <a:off x="5500694" y="3071810"/>
            <a:ext cx="2214578" cy="1071570"/>
          </a:xfrm>
          <a:prstGeom prst="rect">
            <a:avLst/>
          </a:prstGeom>
        </p:spPr>
      </p:pic>
      <p:pic>
        <p:nvPicPr>
          <p:cNvPr id="16" name="15 Imagen" descr="CGepxeLKvtpPoOCqpi7DelVRvpk.png"/>
          <p:cNvPicPr>
            <a:picLocks noChangeAspect="1"/>
          </p:cNvPicPr>
          <p:nvPr/>
        </p:nvPicPr>
        <p:blipFill>
          <a:blip r:embed="rId3">
            <a:duotone>
              <a:prstClr val="black"/>
              <a:schemeClr val="accent6">
                <a:tint val="45000"/>
                <a:satMod val="400000"/>
              </a:schemeClr>
            </a:duotone>
            <a:lum contrast="40000"/>
          </a:blip>
          <a:stretch>
            <a:fillRect/>
          </a:stretch>
        </p:blipFill>
        <p:spPr>
          <a:xfrm rot="16200000">
            <a:off x="6429388" y="3071810"/>
            <a:ext cx="2214578" cy="1071570"/>
          </a:xfrm>
          <a:prstGeom prst="rect">
            <a:avLst/>
          </a:prstGeom>
        </p:spPr>
      </p:pic>
      <p:sp>
        <p:nvSpPr>
          <p:cNvPr id="17" name="16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4"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ppt_x"/>
                                          </p:val>
                                        </p:tav>
                                        <p:tav tm="100000">
                                          <p:val>
                                            <p:strVal val="#ppt_x"/>
                                          </p:val>
                                        </p:tav>
                                      </p:tavLst>
                                    </p:anim>
                                    <p:anim calcmode="lin" valueType="num">
                                      <p:cBhvr additive="base">
                                        <p:cTn id="11" dur="3000" fill="hold"/>
                                        <p:tgtEl>
                                          <p:spTgt spid="8"/>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ppt_x"/>
                                          </p:val>
                                        </p:tav>
                                        <p:tav tm="100000">
                                          <p:val>
                                            <p:strVal val="#ppt_x"/>
                                          </p:val>
                                        </p:tav>
                                      </p:tavLst>
                                    </p:anim>
                                    <p:anim calcmode="lin" valueType="num">
                                      <p:cBhvr additive="base">
                                        <p:cTn id="15" dur="3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ppt_x"/>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1"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3000" fill="hold"/>
                                        <p:tgtEl>
                                          <p:spTgt spid="5"/>
                                        </p:tgtEl>
                                        <p:attrNameLst>
                                          <p:attrName>ppt_x</p:attrName>
                                        </p:attrNameLst>
                                      </p:cBhvr>
                                      <p:tavLst>
                                        <p:tav tm="0">
                                          <p:val>
                                            <p:strVal val="#ppt_x"/>
                                          </p:val>
                                        </p:tav>
                                        <p:tav tm="100000">
                                          <p:val>
                                            <p:strVal val="#ppt_x"/>
                                          </p:val>
                                        </p:tav>
                                      </p:tavLst>
                                    </p:anim>
                                    <p:anim calcmode="lin" valueType="num">
                                      <p:cBhvr additive="base">
                                        <p:cTn id="23" dur="3000" fill="hold"/>
                                        <p:tgtEl>
                                          <p:spTgt spid="5"/>
                                        </p:tgtEl>
                                        <p:attrNameLst>
                                          <p:attrName>ppt_y</p:attrName>
                                        </p:attrNameLst>
                                      </p:cBhvr>
                                      <p:tavLst>
                                        <p:tav tm="0">
                                          <p:val>
                                            <p:strVal val="0-#ppt_h/2"/>
                                          </p:val>
                                        </p:tav>
                                        <p:tav tm="100000">
                                          <p:val>
                                            <p:strVal val="#ppt_y"/>
                                          </p:val>
                                        </p:tav>
                                      </p:tavLst>
                                    </p:anim>
                                  </p:childTnLst>
                                </p:cTn>
                              </p:par>
                              <p:par>
                                <p:cTn id="24" presetID="2" presetClass="entr" presetSubtype="1"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ppt_x"/>
                                          </p:val>
                                        </p:tav>
                                        <p:tav tm="100000">
                                          <p:val>
                                            <p:strVal val="#ppt_x"/>
                                          </p:val>
                                        </p:tav>
                                      </p:tavLst>
                                    </p:anim>
                                    <p:anim calcmode="lin" valueType="num">
                                      <p:cBhvr additive="base">
                                        <p:cTn id="27" dur="3000" fill="hold"/>
                                        <p:tgtEl>
                                          <p:spTgt spid="6"/>
                                        </p:tgtEl>
                                        <p:attrNameLst>
                                          <p:attrName>ppt_y</p:attrName>
                                        </p:attrNameLst>
                                      </p:cBhvr>
                                      <p:tavLst>
                                        <p:tav tm="0">
                                          <p:val>
                                            <p:strVal val="0-#ppt_h/2"/>
                                          </p:val>
                                        </p:tav>
                                        <p:tav tm="100000">
                                          <p:val>
                                            <p:strVal val="#ppt_y"/>
                                          </p:val>
                                        </p:tav>
                                      </p:tavLst>
                                    </p:anim>
                                  </p:childTnLst>
                                </p:cTn>
                              </p:par>
                              <p:par>
                                <p:cTn id="28" presetID="2" presetClass="entr" presetSubtype="1"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ppt_x"/>
                                          </p:val>
                                        </p:tav>
                                        <p:tav tm="100000">
                                          <p:val>
                                            <p:strVal val="#ppt_x"/>
                                          </p:val>
                                        </p:tav>
                                      </p:tavLst>
                                    </p:anim>
                                    <p:anim calcmode="lin" valueType="num">
                                      <p:cBhvr additive="base">
                                        <p:cTn id="31" dur="3000" fill="hold"/>
                                        <p:tgtEl>
                                          <p:spTgt spid="7"/>
                                        </p:tgtEl>
                                        <p:attrNameLst>
                                          <p:attrName>ppt_y</p:attrName>
                                        </p:attrNameLst>
                                      </p:cBhvr>
                                      <p:tavLst>
                                        <p:tav tm="0">
                                          <p:val>
                                            <p:strVal val="0-#ppt_h/2"/>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2"/>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13"/>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4"/>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5"/>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6"/>
                                        </p:tgtEl>
                                        <p:attrNameLst>
                                          <p:attrName>r</p:attrName>
                                        </p:attrNameLst>
                                      </p:cBhvr>
                                    </p:animRot>
                                  </p:childTnLst>
                                </p:cTn>
                              </p:par>
                              <p:par>
                                <p:cTn id="80" presetID="23" presetClass="entr" presetSubtype="16" fill="hold"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p:cTn id="82" dur="3000" fill="hold"/>
                                        <p:tgtEl>
                                          <p:spTgt spid="5"/>
                                        </p:tgtEl>
                                        <p:attrNameLst>
                                          <p:attrName>ppt_w</p:attrName>
                                        </p:attrNameLst>
                                      </p:cBhvr>
                                      <p:tavLst>
                                        <p:tav tm="0">
                                          <p:val>
                                            <p:fltVal val="0"/>
                                          </p:val>
                                        </p:tav>
                                        <p:tav tm="100000">
                                          <p:val>
                                            <p:strVal val="#ppt_w"/>
                                          </p:val>
                                        </p:tav>
                                      </p:tavLst>
                                    </p:anim>
                                    <p:anim calcmode="lin" valueType="num">
                                      <p:cBhvr>
                                        <p:cTn id="83" dur="3000" fill="hold"/>
                                        <p:tgtEl>
                                          <p:spTgt spid="5"/>
                                        </p:tgtEl>
                                        <p:attrNameLst>
                                          <p:attrName>ppt_h</p:attrName>
                                        </p:attrNameLst>
                                      </p:cBhvr>
                                      <p:tavLst>
                                        <p:tav tm="0">
                                          <p:val>
                                            <p:fltVal val="0"/>
                                          </p:val>
                                        </p:tav>
                                        <p:tav tm="100000">
                                          <p:val>
                                            <p:strVal val="#ppt_h"/>
                                          </p:val>
                                        </p:tav>
                                      </p:tavLst>
                                    </p:anim>
                                  </p:childTnLst>
                                </p:cTn>
                              </p:par>
                              <p:par>
                                <p:cTn id="84" presetID="23" presetClass="entr" presetSubtype="16" fill="hold"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3000" fill="hold"/>
                                        <p:tgtEl>
                                          <p:spTgt spid="6"/>
                                        </p:tgtEl>
                                        <p:attrNameLst>
                                          <p:attrName>ppt_w</p:attrName>
                                        </p:attrNameLst>
                                      </p:cBhvr>
                                      <p:tavLst>
                                        <p:tav tm="0">
                                          <p:val>
                                            <p:fltVal val="0"/>
                                          </p:val>
                                        </p:tav>
                                        <p:tav tm="100000">
                                          <p:val>
                                            <p:strVal val="#ppt_w"/>
                                          </p:val>
                                        </p:tav>
                                      </p:tavLst>
                                    </p:anim>
                                    <p:anim calcmode="lin" valueType="num">
                                      <p:cBhvr>
                                        <p:cTn id="87" dur="3000" fill="hold"/>
                                        <p:tgtEl>
                                          <p:spTgt spid="6"/>
                                        </p:tgtEl>
                                        <p:attrNameLst>
                                          <p:attrName>ppt_h</p:attrName>
                                        </p:attrNameLst>
                                      </p:cBhvr>
                                      <p:tavLst>
                                        <p:tav tm="0">
                                          <p:val>
                                            <p:fltVal val="0"/>
                                          </p:val>
                                        </p:tav>
                                        <p:tav tm="100000">
                                          <p:val>
                                            <p:strVal val="#ppt_h"/>
                                          </p:val>
                                        </p:tav>
                                      </p:tavLst>
                                    </p:anim>
                                  </p:childTnLst>
                                </p:cTn>
                              </p:par>
                              <p:par>
                                <p:cTn id="88" presetID="23" presetClass="entr" presetSubtype="16" fill="hold"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p:cTn id="90" dur="3000" fill="hold"/>
                                        <p:tgtEl>
                                          <p:spTgt spid="7"/>
                                        </p:tgtEl>
                                        <p:attrNameLst>
                                          <p:attrName>ppt_w</p:attrName>
                                        </p:attrNameLst>
                                      </p:cBhvr>
                                      <p:tavLst>
                                        <p:tav tm="0">
                                          <p:val>
                                            <p:fltVal val="0"/>
                                          </p:val>
                                        </p:tav>
                                        <p:tav tm="100000">
                                          <p:val>
                                            <p:strVal val="#ppt_w"/>
                                          </p:val>
                                        </p:tav>
                                      </p:tavLst>
                                    </p:anim>
                                    <p:anim calcmode="lin" valueType="num">
                                      <p:cBhvr>
                                        <p:cTn id="91" dur="3000" fill="hold"/>
                                        <p:tgtEl>
                                          <p:spTgt spid="7"/>
                                        </p:tgtEl>
                                        <p:attrNameLst>
                                          <p:attrName>ppt_h</p:attrName>
                                        </p:attrNameLst>
                                      </p:cBhvr>
                                      <p:tavLst>
                                        <p:tav tm="0">
                                          <p:val>
                                            <p:fltVal val="0"/>
                                          </p:val>
                                        </p:tav>
                                        <p:tav tm="100000">
                                          <p:val>
                                            <p:strVal val="#ppt_h"/>
                                          </p:val>
                                        </p:tav>
                                      </p:tavLst>
                                    </p:anim>
                                  </p:childTnLst>
                                </p:cTn>
                              </p:par>
                              <p:par>
                                <p:cTn id="92" presetID="23" presetClass="entr" presetSubtype="16" fill="hold"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p:cTn id="94" dur="3000" fill="hold"/>
                                        <p:tgtEl>
                                          <p:spTgt spid="8"/>
                                        </p:tgtEl>
                                        <p:attrNameLst>
                                          <p:attrName>ppt_w</p:attrName>
                                        </p:attrNameLst>
                                      </p:cBhvr>
                                      <p:tavLst>
                                        <p:tav tm="0">
                                          <p:val>
                                            <p:fltVal val="0"/>
                                          </p:val>
                                        </p:tav>
                                        <p:tav tm="100000">
                                          <p:val>
                                            <p:strVal val="#ppt_w"/>
                                          </p:val>
                                        </p:tav>
                                      </p:tavLst>
                                    </p:anim>
                                    <p:anim calcmode="lin" valueType="num">
                                      <p:cBhvr>
                                        <p:cTn id="95" dur="3000" fill="hold"/>
                                        <p:tgtEl>
                                          <p:spTgt spid="8"/>
                                        </p:tgtEl>
                                        <p:attrNameLst>
                                          <p:attrName>ppt_h</p:attrName>
                                        </p:attrNameLst>
                                      </p:cBhvr>
                                      <p:tavLst>
                                        <p:tav tm="0">
                                          <p:val>
                                            <p:fltVal val="0"/>
                                          </p:val>
                                        </p:tav>
                                        <p:tav tm="100000">
                                          <p:val>
                                            <p:strVal val="#ppt_h"/>
                                          </p:val>
                                        </p:tav>
                                      </p:tavLst>
                                    </p:anim>
                                  </p:childTnLst>
                                </p:cTn>
                              </p:par>
                              <p:par>
                                <p:cTn id="96" presetID="23" presetClass="entr" presetSubtype="16" fill="hold"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p:cTn id="98" dur="3000" fill="hold"/>
                                        <p:tgtEl>
                                          <p:spTgt spid="9"/>
                                        </p:tgtEl>
                                        <p:attrNameLst>
                                          <p:attrName>ppt_w</p:attrName>
                                        </p:attrNameLst>
                                      </p:cBhvr>
                                      <p:tavLst>
                                        <p:tav tm="0">
                                          <p:val>
                                            <p:fltVal val="0"/>
                                          </p:val>
                                        </p:tav>
                                        <p:tav tm="100000">
                                          <p:val>
                                            <p:strVal val="#ppt_w"/>
                                          </p:val>
                                        </p:tav>
                                      </p:tavLst>
                                    </p:anim>
                                    <p:anim calcmode="lin" valueType="num">
                                      <p:cBhvr>
                                        <p:cTn id="99" dur="3000" fill="hold"/>
                                        <p:tgtEl>
                                          <p:spTgt spid="9"/>
                                        </p:tgtEl>
                                        <p:attrNameLst>
                                          <p:attrName>ppt_h</p:attrName>
                                        </p:attrNameLst>
                                      </p:cBhvr>
                                      <p:tavLst>
                                        <p:tav tm="0">
                                          <p:val>
                                            <p:fltVal val="0"/>
                                          </p:val>
                                        </p:tav>
                                        <p:tav tm="100000">
                                          <p:val>
                                            <p:strVal val="#ppt_h"/>
                                          </p:val>
                                        </p:tav>
                                      </p:tavLst>
                                    </p:anim>
                                  </p:childTnLst>
                                </p:cTn>
                              </p:par>
                              <p:par>
                                <p:cTn id="100" presetID="23" presetClass="entr" presetSubtype="16" fill="hold"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p:cTn id="102" dur="3000" fill="hold"/>
                                        <p:tgtEl>
                                          <p:spTgt spid="10"/>
                                        </p:tgtEl>
                                        <p:attrNameLst>
                                          <p:attrName>ppt_w</p:attrName>
                                        </p:attrNameLst>
                                      </p:cBhvr>
                                      <p:tavLst>
                                        <p:tav tm="0">
                                          <p:val>
                                            <p:fltVal val="0"/>
                                          </p:val>
                                        </p:tav>
                                        <p:tav tm="100000">
                                          <p:val>
                                            <p:strVal val="#ppt_w"/>
                                          </p:val>
                                        </p:tav>
                                      </p:tavLst>
                                    </p:anim>
                                    <p:anim calcmode="lin" valueType="num">
                                      <p:cBhvr>
                                        <p:cTn id="103" dur="3000" fill="hold"/>
                                        <p:tgtEl>
                                          <p:spTgt spid="10"/>
                                        </p:tgtEl>
                                        <p:attrNameLst>
                                          <p:attrName>ppt_h</p:attrName>
                                        </p:attrNameLst>
                                      </p:cBhvr>
                                      <p:tavLst>
                                        <p:tav tm="0">
                                          <p:val>
                                            <p:fltVal val="0"/>
                                          </p:val>
                                        </p:tav>
                                        <p:tav tm="100000">
                                          <p:val>
                                            <p:strVal val="#ppt_h"/>
                                          </p:val>
                                        </p:tav>
                                      </p:tavLst>
                                    </p:anim>
                                  </p:childTnLst>
                                </p:cTn>
                              </p:par>
                              <p:par>
                                <p:cTn id="104" presetID="23" presetClass="entr" presetSubtype="16" fill="hold" nodeType="with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p:cTn id="106" dur="3000" fill="hold"/>
                                        <p:tgtEl>
                                          <p:spTgt spid="11"/>
                                        </p:tgtEl>
                                        <p:attrNameLst>
                                          <p:attrName>ppt_w</p:attrName>
                                        </p:attrNameLst>
                                      </p:cBhvr>
                                      <p:tavLst>
                                        <p:tav tm="0">
                                          <p:val>
                                            <p:fltVal val="0"/>
                                          </p:val>
                                        </p:tav>
                                        <p:tav tm="100000">
                                          <p:val>
                                            <p:strVal val="#ppt_w"/>
                                          </p:val>
                                        </p:tav>
                                      </p:tavLst>
                                    </p:anim>
                                    <p:anim calcmode="lin" valueType="num">
                                      <p:cBhvr>
                                        <p:cTn id="107" dur="3000" fill="hold"/>
                                        <p:tgtEl>
                                          <p:spTgt spid="11"/>
                                        </p:tgtEl>
                                        <p:attrNameLst>
                                          <p:attrName>ppt_h</p:attrName>
                                        </p:attrNameLst>
                                      </p:cBhvr>
                                      <p:tavLst>
                                        <p:tav tm="0">
                                          <p:val>
                                            <p:fltVal val="0"/>
                                          </p:val>
                                        </p:tav>
                                        <p:tav tm="100000">
                                          <p:val>
                                            <p:strVal val="#ppt_h"/>
                                          </p:val>
                                        </p:tav>
                                      </p:tavLst>
                                    </p:anim>
                                  </p:childTnLst>
                                </p:cTn>
                              </p:par>
                              <p:par>
                                <p:cTn id="108" presetID="23" presetClass="entr" presetSubtype="16" fill="hold"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p:cTn id="110" dur="3000" fill="hold"/>
                                        <p:tgtEl>
                                          <p:spTgt spid="12"/>
                                        </p:tgtEl>
                                        <p:attrNameLst>
                                          <p:attrName>ppt_w</p:attrName>
                                        </p:attrNameLst>
                                      </p:cBhvr>
                                      <p:tavLst>
                                        <p:tav tm="0">
                                          <p:val>
                                            <p:fltVal val="0"/>
                                          </p:val>
                                        </p:tav>
                                        <p:tav tm="100000">
                                          <p:val>
                                            <p:strVal val="#ppt_w"/>
                                          </p:val>
                                        </p:tav>
                                      </p:tavLst>
                                    </p:anim>
                                    <p:anim calcmode="lin" valueType="num">
                                      <p:cBhvr>
                                        <p:cTn id="111" dur="3000" fill="hold"/>
                                        <p:tgtEl>
                                          <p:spTgt spid="12"/>
                                        </p:tgtEl>
                                        <p:attrNameLst>
                                          <p:attrName>ppt_h</p:attrName>
                                        </p:attrNameLst>
                                      </p:cBhvr>
                                      <p:tavLst>
                                        <p:tav tm="0">
                                          <p:val>
                                            <p:fltVal val="0"/>
                                          </p:val>
                                        </p:tav>
                                        <p:tav tm="100000">
                                          <p:val>
                                            <p:strVal val="#ppt_h"/>
                                          </p:val>
                                        </p:tav>
                                      </p:tavLst>
                                    </p:anim>
                                  </p:childTnLst>
                                </p:cTn>
                              </p:par>
                              <p:par>
                                <p:cTn id="112" presetID="23" presetClass="entr" presetSubtype="16" fill="hold" nodeType="withEffect">
                                  <p:stCondLst>
                                    <p:cond delay="0"/>
                                  </p:stCondLst>
                                  <p:childTnLst>
                                    <p:set>
                                      <p:cBhvr>
                                        <p:cTn id="113" dur="1" fill="hold">
                                          <p:stCondLst>
                                            <p:cond delay="0"/>
                                          </p:stCondLst>
                                        </p:cTn>
                                        <p:tgtEl>
                                          <p:spTgt spid="13"/>
                                        </p:tgtEl>
                                        <p:attrNameLst>
                                          <p:attrName>style.visibility</p:attrName>
                                        </p:attrNameLst>
                                      </p:cBhvr>
                                      <p:to>
                                        <p:strVal val="visible"/>
                                      </p:to>
                                    </p:set>
                                    <p:anim calcmode="lin" valueType="num">
                                      <p:cBhvr>
                                        <p:cTn id="114" dur="3000" fill="hold"/>
                                        <p:tgtEl>
                                          <p:spTgt spid="13"/>
                                        </p:tgtEl>
                                        <p:attrNameLst>
                                          <p:attrName>ppt_w</p:attrName>
                                        </p:attrNameLst>
                                      </p:cBhvr>
                                      <p:tavLst>
                                        <p:tav tm="0">
                                          <p:val>
                                            <p:fltVal val="0"/>
                                          </p:val>
                                        </p:tav>
                                        <p:tav tm="100000">
                                          <p:val>
                                            <p:strVal val="#ppt_w"/>
                                          </p:val>
                                        </p:tav>
                                      </p:tavLst>
                                    </p:anim>
                                    <p:anim calcmode="lin" valueType="num">
                                      <p:cBhvr>
                                        <p:cTn id="115" dur="3000" fill="hold"/>
                                        <p:tgtEl>
                                          <p:spTgt spid="13"/>
                                        </p:tgtEl>
                                        <p:attrNameLst>
                                          <p:attrName>ppt_h</p:attrName>
                                        </p:attrNameLst>
                                      </p:cBhvr>
                                      <p:tavLst>
                                        <p:tav tm="0">
                                          <p:val>
                                            <p:fltVal val="0"/>
                                          </p:val>
                                        </p:tav>
                                        <p:tav tm="100000">
                                          <p:val>
                                            <p:strVal val="#ppt_h"/>
                                          </p:val>
                                        </p:tav>
                                      </p:tavLst>
                                    </p:anim>
                                  </p:childTnLst>
                                </p:cTn>
                              </p:par>
                              <p:par>
                                <p:cTn id="116" presetID="23" presetClass="entr" presetSubtype="16" fill="hold" nodeType="withEffect">
                                  <p:stCondLst>
                                    <p:cond delay="0"/>
                                  </p:stCondLst>
                                  <p:childTnLst>
                                    <p:set>
                                      <p:cBhvr>
                                        <p:cTn id="117" dur="1" fill="hold">
                                          <p:stCondLst>
                                            <p:cond delay="0"/>
                                          </p:stCondLst>
                                        </p:cTn>
                                        <p:tgtEl>
                                          <p:spTgt spid="14"/>
                                        </p:tgtEl>
                                        <p:attrNameLst>
                                          <p:attrName>style.visibility</p:attrName>
                                        </p:attrNameLst>
                                      </p:cBhvr>
                                      <p:to>
                                        <p:strVal val="visible"/>
                                      </p:to>
                                    </p:set>
                                    <p:anim calcmode="lin" valueType="num">
                                      <p:cBhvr>
                                        <p:cTn id="118" dur="3000" fill="hold"/>
                                        <p:tgtEl>
                                          <p:spTgt spid="14"/>
                                        </p:tgtEl>
                                        <p:attrNameLst>
                                          <p:attrName>ppt_w</p:attrName>
                                        </p:attrNameLst>
                                      </p:cBhvr>
                                      <p:tavLst>
                                        <p:tav tm="0">
                                          <p:val>
                                            <p:fltVal val="0"/>
                                          </p:val>
                                        </p:tav>
                                        <p:tav tm="100000">
                                          <p:val>
                                            <p:strVal val="#ppt_w"/>
                                          </p:val>
                                        </p:tav>
                                      </p:tavLst>
                                    </p:anim>
                                    <p:anim calcmode="lin" valueType="num">
                                      <p:cBhvr>
                                        <p:cTn id="119" dur="3000" fill="hold"/>
                                        <p:tgtEl>
                                          <p:spTgt spid="14"/>
                                        </p:tgtEl>
                                        <p:attrNameLst>
                                          <p:attrName>ppt_h</p:attrName>
                                        </p:attrNameLst>
                                      </p:cBhvr>
                                      <p:tavLst>
                                        <p:tav tm="0">
                                          <p:val>
                                            <p:fltVal val="0"/>
                                          </p:val>
                                        </p:tav>
                                        <p:tav tm="100000">
                                          <p:val>
                                            <p:strVal val="#ppt_h"/>
                                          </p:val>
                                        </p:tav>
                                      </p:tavLst>
                                    </p:anim>
                                  </p:childTnLst>
                                </p:cTn>
                              </p:par>
                              <p:par>
                                <p:cTn id="120" presetID="23" presetClass="entr" presetSubtype="16" fill="hold"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3000" fill="hold"/>
                                        <p:tgtEl>
                                          <p:spTgt spid="15"/>
                                        </p:tgtEl>
                                        <p:attrNameLst>
                                          <p:attrName>ppt_w</p:attrName>
                                        </p:attrNameLst>
                                      </p:cBhvr>
                                      <p:tavLst>
                                        <p:tav tm="0">
                                          <p:val>
                                            <p:fltVal val="0"/>
                                          </p:val>
                                        </p:tav>
                                        <p:tav tm="100000">
                                          <p:val>
                                            <p:strVal val="#ppt_w"/>
                                          </p:val>
                                        </p:tav>
                                      </p:tavLst>
                                    </p:anim>
                                    <p:anim calcmode="lin" valueType="num">
                                      <p:cBhvr>
                                        <p:cTn id="123" dur="3000" fill="hold"/>
                                        <p:tgtEl>
                                          <p:spTgt spid="15"/>
                                        </p:tgtEl>
                                        <p:attrNameLst>
                                          <p:attrName>ppt_h</p:attrName>
                                        </p:attrNameLst>
                                      </p:cBhvr>
                                      <p:tavLst>
                                        <p:tav tm="0">
                                          <p:val>
                                            <p:fltVal val="0"/>
                                          </p:val>
                                        </p:tav>
                                        <p:tav tm="100000">
                                          <p:val>
                                            <p:strVal val="#ppt_h"/>
                                          </p:val>
                                        </p:tav>
                                      </p:tavLst>
                                    </p:anim>
                                  </p:childTnLst>
                                </p:cTn>
                              </p:par>
                              <p:par>
                                <p:cTn id="124" presetID="23" presetClass="entr" presetSubtype="16" fill="hold"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p:cTn id="126" dur="3000" fill="hold"/>
                                        <p:tgtEl>
                                          <p:spTgt spid="16"/>
                                        </p:tgtEl>
                                        <p:attrNameLst>
                                          <p:attrName>ppt_w</p:attrName>
                                        </p:attrNameLst>
                                      </p:cBhvr>
                                      <p:tavLst>
                                        <p:tav tm="0">
                                          <p:val>
                                            <p:fltVal val="0"/>
                                          </p:val>
                                        </p:tav>
                                        <p:tav tm="100000">
                                          <p:val>
                                            <p:strVal val="#ppt_w"/>
                                          </p:val>
                                        </p:tav>
                                      </p:tavLst>
                                    </p:anim>
                                    <p:anim calcmode="lin" valueType="num">
                                      <p:cBhvr>
                                        <p:cTn id="127" dur="3000" fill="hold"/>
                                        <p:tgtEl>
                                          <p:spTgt spid="16"/>
                                        </p:tgtEl>
                                        <p:attrNameLst>
                                          <p:attrName>ppt_h</p:attrName>
                                        </p:attrNameLst>
                                      </p:cBhvr>
                                      <p:tavLst>
                                        <p:tav tm="0">
                                          <p:val>
                                            <p:fltVal val="0"/>
                                          </p:val>
                                        </p:tav>
                                        <p:tav tm="100000">
                                          <p:val>
                                            <p:strVal val="#ppt_h"/>
                                          </p:val>
                                        </p:tav>
                                      </p:tavLst>
                                    </p:anim>
                                  </p:childTnLst>
                                </p:cTn>
                              </p:par>
                            </p:childTnLst>
                          </p:cTn>
                        </p:par>
                        <p:par>
                          <p:cTn id="128" fill="hold">
                            <p:stCondLst>
                              <p:cond delay="3000"/>
                            </p:stCondLst>
                            <p:childTnLst>
                              <p:par>
                                <p:cTn id="129" presetID="2" presetClass="exit" presetSubtype="2" fill="hold" nodeType="afterEffect">
                                  <p:stCondLst>
                                    <p:cond delay="0"/>
                                  </p:stCondLst>
                                  <p:childTnLst>
                                    <p:anim calcmode="lin" valueType="num">
                                      <p:cBhvr additive="base">
                                        <p:cTn id="130" dur="3000"/>
                                        <p:tgtEl>
                                          <p:spTgt spid="11"/>
                                        </p:tgtEl>
                                        <p:attrNameLst>
                                          <p:attrName>ppt_x</p:attrName>
                                        </p:attrNameLst>
                                      </p:cBhvr>
                                      <p:tavLst>
                                        <p:tav tm="0">
                                          <p:val>
                                            <p:strVal val="ppt_x"/>
                                          </p:val>
                                        </p:tav>
                                        <p:tav tm="100000">
                                          <p:val>
                                            <p:strVal val="1+ppt_w/2"/>
                                          </p:val>
                                        </p:tav>
                                      </p:tavLst>
                                    </p:anim>
                                    <p:anim calcmode="lin" valueType="num">
                                      <p:cBhvr additive="base">
                                        <p:cTn id="131" dur="3000"/>
                                        <p:tgtEl>
                                          <p:spTgt spid="11"/>
                                        </p:tgtEl>
                                        <p:attrNameLst>
                                          <p:attrName>ppt_y</p:attrName>
                                        </p:attrNameLst>
                                      </p:cBhvr>
                                      <p:tavLst>
                                        <p:tav tm="0">
                                          <p:val>
                                            <p:strVal val="ppt_y"/>
                                          </p:val>
                                        </p:tav>
                                        <p:tav tm="100000">
                                          <p:val>
                                            <p:strVal val="ppt_y"/>
                                          </p:val>
                                        </p:tav>
                                      </p:tavLst>
                                    </p:anim>
                                    <p:set>
                                      <p:cBhvr>
                                        <p:cTn id="132" dur="1" fill="hold">
                                          <p:stCondLst>
                                            <p:cond delay="2999"/>
                                          </p:stCondLst>
                                        </p:cTn>
                                        <p:tgtEl>
                                          <p:spTgt spid="11"/>
                                        </p:tgtEl>
                                        <p:attrNameLst>
                                          <p:attrName>style.visibility</p:attrName>
                                        </p:attrNameLst>
                                      </p:cBhvr>
                                      <p:to>
                                        <p:strVal val="hidden"/>
                                      </p:to>
                                    </p:set>
                                  </p:childTnLst>
                                </p:cTn>
                              </p:par>
                              <p:par>
                                <p:cTn id="133" presetID="2" presetClass="exit" presetSubtype="2" fill="hold"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1+ppt_w/2"/>
                                          </p:val>
                                        </p:tav>
                                      </p:tavLst>
                                    </p:anim>
                                    <p:anim calcmode="lin" valueType="num">
                                      <p:cBhvr additive="base">
                                        <p:cTn id="135" dur="3000"/>
                                        <p:tgtEl>
                                          <p:spTgt spid="12"/>
                                        </p:tgtEl>
                                        <p:attrNameLst>
                                          <p:attrName>ppt_y</p:attrName>
                                        </p:attrNameLst>
                                      </p:cBhvr>
                                      <p:tavLst>
                                        <p:tav tm="0">
                                          <p:val>
                                            <p:strVal val="ppt_y"/>
                                          </p:val>
                                        </p:tav>
                                        <p:tav tm="100000">
                                          <p:val>
                                            <p:strVal val="ppt_y"/>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2" fill="hold"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ppt_y"/>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3000"/>
                                        <p:tgtEl>
                                          <p:spTgt spid="14"/>
                                        </p:tgtEl>
                                        <p:attrNameLst>
                                          <p:attrName>ppt_x</p:attrName>
                                        </p:attrNameLst>
                                      </p:cBhvr>
                                      <p:tavLst>
                                        <p:tav tm="0">
                                          <p:val>
                                            <p:strVal val="ppt_x"/>
                                          </p:val>
                                        </p:tav>
                                        <p:tav tm="100000">
                                          <p:val>
                                            <p:strVal val="0-ppt_w/2"/>
                                          </p:val>
                                        </p:tav>
                                      </p:tavLst>
                                    </p:anim>
                                    <p:anim calcmode="lin" valueType="num">
                                      <p:cBhvr additive="base">
                                        <p:cTn id="143" dur="3000"/>
                                        <p:tgtEl>
                                          <p:spTgt spid="14"/>
                                        </p:tgtEl>
                                        <p:attrNameLst>
                                          <p:attrName>ppt_y</p:attrName>
                                        </p:attrNameLst>
                                      </p:cBhvr>
                                      <p:tavLst>
                                        <p:tav tm="0">
                                          <p:val>
                                            <p:strVal val="ppt_y"/>
                                          </p:val>
                                        </p:tav>
                                        <p:tav tm="100000">
                                          <p:val>
                                            <p:strVal val="ppt_y"/>
                                          </p:val>
                                        </p:tav>
                                      </p:tavLst>
                                    </p:anim>
                                    <p:set>
                                      <p:cBhvr>
                                        <p:cTn id="144" dur="1" fill="hold">
                                          <p:stCondLst>
                                            <p:cond delay="2999"/>
                                          </p:stCondLst>
                                        </p:cTn>
                                        <p:tgtEl>
                                          <p:spTgt spid="14"/>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3000"/>
                                        <p:tgtEl>
                                          <p:spTgt spid="15"/>
                                        </p:tgtEl>
                                        <p:attrNameLst>
                                          <p:attrName>ppt_x</p:attrName>
                                        </p:attrNameLst>
                                      </p:cBhvr>
                                      <p:tavLst>
                                        <p:tav tm="0">
                                          <p:val>
                                            <p:strVal val="ppt_x"/>
                                          </p:val>
                                        </p:tav>
                                        <p:tav tm="100000">
                                          <p:val>
                                            <p:strVal val="0-ppt_w/2"/>
                                          </p:val>
                                        </p:tav>
                                      </p:tavLst>
                                    </p:anim>
                                    <p:anim calcmode="lin" valueType="num">
                                      <p:cBhvr additive="base">
                                        <p:cTn id="147" dur="3000"/>
                                        <p:tgtEl>
                                          <p:spTgt spid="15"/>
                                        </p:tgtEl>
                                        <p:attrNameLst>
                                          <p:attrName>ppt_y</p:attrName>
                                        </p:attrNameLst>
                                      </p:cBhvr>
                                      <p:tavLst>
                                        <p:tav tm="0">
                                          <p:val>
                                            <p:strVal val="ppt_y"/>
                                          </p:val>
                                        </p:tav>
                                        <p:tav tm="100000">
                                          <p:val>
                                            <p:strVal val="ppt_y"/>
                                          </p:val>
                                        </p:tav>
                                      </p:tavLst>
                                    </p:anim>
                                    <p:set>
                                      <p:cBhvr>
                                        <p:cTn id="148" dur="1" fill="hold">
                                          <p:stCondLst>
                                            <p:cond delay="2999"/>
                                          </p:stCondLst>
                                        </p:cTn>
                                        <p:tgtEl>
                                          <p:spTgt spid="15"/>
                                        </p:tgtEl>
                                        <p:attrNameLst>
                                          <p:attrName>style.visibility</p:attrName>
                                        </p:attrNameLst>
                                      </p:cBhvr>
                                      <p:to>
                                        <p:strVal val="hidden"/>
                                      </p:to>
                                    </p:set>
                                  </p:childTnLst>
                                </p:cTn>
                              </p:par>
                              <p:par>
                                <p:cTn id="149" presetID="2" presetClass="exit" presetSubtype="8" fill="hold" nodeType="withEffect">
                                  <p:stCondLst>
                                    <p:cond delay="0"/>
                                  </p:stCondLst>
                                  <p:childTnLst>
                                    <p:anim calcmode="lin" valueType="num">
                                      <p:cBhvr additive="base">
                                        <p:cTn id="150" dur="3000"/>
                                        <p:tgtEl>
                                          <p:spTgt spid="16"/>
                                        </p:tgtEl>
                                        <p:attrNameLst>
                                          <p:attrName>ppt_x</p:attrName>
                                        </p:attrNameLst>
                                      </p:cBhvr>
                                      <p:tavLst>
                                        <p:tav tm="0">
                                          <p:val>
                                            <p:strVal val="ppt_x"/>
                                          </p:val>
                                        </p:tav>
                                        <p:tav tm="100000">
                                          <p:val>
                                            <p:strVal val="0-ppt_w/2"/>
                                          </p:val>
                                        </p:tav>
                                      </p:tavLst>
                                    </p:anim>
                                    <p:anim calcmode="lin" valueType="num">
                                      <p:cBhvr additive="base">
                                        <p:cTn id="151" dur="3000"/>
                                        <p:tgtEl>
                                          <p:spTgt spid="16"/>
                                        </p:tgtEl>
                                        <p:attrNameLst>
                                          <p:attrName>ppt_y</p:attrName>
                                        </p:attrNameLst>
                                      </p:cBhvr>
                                      <p:tavLst>
                                        <p:tav tm="0">
                                          <p:val>
                                            <p:strVal val="ppt_y"/>
                                          </p:val>
                                        </p:tav>
                                        <p:tav tm="100000">
                                          <p:val>
                                            <p:strVal val="ppt_y"/>
                                          </p:val>
                                        </p:tav>
                                      </p:tavLst>
                                    </p:anim>
                                    <p:set>
                                      <p:cBhvr>
                                        <p:cTn id="152" dur="1" fill="hold">
                                          <p:stCondLst>
                                            <p:cond delay="2999"/>
                                          </p:stCondLst>
                                        </p:cTn>
                                        <p:tgtEl>
                                          <p:spTgt spid="16"/>
                                        </p:tgtEl>
                                        <p:attrNameLst>
                                          <p:attrName>style.visibility</p:attrName>
                                        </p:attrNameLst>
                                      </p:cBhvr>
                                      <p:to>
                                        <p:strVal val="hidden"/>
                                      </p:to>
                                    </p:set>
                                  </p:childTnLst>
                                </p:cTn>
                              </p:par>
                              <p:par>
                                <p:cTn id="153" presetID="2" presetClass="exit" presetSubtype="4" fill="hold" nodeType="withEffect">
                                  <p:stCondLst>
                                    <p:cond delay="0"/>
                                  </p:stCondLst>
                                  <p:childTnLst>
                                    <p:anim calcmode="lin" valueType="num">
                                      <p:cBhvr additive="base">
                                        <p:cTn id="154" dur="3000"/>
                                        <p:tgtEl>
                                          <p:spTgt spid="8"/>
                                        </p:tgtEl>
                                        <p:attrNameLst>
                                          <p:attrName>ppt_x</p:attrName>
                                        </p:attrNameLst>
                                      </p:cBhvr>
                                      <p:tavLst>
                                        <p:tav tm="0">
                                          <p:val>
                                            <p:strVal val="ppt_x"/>
                                          </p:val>
                                        </p:tav>
                                        <p:tav tm="100000">
                                          <p:val>
                                            <p:strVal val="ppt_x"/>
                                          </p:val>
                                        </p:tav>
                                      </p:tavLst>
                                    </p:anim>
                                    <p:anim calcmode="lin" valueType="num">
                                      <p:cBhvr additive="base">
                                        <p:cTn id="155" dur="3000"/>
                                        <p:tgtEl>
                                          <p:spTgt spid="8"/>
                                        </p:tgtEl>
                                        <p:attrNameLst>
                                          <p:attrName>ppt_y</p:attrName>
                                        </p:attrNameLst>
                                      </p:cBhvr>
                                      <p:tavLst>
                                        <p:tav tm="0">
                                          <p:val>
                                            <p:strVal val="ppt_y"/>
                                          </p:val>
                                        </p:tav>
                                        <p:tav tm="100000">
                                          <p:val>
                                            <p:strVal val="1+ppt_h/2"/>
                                          </p:val>
                                        </p:tav>
                                      </p:tavLst>
                                    </p:anim>
                                    <p:set>
                                      <p:cBhvr>
                                        <p:cTn id="156" dur="1" fill="hold">
                                          <p:stCondLst>
                                            <p:cond delay="2999"/>
                                          </p:stCondLst>
                                        </p:cTn>
                                        <p:tgtEl>
                                          <p:spTgt spid="8"/>
                                        </p:tgtEl>
                                        <p:attrNameLst>
                                          <p:attrName>style.visibility</p:attrName>
                                        </p:attrNameLst>
                                      </p:cBhvr>
                                      <p:to>
                                        <p:strVal val="hidden"/>
                                      </p:to>
                                    </p:set>
                                  </p:childTnLst>
                                </p:cTn>
                              </p:par>
                              <p:par>
                                <p:cTn id="157" presetID="2" presetClass="exit" presetSubtype="4" fill="hold"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ppt_x"/>
                                          </p:val>
                                        </p:tav>
                                      </p:tavLst>
                                    </p:anim>
                                    <p:anim calcmode="lin" valueType="num">
                                      <p:cBhvr additive="base">
                                        <p:cTn id="159" dur="3000"/>
                                        <p:tgtEl>
                                          <p:spTgt spid="9"/>
                                        </p:tgtEl>
                                        <p:attrNameLst>
                                          <p:attrName>ppt_y</p:attrName>
                                        </p:attrNameLst>
                                      </p:cBhvr>
                                      <p:tavLst>
                                        <p:tav tm="0">
                                          <p:val>
                                            <p:strVal val="ppt_y"/>
                                          </p:val>
                                        </p:tav>
                                        <p:tav tm="100000">
                                          <p:val>
                                            <p:strVal val="1+ppt_h/2"/>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4" fill="hold" nodeType="withEffect">
                                  <p:stCondLst>
                                    <p:cond delay="0"/>
                                  </p:stCondLst>
                                  <p:childTnLst>
                                    <p:anim calcmode="lin" valueType="num">
                                      <p:cBhvr additive="base">
                                        <p:cTn id="162" dur="3000"/>
                                        <p:tgtEl>
                                          <p:spTgt spid="10"/>
                                        </p:tgtEl>
                                        <p:attrNameLst>
                                          <p:attrName>ppt_x</p:attrName>
                                        </p:attrNameLst>
                                      </p:cBhvr>
                                      <p:tavLst>
                                        <p:tav tm="0">
                                          <p:val>
                                            <p:strVal val="ppt_x"/>
                                          </p:val>
                                        </p:tav>
                                        <p:tav tm="100000">
                                          <p:val>
                                            <p:strVal val="ppt_x"/>
                                          </p:val>
                                        </p:tav>
                                      </p:tavLst>
                                    </p:anim>
                                    <p:anim calcmode="lin" valueType="num">
                                      <p:cBhvr additive="base">
                                        <p:cTn id="163" dur="3000"/>
                                        <p:tgtEl>
                                          <p:spTgt spid="10"/>
                                        </p:tgtEl>
                                        <p:attrNameLst>
                                          <p:attrName>ppt_y</p:attrName>
                                        </p:attrNameLst>
                                      </p:cBhvr>
                                      <p:tavLst>
                                        <p:tav tm="0">
                                          <p:val>
                                            <p:strVal val="ppt_y"/>
                                          </p:val>
                                        </p:tav>
                                        <p:tav tm="100000">
                                          <p:val>
                                            <p:strVal val="1+ppt_h/2"/>
                                          </p:val>
                                        </p:tav>
                                      </p:tavLst>
                                    </p:anim>
                                    <p:set>
                                      <p:cBhvr>
                                        <p:cTn id="164" dur="1" fill="hold">
                                          <p:stCondLst>
                                            <p:cond delay="2999"/>
                                          </p:stCondLst>
                                        </p:cTn>
                                        <p:tgtEl>
                                          <p:spTgt spid="10"/>
                                        </p:tgtEl>
                                        <p:attrNameLst>
                                          <p:attrName>style.visibility</p:attrName>
                                        </p:attrNameLst>
                                      </p:cBhvr>
                                      <p:to>
                                        <p:strVal val="hidden"/>
                                      </p:to>
                                    </p:set>
                                  </p:childTnLst>
                                </p:cTn>
                              </p:par>
                              <p:par>
                                <p:cTn id="165" presetID="2" presetClass="exit" presetSubtype="1" fill="hold" nodeType="withEffect">
                                  <p:stCondLst>
                                    <p:cond delay="0"/>
                                  </p:stCondLst>
                                  <p:childTnLst>
                                    <p:anim calcmode="lin" valueType="num">
                                      <p:cBhvr additive="base">
                                        <p:cTn id="166" dur="3000"/>
                                        <p:tgtEl>
                                          <p:spTgt spid="5"/>
                                        </p:tgtEl>
                                        <p:attrNameLst>
                                          <p:attrName>ppt_x</p:attrName>
                                        </p:attrNameLst>
                                      </p:cBhvr>
                                      <p:tavLst>
                                        <p:tav tm="0">
                                          <p:val>
                                            <p:strVal val="ppt_x"/>
                                          </p:val>
                                        </p:tav>
                                        <p:tav tm="100000">
                                          <p:val>
                                            <p:strVal val="ppt_x"/>
                                          </p:val>
                                        </p:tav>
                                      </p:tavLst>
                                    </p:anim>
                                    <p:anim calcmode="lin" valueType="num">
                                      <p:cBhvr additive="base">
                                        <p:cTn id="167" dur="3000"/>
                                        <p:tgtEl>
                                          <p:spTgt spid="5"/>
                                        </p:tgtEl>
                                        <p:attrNameLst>
                                          <p:attrName>ppt_y</p:attrName>
                                        </p:attrNameLst>
                                      </p:cBhvr>
                                      <p:tavLst>
                                        <p:tav tm="0">
                                          <p:val>
                                            <p:strVal val="ppt_y"/>
                                          </p:val>
                                        </p:tav>
                                        <p:tav tm="100000">
                                          <p:val>
                                            <p:strVal val="0-ppt_h/2"/>
                                          </p:val>
                                        </p:tav>
                                      </p:tavLst>
                                    </p:anim>
                                    <p:set>
                                      <p:cBhvr>
                                        <p:cTn id="168" dur="1" fill="hold">
                                          <p:stCondLst>
                                            <p:cond delay="2999"/>
                                          </p:stCondLst>
                                        </p:cTn>
                                        <p:tgtEl>
                                          <p:spTgt spid="5"/>
                                        </p:tgtEl>
                                        <p:attrNameLst>
                                          <p:attrName>style.visibility</p:attrName>
                                        </p:attrNameLst>
                                      </p:cBhvr>
                                      <p:to>
                                        <p:strVal val="hidden"/>
                                      </p:to>
                                    </p:set>
                                  </p:childTnLst>
                                </p:cTn>
                              </p:par>
                              <p:par>
                                <p:cTn id="169" presetID="2" presetClass="exit" presetSubtype="1" fill="hold" nodeType="withEffect">
                                  <p:stCondLst>
                                    <p:cond delay="0"/>
                                  </p:stCondLst>
                                  <p:childTnLst>
                                    <p:anim calcmode="lin" valueType="num">
                                      <p:cBhvr additive="base">
                                        <p:cTn id="170" dur="3000"/>
                                        <p:tgtEl>
                                          <p:spTgt spid="6"/>
                                        </p:tgtEl>
                                        <p:attrNameLst>
                                          <p:attrName>ppt_x</p:attrName>
                                        </p:attrNameLst>
                                      </p:cBhvr>
                                      <p:tavLst>
                                        <p:tav tm="0">
                                          <p:val>
                                            <p:strVal val="ppt_x"/>
                                          </p:val>
                                        </p:tav>
                                        <p:tav tm="100000">
                                          <p:val>
                                            <p:strVal val="ppt_x"/>
                                          </p:val>
                                        </p:tav>
                                      </p:tavLst>
                                    </p:anim>
                                    <p:anim calcmode="lin" valueType="num">
                                      <p:cBhvr additive="base">
                                        <p:cTn id="171" dur="3000"/>
                                        <p:tgtEl>
                                          <p:spTgt spid="6"/>
                                        </p:tgtEl>
                                        <p:attrNameLst>
                                          <p:attrName>ppt_y</p:attrName>
                                        </p:attrNameLst>
                                      </p:cBhvr>
                                      <p:tavLst>
                                        <p:tav tm="0">
                                          <p:val>
                                            <p:strVal val="ppt_y"/>
                                          </p:val>
                                        </p:tav>
                                        <p:tav tm="100000">
                                          <p:val>
                                            <p:strVal val="0-ppt_h/2"/>
                                          </p:val>
                                        </p:tav>
                                      </p:tavLst>
                                    </p:anim>
                                    <p:set>
                                      <p:cBhvr>
                                        <p:cTn id="172" dur="1" fill="hold">
                                          <p:stCondLst>
                                            <p:cond delay="2999"/>
                                          </p:stCondLst>
                                        </p:cTn>
                                        <p:tgtEl>
                                          <p:spTgt spid="6"/>
                                        </p:tgtEl>
                                        <p:attrNameLst>
                                          <p:attrName>style.visibility</p:attrName>
                                        </p:attrNameLst>
                                      </p:cBhvr>
                                      <p:to>
                                        <p:strVal val="hidden"/>
                                      </p:to>
                                    </p:set>
                                  </p:childTnLst>
                                </p:cTn>
                              </p:par>
                              <p:par>
                                <p:cTn id="173" presetID="2" presetClass="exit" presetSubtype="1" fill="hold" nodeType="withEffect">
                                  <p:stCondLst>
                                    <p:cond delay="0"/>
                                  </p:stCondLst>
                                  <p:childTnLst>
                                    <p:anim calcmode="lin" valueType="num">
                                      <p:cBhvr additive="base">
                                        <p:cTn id="174" dur="3000"/>
                                        <p:tgtEl>
                                          <p:spTgt spid="7"/>
                                        </p:tgtEl>
                                        <p:attrNameLst>
                                          <p:attrName>ppt_x</p:attrName>
                                        </p:attrNameLst>
                                      </p:cBhvr>
                                      <p:tavLst>
                                        <p:tav tm="0">
                                          <p:val>
                                            <p:strVal val="ppt_x"/>
                                          </p:val>
                                        </p:tav>
                                        <p:tav tm="100000">
                                          <p:val>
                                            <p:strVal val="ppt_x"/>
                                          </p:val>
                                        </p:tav>
                                      </p:tavLst>
                                    </p:anim>
                                    <p:anim calcmode="lin" valueType="num">
                                      <p:cBhvr additive="base">
                                        <p:cTn id="175" dur="3000"/>
                                        <p:tgtEl>
                                          <p:spTgt spid="7"/>
                                        </p:tgtEl>
                                        <p:attrNameLst>
                                          <p:attrName>ppt_y</p:attrName>
                                        </p:attrNameLst>
                                      </p:cBhvr>
                                      <p:tavLst>
                                        <p:tav tm="0">
                                          <p:val>
                                            <p:strVal val="ppt_y"/>
                                          </p:val>
                                        </p:tav>
                                        <p:tav tm="100000">
                                          <p:val>
                                            <p:strVal val="0-ppt_h/2"/>
                                          </p:val>
                                        </p:tav>
                                      </p:tavLst>
                                    </p:anim>
                                    <p:set>
                                      <p:cBhvr>
                                        <p:cTn id="176" dur="1" fill="hold">
                                          <p:stCondLst>
                                            <p:cond delay="2999"/>
                                          </p:stCondLst>
                                        </p:cTn>
                                        <p:tgtEl>
                                          <p:spTgt spid="7"/>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strVal val="2/3*#ppt_w"/>
                                          </p:val>
                                        </p:tav>
                                        <p:tav tm="100000">
                                          <p:val>
                                            <p:strVal val="#ppt_w"/>
                                          </p:val>
                                        </p:tav>
                                      </p:tavLst>
                                    </p:anim>
                                    <p:anim calcmode="lin" valueType="num">
                                      <p:cBhvr>
                                        <p:cTn id="180" dur="3000" fill="hold"/>
                                        <p:tgtEl>
                                          <p:spTgt spid="4"/>
                                        </p:tgtEl>
                                        <p:attrNameLst>
                                          <p:attrName>ppt_h</p:attrName>
                                        </p:attrNameLst>
                                      </p:cBhvr>
                                      <p:tavLst>
                                        <p:tav tm="0">
                                          <p:val>
                                            <p:strVal val="2/3*#ppt_h"/>
                                          </p:val>
                                        </p:tav>
                                        <p:tav tm="100000">
                                          <p:val>
                                            <p:strVal val="#ppt_h"/>
                                          </p:val>
                                        </p:tav>
                                      </p:tavLst>
                                    </p:anim>
                                  </p:childTnLst>
                                </p:cTn>
                              </p:par>
                              <p:par>
                                <p:cTn id="181" presetID="4"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ox(out)">
                                      <p:cBhvr>
                                        <p:cTn id="1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33CC">
                  <a:shade val="67500"/>
                  <a:satMod val="115000"/>
                </a:srgbClr>
              </a:gs>
              <a:gs pos="100000">
                <a:srgbClr val="0033CC">
                  <a:shade val="100000"/>
                  <a:satMod val="115000"/>
                </a:srgbClr>
              </a:gs>
            </a:gsLst>
            <a:lin ang="16200000" scaled="1"/>
            <a:tileRect/>
          </a:gradFill>
        </p:spPr>
        <p:txBody>
          <a:bodyPr/>
          <a:lstStyle/>
          <a:p>
            <a:endParaRPr lang="es-ES" dirty="0"/>
          </a:p>
        </p:txBody>
      </p:sp>
      <p:pic>
        <p:nvPicPr>
          <p:cNvPr id="4" name="3 Imagen" descr="0(20).jpg"/>
          <p:cNvPicPr>
            <a:picLocks noChangeAspect="1"/>
          </p:cNvPicPr>
          <p:nvPr/>
        </p:nvPicPr>
        <p:blipFill>
          <a:blip r:embed="rId2"/>
          <a:stretch>
            <a:fillRect/>
          </a:stretch>
        </p:blipFill>
        <p:spPr>
          <a:xfrm>
            <a:off x="0" y="0"/>
            <a:ext cx="9144000" cy="6858000"/>
          </a:xfrm>
          <a:prstGeom prst="rect">
            <a:avLst/>
          </a:prstGeom>
        </p:spPr>
      </p:pic>
      <p:pic>
        <p:nvPicPr>
          <p:cNvPr id="5" name="4 Imagen" descr="538tbasy_zFgZypD3nfzjL83Xks.png"/>
          <p:cNvPicPr>
            <a:picLocks noChangeAspect="1"/>
          </p:cNvPicPr>
          <p:nvPr/>
        </p:nvPicPr>
        <p:blipFill>
          <a:blip r:embed="rId3">
            <a:duotone>
              <a:prstClr val="black"/>
              <a:srgbClr val="FF3300">
                <a:tint val="45000"/>
                <a:satMod val="400000"/>
              </a:srgbClr>
            </a:duotone>
            <a:lum contrast="40000"/>
          </a:blip>
          <a:stretch>
            <a:fillRect/>
          </a:stretch>
        </p:blipFill>
        <p:spPr>
          <a:xfrm rot="20393161">
            <a:off x="1693280" y="97084"/>
            <a:ext cx="2857500" cy="1214422"/>
          </a:xfrm>
          <a:prstGeom prst="rect">
            <a:avLst/>
          </a:prstGeom>
          <a:effectLst>
            <a:reflection blurRad="6350" stA="50000" endA="300" endPos="90000" dir="5400000" sy="-100000" algn="bl" rotWithShape="0"/>
          </a:effectLst>
        </p:spPr>
      </p:pic>
      <p:pic>
        <p:nvPicPr>
          <p:cNvPr id="6" name="5 Imagen" descr="538tbasy_zFgZypD3nfzjL83Xks.png"/>
          <p:cNvPicPr>
            <a:picLocks noChangeAspect="1"/>
          </p:cNvPicPr>
          <p:nvPr/>
        </p:nvPicPr>
        <p:blipFill>
          <a:blip r:embed="rId3">
            <a:duotone>
              <a:prstClr val="black"/>
              <a:srgbClr val="FF3300">
                <a:tint val="45000"/>
                <a:satMod val="400000"/>
              </a:srgbClr>
            </a:duotone>
            <a:lum contrast="40000"/>
          </a:blip>
          <a:stretch>
            <a:fillRect/>
          </a:stretch>
        </p:blipFill>
        <p:spPr>
          <a:xfrm rot="20154103">
            <a:off x="1695009" y="1601988"/>
            <a:ext cx="2857500" cy="1214420"/>
          </a:xfrm>
          <a:prstGeom prst="rect">
            <a:avLst/>
          </a:prstGeom>
          <a:effectLst>
            <a:reflection blurRad="6350" stA="50000" endA="300" endPos="90000" dir="5400000" sy="-100000" algn="bl" rotWithShape="0"/>
          </a:effectLst>
        </p:spPr>
      </p:pic>
      <p:pic>
        <p:nvPicPr>
          <p:cNvPr id="7" name="6 Imagen" descr="538tbasy_zFgZypD3nfzjL83Xks.png"/>
          <p:cNvPicPr>
            <a:picLocks noChangeAspect="1"/>
          </p:cNvPicPr>
          <p:nvPr/>
        </p:nvPicPr>
        <p:blipFill>
          <a:blip r:embed="rId3">
            <a:duotone>
              <a:prstClr val="black"/>
              <a:srgbClr val="FF3300">
                <a:tint val="45000"/>
                <a:satMod val="400000"/>
              </a:srgbClr>
            </a:duotone>
            <a:lum contrast="40000"/>
          </a:blip>
          <a:stretch>
            <a:fillRect/>
          </a:stretch>
        </p:blipFill>
        <p:spPr>
          <a:xfrm rot="19787320">
            <a:off x="1843937" y="4703550"/>
            <a:ext cx="2857500" cy="1285859"/>
          </a:xfrm>
          <a:prstGeom prst="rect">
            <a:avLst/>
          </a:prstGeom>
          <a:effectLst>
            <a:reflection blurRad="6350" stA="50000" endA="300" endPos="90000" dir="5400000" sy="-100000" algn="bl" rotWithShape="0"/>
          </a:effectLst>
        </p:spPr>
      </p:pic>
      <p:pic>
        <p:nvPicPr>
          <p:cNvPr id="8" name="7 Imagen" descr="538tbasy_zFgZypD3nfzjL83Xks.png"/>
          <p:cNvPicPr>
            <a:picLocks noChangeAspect="1"/>
          </p:cNvPicPr>
          <p:nvPr/>
        </p:nvPicPr>
        <p:blipFill>
          <a:blip r:embed="rId3">
            <a:duotone>
              <a:prstClr val="black"/>
              <a:srgbClr val="FF3300">
                <a:tint val="45000"/>
                <a:satMod val="400000"/>
              </a:srgbClr>
            </a:duotone>
            <a:lum contrast="40000"/>
          </a:blip>
          <a:stretch>
            <a:fillRect/>
          </a:stretch>
        </p:blipFill>
        <p:spPr>
          <a:xfrm rot="20266571">
            <a:off x="1708641" y="3064374"/>
            <a:ext cx="2857500" cy="1285860"/>
          </a:xfrm>
          <a:prstGeom prst="rect">
            <a:avLst/>
          </a:prstGeom>
          <a:effectLst>
            <a:reflection blurRad="6350" stA="50000" endA="300" endPos="90000" dir="5400000" sy="-100000" algn="bl" rotWithShape="0"/>
          </a:effectLst>
        </p:spPr>
      </p:pic>
      <p:pic>
        <p:nvPicPr>
          <p:cNvPr id="9" name="8 Imagen" descr="538tbasy_zFgZypD3nfzjL83Xks.png"/>
          <p:cNvPicPr>
            <a:picLocks noChangeAspect="1"/>
          </p:cNvPicPr>
          <p:nvPr/>
        </p:nvPicPr>
        <p:blipFill>
          <a:blip r:embed="rId3">
            <a:duotone>
              <a:prstClr val="black"/>
              <a:srgbClr val="FF3300">
                <a:tint val="45000"/>
                <a:satMod val="400000"/>
              </a:srgbClr>
            </a:duotone>
            <a:lum contrast="40000"/>
          </a:blip>
          <a:stretch>
            <a:fillRect/>
          </a:stretch>
        </p:blipFill>
        <p:spPr>
          <a:xfrm rot="1912121">
            <a:off x="4320040" y="162721"/>
            <a:ext cx="2857500" cy="1214447"/>
          </a:xfrm>
          <a:prstGeom prst="rect">
            <a:avLst/>
          </a:prstGeom>
          <a:effectLst>
            <a:reflection blurRad="6350" stA="50000" endA="300" endPos="90000" dir="5400000" sy="-100000" algn="bl" rotWithShape="0"/>
          </a:effectLst>
        </p:spPr>
      </p:pic>
      <p:pic>
        <p:nvPicPr>
          <p:cNvPr id="10" name="9 Imagen" descr="538tbasy_zFgZypD3nfzjL83Xks.png"/>
          <p:cNvPicPr>
            <a:picLocks noChangeAspect="1"/>
          </p:cNvPicPr>
          <p:nvPr/>
        </p:nvPicPr>
        <p:blipFill>
          <a:blip r:embed="rId3">
            <a:duotone>
              <a:prstClr val="black"/>
              <a:srgbClr val="FF3300">
                <a:tint val="45000"/>
                <a:satMod val="400000"/>
              </a:srgbClr>
            </a:duotone>
            <a:lum contrast="40000"/>
          </a:blip>
          <a:stretch>
            <a:fillRect/>
          </a:stretch>
        </p:blipFill>
        <p:spPr>
          <a:xfrm rot="1923320">
            <a:off x="4114707" y="1591577"/>
            <a:ext cx="2857500" cy="1251252"/>
          </a:xfrm>
          <a:prstGeom prst="rect">
            <a:avLst/>
          </a:prstGeom>
          <a:effectLst>
            <a:reflection blurRad="6350" stA="50000" endA="300" endPos="90000" dir="5400000" sy="-100000" algn="bl" rotWithShape="0"/>
          </a:effectLst>
        </p:spPr>
      </p:pic>
      <p:pic>
        <p:nvPicPr>
          <p:cNvPr id="11" name="10 Imagen" descr="538tbasy_zFgZypD3nfzjL83Xks.png"/>
          <p:cNvPicPr>
            <a:picLocks noChangeAspect="1"/>
          </p:cNvPicPr>
          <p:nvPr/>
        </p:nvPicPr>
        <p:blipFill>
          <a:blip r:embed="rId3">
            <a:duotone>
              <a:prstClr val="black"/>
              <a:srgbClr val="FF3300">
                <a:tint val="45000"/>
                <a:satMod val="400000"/>
              </a:srgbClr>
            </a:duotone>
            <a:lum contrast="40000"/>
          </a:blip>
          <a:stretch>
            <a:fillRect/>
          </a:stretch>
        </p:blipFill>
        <p:spPr>
          <a:xfrm rot="1700349">
            <a:off x="4260377" y="3105747"/>
            <a:ext cx="2857500" cy="1214422"/>
          </a:xfrm>
          <a:prstGeom prst="rect">
            <a:avLst/>
          </a:prstGeom>
          <a:effectLst>
            <a:reflection blurRad="6350" stA="50000" endA="300" endPos="90000" dir="5400000" sy="-100000" algn="bl" rotWithShape="0"/>
          </a:effectLst>
        </p:spPr>
      </p:pic>
      <p:pic>
        <p:nvPicPr>
          <p:cNvPr id="12" name="11 Imagen" descr="538tbasy_zFgZypD3nfzjL83Xks.png"/>
          <p:cNvPicPr>
            <a:picLocks noChangeAspect="1"/>
          </p:cNvPicPr>
          <p:nvPr/>
        </p:nvPicPr>
        <p:blipFill>
          <a:blip r:embed="rId3">
            <a:duotone>
              <a:prstClr val="black"/>
              <a:srgbClr val="FF3300">
                <a:tint val="45000"/>
                <a:satMod val="400000"/>
              </a:srgbClr>
            </a:duotone>
            <a:lum contrast="40000"/>
          </a:blip>
          <a:stretch>
            <a:fillRect/>
          </a:stretch>
        </p:blipFill>
        <p:spPr>
          <a:xfrm rot="2380663">
            <a:off x="3938996" y="4808028"/>
            <a:ext cx="2857500" cy="1285860"/>
          </a:xfrm>
          <a:prstGeom prst="rect">
            <a:avLst/>
          </a:prstGeom>
          <a:effectLst>
            <a:reflection blurRad="6350" stA="50000" endA="300" endPos="90000" dir="5400000" sy="-100000" algn="bl" rotWithShape="0"/>
          </a:effectLst>
        </p:spPr>
      </p:pic>
      <p:sp>
        <p:nvSpPr>
          <p:cNvPr id="13" name="12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8" presetClass="emph" presetSubtype="0" fill="hold" nodeType="withEffect">
                                  <p:stCondLst>
                                    <p:cond delay="0"/>
                                  </p:stCondLst>
                                  <p:childTnLst>
                                    <p:animRot by="21600000">
                                      <p:cBhvr>
                                        <p:cTn id="25" dur="3000" fill="hold"/>
                                        <p:tgtEl>
                                          <p:spTgt spid="5"/>
                                        </p:tgtEl>
                                        <p:attrNameLst>
                                          <p:attrName>r</p:attrName>
                                        </p:attrNameLst>
                                      </p:cBhvr>
                                    </p:animRot>
                                  </p:childTnLst>
                                </p:cTn>
                              </p:par>
                              <p:par>
                                <p:cTn id="26" presetID="8" presetClass="emph" presetSubtype="0" fill="hold" nodeType="withEffect">
                                  <p:stCondLst>
                                    <p:cond delay="0"/>
                                  </p:stCondLst>
                                  <p:childTnLst>
                                    <p:animRot by="21600000">
                                      <p:cBhvr>
                                        <p:cTn id="27" dur="3000" fill="hold"/>
                                        <p:tgtEl>
                                          <p:spTgt spid="6"/>
                                        </p:tgtEl>
                                        <p:attrNameLst>
                                          <p:attrName>r</p:attrName>
                                        </p:attrNameLst>
                                      </p:cBhvr>
                                    </p:animRot>
                                  </p:childTnLst>
                                </p:cTn>
                              </p:par>
                              <p:par>
                                <p:cTn id="28" presetID="8" presetClass="emph" presetSubtype="0" fill="hold" nodeType="withEffect">
                                  <p:stCondLst>
                                    <p:cond delay="0"/>
                                  </p:stCondLst>
                                  <p:childTnLst>
                                    <p:animRot by="21600000">
                                      <p:cBhvr>
                                        <p:cTn id="29" dur="3000" fill="hold"/>
                                        <p:tgtEl>
                                          <p:spTgt spid="7"/>
                                        </p:tgtEl>
                                        <p:attrNameLst>
                                          <p:attrName>r</p:attrName>
                                        </p:attrNameLst>
                                      </p:cBhvr>
                                    </p:animRot>
                                  </p:childTnLst>
                                </p:cTn>
                              </p:par>
                              <p:par>
                                <p:cTn id="30" presetID="8" presetClass="emph" presetSubtype="0" fill="hold" nodeType="withEffect">
                                  <p:stCondLst>
                                    <p:cond delay="0"/>
                                  </p:stCondLst>
                                  <p:childTnLst>
                                    <p:animRot by="21600000">
                                      <p:cBhvr>
                                        <p:cTn id="31" dur="3000" fill="hold"/>
                                        <p:tgtEl>
                                          <p:spTgt spid="8"/>
                                        </p:tgtEl>
                                        <p:attrNameLst>
                                          <p:attrName>r</p:attrName>
                                        </p:attrNameLst>
                                      </p:cBhvr>
                                    </p:animRot>
                                  </p:childTnLst>
                                </p:cTn>
                              </p:par>
                              <p:par>
                                <p:cTn id="32" presetID="2" presetClass="entr" presetSubtype="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0-#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0-#ppt_w/2"/>
                                          </p:val>
                                        </p:tav>
                                        <p:tav tm="100000">
                                          <p:val>
                                            <p:strVal val="#ppt_x"/>
                                          </p:val>
                                        </p:tav>
                                      </p:tavLst>
                                    </p:anim>
                                    <p:anim calcmode="lin" valueType="num">
                                      <p:cBhvr additive="base">
                                        <p:cTn id="43" dur="3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8" presetClass="emph" presetSubtype="0" fill="hold" nodeType="withEffect">
                                  <p:stCondLst>
                                    <p:cond delay="0"/>
                                  </p:stCondLst>
                                  <p:childTnLst>
                                    <p:animRot by="-21600000">
                                      <p:cBhvr>
                                        <p:cTn id="49" dur="3000" fill="hold"/>
                                        <p:tgtEl>
                                          <p:spTgt spid="9"/>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10"/>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3000"/>
                            </p:stCondLst>
                            <p:childTnLst>
                              <p:par>
                                <p:cTn id="57" presetID="2" presetClass="exit" presetSubtype="4" fill="hold"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ppt_x"/>
                                          </p:val>
                                        </p:tav>
                                      </p:tavLst>
                                    </p:anim>
                                    <p:anim calcmode="lin" valueType="num">
                                      <p:cBhvr additive="base">
                                        <p:cTn id="59" dur="3000"/>
                                        <p:tgtEl>
                                          <p:spTgt spid="5"/>
                                        </p:tgtEl>
                                        <p:attrNameLst>
                                          <p:attrName>ppt_y</p:attrName>
                                        </p:attrNameLst>
                                      </p:cBhvr>
                                      <p:tavLst>
                                        <p:tav tm="0">
                                          <p:val>
                                            <p:strVal val="ppt_y"/>
                                          </p:val>
                                        </p:tav>
                                        <p:tav tm="100000">
                                          <p:val>
                                            <p:strVal val="1+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4" fill="hold" nodeType="withEffect">
                                  <p:stCondLst>
                                    <p:cond delay="0"/>
                                  </p:stCondLst>
                                  <p:childTnLst>
                                    <p:anim calcmode="lin" valueType="num">
                                      <p:cBhvr additive="base">
                                        <p:cTn id="62" dur="3000"/>
                                        <p:tgtEl>
                                          <p:spTgt spid="6"/>
                                        </p:tgtEl>
                                        <p:attrNameLst>
                                          <p:attrName>ppt_x</p:attrName>
                                        </p:attrNameLst>
                                      </p:cBhvr>
                                      <p:tavLst>
                                        <p:tav tm="0">
                                          <p:val>
                                            <p:strVal val="ppt_x"/>
                                          </p:val>
                                        </p:tav>
                                        <p:tav tm="100000">
                                          <p:val>
                                            <p:strVal val="ppt_x"/>
                                          </p:val>
                                        </p:tav>
                                      </p:tavLst>
                                    </p:anim>
                                    <p:anim calcmode="lin" valueType="num">
                                      <p:cBhvr additive="base">
                                        <p:cTn id="63" dur="3000"/>
                                        <p:tgtEl>
                                          <p:spTgt spid="6"/>
                                        </p:tgtEl>
                                        <p:attrNameLst>
                                          <p:attrName>ppt_y</p:attrName>
                                        </p:attrNameLst>
                                      </p:cBhvr>
                                      <p:tavLst>
                                        <p:tav tm="0">
                                          <p:val>
                                            <p:strVal val="ppt_y"/>
                                          </p:val>
                                        </p:tav>
                                        <p:tav tm="100000">
                                          <p:val>
                                            <p:strVal val="1+ppt_h/2"/>
                                          </p:val>
                                        </p:tav>
                                      </p:tavLst>
                                    </p:anim>
                                    <p:set>
                                      <p:cBhvr>
                                        <p:cTn id="64" dur="1" fill="hold">
                                          <p:stCondLst>
                                            <p:cond delay="2999"/>
                                          </p:stCondLst>
                                        </p:cTn>
                                        <p:tgtEl>
                                          <p:spTgt spid="6"/>
                                        </p:tgtEl>
                                        <p:attrNameLst>
                                          <p:attrName>style.visibility</p:attrName>
                                        </p:attrNameLst>
                                      </p:cBhvr>
                                      <p:to>
                                        <p:strVal val="hidden"/>
                                      </p:to>
                                    </p:set>
                                  </p:childTnLst>
                                </p:cTn>
                              </p:par>
                              <p:par>
                                <p:cTn id="65" presetID="2" presetClass="exit" presetSubtype="4" fill="hold"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ppt_x"/>
                                          </p:val>
                                        </p:tav>
                                      </p:tavLst>
                                    </p:anim>
                                    <p:anim calcmode="lin" valueType="num">
                                      <p:cBhvr additive="base">
                                        <p:cTn id="67" dur="3000"/>
                                        <p:tgtEl>
                                          <p:spTgt spid="7"/>
                                        </p:tgtEl>
                                        <p:attrNameLst>
                                          <p:attrName>ppt_y</p:attrName>
                                        </p:attrNameLst>
                                      </p:cBhvr>
                                      <p:tavLst>
                                        <p:tav tm="0">
                                          <p:val>
                                            <p:strVal val="ppt_y"/>
                                          </p:val>
                                        </p:tav>
                                        <p:tav tm="100000">
                                          <p:val>
                                            <p:strVal val="1+ppt_h/2"/>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4" fill="hold" nodeType="with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ppt_x"/>
                                          </p:val>
                                        </p:tav>
                                      </p:tavLst>
                                    </p:anim>
                                    <p:anim calcmode="lin" valueType="num">
                                      <p:cBhvr additive="base">
                                        <p:cTn id="71" dur="3000"/>
                                        <p:tgtEl>
                                          <p:spTgt spid="8"/>
                                        </p:tgtEl>
                                        <p:attrNameLst>
                                          <p:attrName>ppt_y</p:attrName>
                                        </p:attrNameLst>
                                      </p:cBhvr>
                                      <p:tavLst>
                                        <p:tav tm="0">
                                          <p:val>
                                            <p:strVal val="ppt_y"/>
                                          </p:val>
                                        </p:tav>
                                        <p:tav tm="100000">
                                          <p:val>
                                            <p:strVal val="1+ppt_h/2"/>
                                          </p:val>
                                        </p:tav>
                                      </p:tavLst>
                                    </p:anim>
                                    <p:set>
                                      <p:cBhvr>
                                        <p:cTn id="72" dur="1" fill="hold">
                                          <p:stCondLst>
                                            <p:cond delay="2999"/>
                                          </p:stCondLst>
                                        </p:cTn>
                                        <p:tgtEl>
                                          <p:spTgt spid="8"/>
                                        </p:tgtEl>
                                        <p:attrNameLst>
                                          <p:attrName>style.visibility</p:attrName>
                                        </p:attrNameLst>
                                      </p:cBhvr>
                                      <p:to>
                                        <p:strVal val="hidden"/>
                                      </p:to>
                                    </p:set>
                                  </p:childTnLst>
                                </p:cTn>
                              </p:par>
                              <p:par>
                                <p:cTn id="73" presetID="2" presetClass="exit" presetSubtype="1" fill="hold"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ppt_x"/>
                                          </p:val>
                                        </p:tav>
                                      </p:tavLst>
                                    </p:anim>
                                    <p:anim calcmode="lin" valueType="num">
                                      <p:cBhvr additive="base">
                                        <p:cTn id="75" dur="3000"/>
                                        <p:tgtEl>
                                          <p:spTgt spid="9"/>
                                        </p:tgtEl>
                                        <p:attrNameLst>
                                          <p:attrName>ppt_y</p:attrName>
                                        </p:attrNameLst>
                                      </p:cBhvr>
                                      <p:tavLst>
                                        <p:tav tm="0">
                                          <p:val>
                                            <p:strVal val="ppt_y"/>
                                          </p:val>
                                        </p:tav>
                                        <p:tav tm="100000">
                                          <p:val>
                                            <p:strVal val="0-ppt_h/2"/>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1" fill="hold"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ppt_x"/>
                                          </p:val>
                                        </p:tav>
                                      </p:tavLst>
                                    </p:anim>
                                    <p:anim calcmode="lin" valueType="num">
                                      <p:cBhvr additive="base">
                                        <p:cTn id="79" dur="3000"/>
                                        <p:tgtEl>
                                          <p:spTgt spid="10"/>
                                        </p:tgtEl>
                                        <p:attrNameLst>
                                          <p:attrName>ppt_y</p:attrName>
                                        </p:attrNameLst>
                                      </p:cBhvr>
                                      <p:tavLst>
                                        <p:tav tm="0">
                                          <p:val>
                                            <p:strVal val="ppt_y"/>
                                          </p:val>
                                        </p:tav>
                                        <p:tav tm="100000">
                                          <p:val>
                                            <p:strVal val="0-ppt_h/2"/>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1" fill="hold"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ppt_x"/>
                                          </p:val>
                                        </p:tav>
                                      </p:tavLst>
                                    </p:anim>
                                    <p:anim calcmode="lin" valueType="num">
                                      <p:cBhvr additive="base">
                                        <p:cTn id="83" dur="3000"/>
                                        <p:tgtEl>
                                          <p:spTgt spid="11"/>
                                        </p:tgtEl>
                                        <p:attrNameLst>
                                          <p:attrName>ppt_y</p:attrName>
                                        </p:attrNameLst>
                                      </p:cBhvr>
                                      <p:tavLst>
                                        <p:tav tm="0">
                                          <p:val>
                                            <p:strVal val="ppt_y"/>
                                          </p:val>
                                        </p:tav>
                                        <p:tav tm="100000">
                                          <p:val>
                                            <p:strVal val="0-ppt_h/2"/>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1" fill="hold"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ppt_x"/>
                                          </p:val>
                                        </p:tav>
                                      </p:tavLst>
                                    </p:anim>
                                    <p:anim calcmode="lin" valueType="num">
                                      <p:cBhvr additive="base">
                                        <p:cTn id="87" dur="3000"/>
                                        <p:tgtEl>
                                          <p:spTgt spid="12"/>
                                        </p:tgtEl>
                                        <p:attrNameLst>
                                          <p:attrName>ppt_y</p:attrName>
                                        </p:attrNameLst>
                                      </p:cBhvr>
                                      <p:tavLst>
                                        <p:tav tm="0">
                                          <p:val>
                                            <p:strVal val="ppt_y"/>
                                          </p:val>
                                        </p:tav>
                                        <p:tav tm="100000">
                                          <p:val>
                                            <p:strVal val="0-ppt_h/2"/>
                                          </p:val>
                                        </p:tav>
                                      </p:tavLst>
                                    </p:anim>
                                    <p:set>
                                      <p:cBhvr>
                                        <p:cTn id="88" dur="1" fill="hold">
                                          <p:stCondLst>
                                            <p:cond delay="2999"/>
                                          </p:stCondLst>
                                        </p:cTn>
                                        <p:tgtEl>
                                          <p:spTgt spid="12"/>
                                        </p:tgtEl>
                                        <p:attrNameLst>
                                          <p:attrName>style.visibility</p:attrName>
                                        </p:attrNameLst>
                                      </p:cBhvr>
                                      <p:to>
                                        <p:strVal val="hidden"/>
                                      </p:to>
                                    </p:set>
                                  </p:childTnLst>
                                </p:cTn>
                              </p:par>
                              <p:par>
                                <p:cTn id="89" presetID="23" presetClass="entr" presetSubtype="288"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p:cTn id="91" dur="3000" fill="hold"/>
                                        <p:tgtEl>
                                          <p:spTgt spid="4"/>
                                        </p:tgtEl>
                                        <p:attrNameLst>
                                          <p:attrName>ppt_w</p:attrName>
                                        </p:attrNameLst>
                                      </p:cBhvr>
                                      <p:tavLst>
                                        <p:tav tm="0">
                                          <p:val>
                                            <p:strVal val="4/3*#ppt_w"/>
                                          </p:val>
                                        </p:tav>
                                        <p:tav tm="100000">
                                          <p:val>
                                            <p:strVal val="#ppt_w"/>
                                          </p:val>
                                        </p:tav>
                                      </p:tavLst>
                                    </p:anim>
                                    <p:anim calcmode="lin" valueType="num">
                                      <p:cBhvr>
                                        <p:cTn id="92" dur="3000" fill="hold"/>
                                        <p:tgtEl>
                                          <p:spTgt spid="4"/>
                                        </p:tgtEl>
                                        <p:attrNameLst>
                                          <p:attrName>ppt_h</p:attrName>
                                        </p:attrNameLst>
                                      </p:cBhvr>
                                      <p:tavLst>
                                        <p:tav tm="0">
                                          <p:val>
                                            <p:strVal val="4/3*#ppt_h"/>
                                          </p:val>
                                        </p:tav>
                                        <p:tav tm="100000">
                                          <p:val>
                                            <p:strVal val="#ppt_h"/>
                                          </p:val>
                                        </p:tav>
                                      </p:tavLst>
                                    </p:anim>
                                  </p:childTnLst>
                                </p:cTn>
                              </p:par>
                              <p:par>
                                <p:cTn id="93" presetID="16" presetClass="entr" presetSubtype="42"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Effect transition="in" filter="barn(outHorizontal)">
                                      <p:cBhvr>
                                        <p:cTn id="9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ln>
            <a:noFill/>
          </a:ln>
        </p:spPr>
        <p:txBody>
          <a:bodyPr/>
          <a:lstStyle/>
          <a:p>
            <a:endParaRPr lang="es-ES" dirty="0"/>
          </a:p>
        </p:txBody>
      </p:sp>
      <p:sp>
        <p:nvSpPr>
          <p:cNvPr id="5" name="4 Rectángulo"/>
          <p:cNvSpPr/>
          <p:nvPr/>
        </p:nvSpPr>
        <p:spPr>
          <a:xfrm>
            <a:off x="857224" y="785794"/>
            <a:ext cx="7429552" cy="5286412"/>
          </a:xfrm>
          <a:prstGeom prst="rect">
            <a:avLst/>
          </a:prstGeom>
          <a:solidFill>
            <a:srgbClr val="001F8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arco"/>
          <p:cNvSpPr/>
          <p:nvPr/>
        </p:nvSpPr>
        <p:spPr>
          <a:xfrm>
            <a:off x="0" y="0"/>
            <a:ext cx="9144000" cy="6858000"/>
          </a:xfrm>
          <a:prstGeom prst="frame">
            <a:avLst/>
          </a:prstGeom>
          <a:blipFill dpi="0" rotWithShape="1">
            <a:blip r:embed="rId3">
              <a:lum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uadroTexto"/>
          <p:cNvSpPr txBox="1"/>
          <p:nvPr/>
        </p:nvSpPr>
        <p:spPr>
          <a:xfrm>
            <a:off x="1357290" y="1142984"/>
            <a:ext cx="6500858" cy="4585871"/>
          </a:xfrm>
          <a:prstGeom prst="rect">
            <a:avLst/>
          </a:prstGeom>
          <a:noFill/>
        </p:spPr>
        <p:txBody>
          <a:bodyPr wrap="square" rtlCol="0">
            <a:spAutoFit/>
          </a:bodyPr>
          <a:lstStyle/>
          <a:p>
            <a:pPr algn="ctr"/>
            <a:endParaRPr lang="es-ES" sz="2400" b="1" dirty="0" smtClean="0">
              <a:latin typeface="Broadway" pitchFamily="82" charset="0"/>
            </a:endParaRPr>
          </a:p>
          <a:p>
            <a:pPr algn="ctr"/>
            <a:r>
              <a:rPr lang="es-ES" sz="2800" dirty="0" smtClean="0">
                <a:latin typeface="Broadway" pitchFamily="82" charset="0"/>
              </a:rPr>
              <a:t>Reproducción de la medusa</a:t>
            </a:r>
            <a:endParaRPr lang="es-ES" sz="2400" dirty="0" smtClean="0">
              <a:latin typeface="Broadway" pitchFamily="82" charset="0"/>
            </a:endParaRPr>
          </a:p>
          <a:p>
            <a:endParaRPr lang="es-ES" sz="2000" dirty="0" smtClean="0"/>
          </a:p>
          <a:p>
            <a:r>
              <a:rPr lang="es-ES" sz="2000" dirty="0" smtClean="0">
                <a:effectLst>
                  <a:outerShdw blurRad="38100" dist="38100" dir="2700000" algn="tl">
                    <a:srgbClr val="000000">
                      <a:alpha val="43137"/>
                    </a:srgbClr>
                  </a:outerShdw>
                </a:effectLst>
              </a:rPr>
              <a:t>Las medusas, en su mayoría, son masculinos o femeninos, sin embargo, se han encontrado ejemplares hermafroditas. Durante la reproducción liberan óvulos y espermatozoides en el agua, que es donde se da la fecundación. También los espermas pueden fecundar los óvulos dentro del cuerpo de la hembra. Una vez formado el huevo, de ahí se libera una larva llamada plánula que cuando encuentra el sustrato apropiado para formarse, de transforma en un pólipo asexual, es decir, en un animal invertebrado en forma de saco. Estos a su vez, producen medusas asexuadas que cierran el ciclo reproductivo</a:t>
            </a:r>
            <a:endParaRPr lang="es-ES" sz="2000" dirty="0">
              <a:effectLst>
                <a:outerShdw blurRad="38100" dist="38100" dir="2700000" algn="tl">
                  <a:srgbClr val="000000">
                    <a:alpha val="43137"/>
                  </a:srgbClr>
                </a:outerShdw>
              </a:effectLst>
            </a:endParaRPr>
          </a:p>
        </p:txBody>
      </p:sp>
      <p:sp>
        <p:nvSpPr>
          <p:cNvPr id="7" name="6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33CC"/>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p:spPr>
        <p:txBody>
          <a:bodyPr/>
          <a:lstStyle/>
          <a:p>
            <a:endParaRPr lang="es-ES" dirty="0"/>
          </a:p>
        </p:txBody>
      </p:sp>
      <p:pic>
        <p:nvPicPr>
          <p:cNvPr id="4" name="3 Imagen" descr="0(21).jpg"/>
          <p:cNvPicPr>
            <a:picLocks noChangeAspect="1"/>
          </p:cNvPicPr>
          <p:nvPr/>
        </p:nvPicPr>
        <p:blipFill>
          <a:blip r:embed="rId3"/>
          <a:stretch>
            <a:fillRect/>
          </a:stretch>
        </p:blipFill>
        <p:spPr>
          <a:xfrm>
            <a:off x="0" y="6691"/>
            <a:ext cx="9144000" cy="6851309"/>
          </a:xfrm>
          <a:prstGeom prst="rect">
            <a:avLst/>
          </a:prstGeom>
        </p:spPr>
      </p:pic>
      <p:pic>
        <p:nvPicPr>
          <p:cNvPr id="5" name="4 Imagen" descr="kwX19NalRvm7htbqKpXxKBL214s.png"/>
          <p:cNvPicPr>
            <a:picLocks noChangeAspect="1"/>
          </p:cNvPicPr>
          <p:nvPr/>
        </p:nvPicPr>
        <p:blipFill>
          <a:blip r:embed="rId4">
            <a:duotone>
              <a:schemeClr val="accent1">
                <a:shade val="45000"/>
                <a:satMod val="135000"/>
              </a:schemeClr>
              <a:prstClr val="white"/>
            </a:duotone>
            <a:lum contrast="40000"/>
          </a:blip>
          <a:stretch>
            <a:fillRect/>
          </a:stretch>
        </p:blipFill>
        <p:spPr>
          <a:xfrm rot="10800000">
            <a:off x="3143240" y="642918"/>
            <a:ext cx="2214578" cy="2973441"/>
          </a:xfrm>
          <a:prstGeom prst="rect">
            <a:avLst/>
          </a:prstGeom>
        </p:spPr>
      </p:pic>
      <p:pic>
        <p:nvPicPr>
          <p:cNvPr id="6" name="5 Imagen" descr="kwX19NalRvm7htbqKpXxKBL214s.png"/>
          <p:cNvPicPr>
            <a:picLocks noChangeAspect="1"/>
          </p:cNvPicPr>
          <p:nvPr/>
        </p:nvPicPr>
        <p:blipFill>
          <a:blip r:embed="rId4">
            <a:duotone>
              <a:schemeClr val="accent1">
                <a:shade val="45000"/>
                <a:satMod val="135000"/>
              </a:schemeClr>
              <a:prstClr val="white"/>
            </a:duotone>
            <a:lum contrast="40000"/>
          </a:blip>
          <a:stretch>
            <a:fillRect/>
          </a:stretch>
        </p:blipFill>
        <p:spPr>
          <a:xfrm rot="20962901">
            <a:off x="3755421" y="2964635"/>
            <a:ext cx="2214578" cy="2973441"/>
          </a:xfrm>
          <a:prstGeom prst="rect">
            <a:avLst/>
          </a:prstGeom>
        </p:spPr>
      </p:pic>
      <p:pic>
        <p:nvPicPr>
          <p:cNvPr id="7" name="6 Imagen" descr="kwX19NalRvm7htbqKpXxKBL214s.png"/>
          <p:cNvPicPr>
            <a:picLocks noChangeAspect="1"/>
          </p:cNvPicPr>
          <p:nvPr/>
        </p:nvPicPr>
        <p:blipFill>
          <a:blip r:embed="rId4">
            <a:duotone>
              <a:schemeClr val="accent1">
                <a:shade val="45000"/>
                <a:satMod val="135000"/>
              </a:schemeClr>
              <a:prstClr val="white"/>
            </a:duotone>
            <a:lum contrast="40000"/>
          </a:blip>
          <a:stretch>
            <a:fillRect/>
          </a:stretch>
        </p:blipFill>
        <p:spPr>
          <a:xfrm rot="2928964">
            <a:off x="2533584" y="2652842"/>
            <a:ext cx="2214578" cy="2973441"/>
          </a:xfrm>
          <a:prstGeom prst="rect">
            <a:avLst/>
          </a:prstGeom>
        </p:spPr>
      </p:pic>
      <p:pic>
        <p:nvPicPr>
          <p:cNvPr id="8" name="7 Imagen" descr="kwX19NalRvm7htbqKpXxKBL214s.png"/>
          <p:cNvPicPr>
            <a:picLocks noChangeAspect="1"/>
          </p:cNvPicPr>
          <p:nvPr/>
        </p:nvPicPr>
        <p:blipFill>
          <a:blip r:embed="rId4">
            <a:duotone>
              <a:schemeClr val="accent1">
                <a:shade val="45000"/>
                <a:satMod val="135000"/>
              </a:schemeClr>
              <a:prstClr val="white"/>
            </a:duotone>
            <a:lum contrast="40000"/>
          </a:blip>
          <a:stretch>
            <a:fillRect/>
          </a:stretch>
        </p:blipFill>
        <p:spPr>
          <a:xfrm rot="6650810">
            <a:off x="2104883" y="1505897"/>
            <a:ext cx="2214578" cy="2973441"/>
          </a:xfrm>
          <a:prstGeom prst="rect">
            <a:avLst/>
          </a:prstGeom>
        </p:spPr>
      </p:pic>
      <p:pic>
        <p:nvPicPr>
          <p:cNvPr id="9" name="8 Imagen" descr="kwX19NalRvm7htbqKpXxKBL214s.png"/>
          <p:cNvPicPr>
            <a:picLocks noChangeAspect="1"/>
          </p:cNvPicPr>
          <p:nvPr/>
        </p:nvPicPr>
        <p:blipFill>
          <a:blip r:embed="rId4">
            <a:duotone>
              <a:schemeClr val="accent1">
                <a:shade val="45000"/>
                <a:satMod val="135000"/>
              </a:schemeClr>
              <a:prstClr val="white"/>
            </a:duotone>
            <a:lum contrast="40000"/>
          </a:blip>
          <a:stretch>
            <a:fillRect/>
          </a:stretch>
        </p:blipFill>
        <p:spPr>
          <a:xfrm rot="13796344">
            <a:off x="4172234" y="746215"/>
            <a:ext cx="2214578" cy="2973441"/>
          </a:xfrm>
          <a:prstGeom prst="rect">
            <a:avLst/>
          </a:prstGeom>
        </p:spPr>
      </p:pic>
      <p:pic>
        <p:nvPicPr>
          <p:cNvPr id="10" name="9 Imagen" descr="kwX19NalRvm7htbqKpXxKBL214s.png"/>
          <p:cNvPicPr>
            <a:picLocks noChangeAspect="1"/>
          </p:cNvPicPr>
          <p:nvPr/>
        </p:nvPicPr>
        <p:blipFill>
          <a:blip r:embed="rId4">
            <a:duotone>
              <a:schemeClr val="accent1">
                <a:shade val="45000"/>
                <a:satMod val="135000"/>
              </a:schemeClr>
              <a:prstClr val="white"/>
            </a:duotone>
            <a:lum contrast="40000"/>
          </a:blip>
          <a:stretch>
            <a:fillRect/>
          </a:stretch>
        </p:blipFill>
        <p:spPr>
          <a:xfrm rot="17215747">
            <a:off x="4566493" y="2077178"/>
            <a:ext cx="2214578" cy="2973441"/>
          </a:xfrm>
          <a:prstGeom prst="rect">
            <a:avLst/>
          </a:prstGeom>
        </p:spPr>
      </p:pic>
      <p:sp>
        <p:nvSpPr>
          <p:cNvPr id="11" name="10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8" presetClass="emph" presetSubtype="0" fill="hold" nodeType="withEffect">
                                  <p:stCondLst>
                                    <p:cond delay="0"/>
                                  </p:stCondLst>
                                  <p:childTnLst>
                                    <p:animRot by="21600000">
                                      <p:cBhvr>
                                        <p:cTn id="45" dur="3000" fill="hold"/>
                                        <p:tgtEl>
                                          <p:spTgt spid="5"/>
                                        </p:tgtEl>
                                        <p:attrNameLst>
                                          <p:attrName>r</p:attrName>
                                        </p:attrNameLst>
                                      </p:cBhvr>
                                    </p:animRot>
                                  </p:childTnLst>
                                </p:cTn>
                              </p:par>
                              <p:par>
                                <p:cTn id="46" presetID="8" presetClass="emph" presetSubtype="0" fill="hold" nodeType="withEffect">
                                  <p:stCondLst>
                                    <p:cond delay="0"/>
                                  </p:stCondLst>
                                  <p:childTnLst>
                                    <p:animRot by="21600000">
                                      <p:cBhvr>
                                        <p:cTn id="47" dur="3000" fill="hold"/>
                                        <p:tgtEl>
                                          <p:spTgt spid="6"/>
                                        </p:tgtEl>
                                        <p:attrNameLst>
                                          <p:attrName>r</p:attrName>
                                        </p:attrNameLst>
                                      </p:cBhvr>
                                    </p:animRot>
                                  </p:childTnLst>
                                </p:cTn>
                              </p:par>
                              <p:par>
                                <p:cTn id="48" presetID="8" presetClass="emph" presetSubtype="0" fill="hold" nodeType="withEffect">
                                  <p:stCondLst>
                                    <p:cond delay="0"/>
                                  </p:stCondLst>
                                  <p:childTnLst>
                                    <p:animRot by="21600000">
                                      <p:cBhvr>
                                        <p:cTn id="49" dur="3000" fill="hold"/>
                                        <p:tgtEl>
                                          <p:spTgt spid="7"/>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0"/>
                                        </p:tgtEl>
                                        <p:attrNameLst>
                                          <p:attrName>r</p:attrName>
                                        </p:attrNameLst>
                                      </p:cBhvr>
                                    </p:animRot>
                                  </p:childTnLst>
                                </p:cTn>
                              </p:par>
                            </p:childTnLst>
                          </p:cTn>
                        </p:par>
                        <p:par>
                          <p:cTn id="56" fill="hold">
                            <p:stCondLst>
                              <p:cond delay="3000"/>
                            </p:stCondLst>
                            <p:childTnLst>
                              <p:par>
                                <p:cTn id="57" presetID="23" presetClass="exit" presetSubtype="544" fill="hold" nodeType="afterEffect">
                                  <p:stCondLst>
                                    <p:cond delay="0"/>
                                  </p:stCondLst>
                                  <p:childTnLst>
                                    <p:anim calcmode="lin" valueType="num">
                                      <p:cBhvr>
                                        <p:cTn id="58" dur="3000"/>
                                        <p:tgtEl>
                                          <p:spTgt spid="5"/>
                                        </p:tgtEl>
                                        <p:attrNameLst>
                                          <p:attrName>ppt_w</p:attrName>
                                        </p:attrNameLst>
                                      </p:cBhvr>
                                      <p:tavLst>
                                        <p:tav tm="0">
                                          <p:val>
                                            <p:strVal val="ppt_w"/>
                                          </p:val>
                                        </p:tav>
                                        <p:tav tm="100000">
                                          <p:val>
                                            <p:fltVal val="0"/>
                                          </p:val>
                                        </p:tav>
                                      </p:tavLst>
                                    </p:anim>
                                    <p:anim calcmode="lin" valueType="num">
                                      <p:cBhvr>
                                        <p:cTn id="59" dur="3000"/>
                                        <p:tgtEl>
                                          <p:spTgt spid="5"/>
                                        </p:tgtEl>
                                        <p:attrNameLst>
                                          <p:attrName>ppt_h</p:attrName>
                                        </p:attrNameLst>
                                      </p:cBhvr>
                                      <p:tavLst>
                                        <p:tav tm="0">
                                          <p:val>
                                            <p:strVal val="ppt_h"/>
                                          </p:val>
                                        </p:tav>
                                        <p:tav tm="100000">
                                          <p:val>
                                            <p:fltVal val="0"/>
                                          </p:val>
                                        </p:tav>
                                      </p:tavLst>
                                    </p:anim>
                                    <p:anim calcmode="lin" valueType="num">
                                      <p:cBhvr>
                                        <p:cTn id="60" dur="3000"/>
                                        <p:tgtEl>
                                          <p:spTgt spid="5"/>
                                        </p:tgtEl>
                                        <p:attrNameLst>
                                          <p:attrName>ppt_x</p:attrName>
                                        </p:attrNameLst>
                                      </p:cBhvr>
                                      <p:tavLst>
                                        <p:tav tm="0">
                                          <p:val>
                                            <p:strVal val="ppt_x"/>
                                          </p:val>
                                        </p:tav>
                                        <p:tav tm="100000">
                                          <p:val>
                                            <p:fltVal val="0.5"/>
                                          </p:val>
                                        </p:tav>
                                      </p:tavLst>
                                    </p:anim>
                                    <p:anim calcmode="lin" valueType="num">
                                      <p:cBhvr>
                                        <p:cTn id="61" dur="3000"/>
                                        <p:tgtEl>
                                          <p:spTgt spid="5"/>
                                        </p:tgtEl>
                                        <p:attrNameLst>
                                          <p:attrName>ppt_y</p:attrName>
                                        </p:attrNameLst>
                                      </p:cBhvr>
                                      <p:tavLst>
                                        <p:tav tm="0">
                                          <p:val>
                                            <p:strVal val="ppt_y"/>
                                          </p:val>
                                        </p:tav>
                                        <p:tav tm="100000">
                                          <p:val>
                                            <p:fltVal val="0.5"/>
                                          </p:val>
                                        </p:tav>
                                      </p:tavLst>
                                    </p:anim>
                                    <p:set>
                                      <p:cBhvr>
                                        <p:cTn id="62" dur="1" fill="hold">
                                          <p:stCondLst>
                                            <p:cond delay="2999"/>
                                          </p:stCondLst>
                                        </p:cTn>
                                        <p:tgtEl>
                                          <p:spTgt spid="5"/>
                                        </p:tgtEl>
                                        <p:attrNameLst>
                                          <p:attrName>style.visibility</p:attrName>
                                        </p:attrNameLst>
                                      </p:cBhvr>
                                      <p:to>
                                        <p:strVal val="hidden"/>
                                      </p:to>
                                    </p:set>
                                  </p:childTnLst>
                                </p:cTn>
                              </p:par>
                              <p:par>
                                <p:cTn id="63" presetID="23" presetClass="exit" presetSubtype="544" fill="hold" nodeType="withEffect">
                                  <p:stCondLst>
                                    <p:cond delay="0"/>
                                  </p:stCondLst>
                                  <p:childTnLst>
                                    <p:anim calcmode="lin" valueType="num">
                                      <p:cBhvr>
                                        <p:cTn id="64" dur="3000"/>
                                        <p:tgtEl>
                                          <p:spTgt spid="6"/>
                                        </p:tgtEl>
                                        <p:attrNameLst>
                                          <p:attrName>ppt_w</p:attrName>
                                        </p:attrNameLst>
                                      </p:cBhvr>
                                      <p:tavLst>
                                        <p:tav tm="0">
                                          <p:val>
                                            <p:strVal val="ppt_w"/>
                                          </p:val>
                                        </p:tav>
                                        <p:tav tm="100000">
                                          <p:val>
                                            <p:fltVal val="0"/>
                                          </p:val>
                                        </p:tav>
                                      </p:tavLst>
                                    </p:anim>
                                    <p:anim calcmode="lin" valueType="num">
                                      <p:cBhvr>
                                        <p:cTn id="65" dur="3000"/>
                                        <p:tgtEl>
                                          <p:spTgt spid="6"/>
                                        </p:tgtEl>
                                        <p:attrNameLst>
                                          <p:attrName>ppt_h</p:attrName>
                                        </p:attrNameLst>
                                      </p:cBhvr>
                                      <p:tavLst>
                                        <p:tav tm="0">
                                          <p:val>
                                            <p:strVal val="ppt_h"/>
                                          </p:val>
                                        </p:tav>
                                        <p:tav tm="100000">
                                          <p:val>
                                            <p:fltVal val="0"/>
                                          </p:val>
                                        </p:tav>
                                      </p:tavLst>
                                    </p:anim>
                                    <p:anim calcmode="lin" valueType="num">
                                      <p:cBhvr>
                                        <p:cTn id="66" dur="3000"/>
                                        <p:tgtEl>
                                          <p:spTgt spid="6"/>
                                        </p:tgtEl>
                                        <p:attrNameLst>
                                          <p:attrName>ppt_x</p:attrName>
                                        </p:attrNameLst>
                                      </p:cBhvr>
                                      <p:tavLst>
                                        <p:tav tm="0">
                                          <p:val>
                                            <p:strVal val="ppt_x"/>
                                          </p:val>
                                        </p:tav>
                                        <p:tav tm="100000">
                                          <p:val>
                                            <p:fltVal val="0.5"/>
                                          </p:val>
                                        </p:tav>
                                      </p:tavLst>
                                    </p:anim>
                                    <p:anim calcmode="lin" valueType="num">
                                      <p:cBhvr>
                                        <p:cTn id="67" dur="3000"/>
                                        <p:tgtEl>
                                          <p:spTgt spid="6"/>
                                        </p:tgtEl>
                                        <p:attrNameLst>
                                          <p:attrName>ppt_y</p:attrName>
                                        </p:attrNameLst>
                                      </p:cBhvr>
                                      <p:tavLst>
                                        <p:tav tm="0">
                                          <p:val>
                                            <p:strVal val="ppt_y"/>
                                          </p:val>
                                        </p:tav>
                                        <p:tav tm="100000">
                                          <p:val>
                                            <p:fltVal val="0.5"/>
                                          </p:val>
                                        </p:tav>
                                      </p:tavLst>
                                    </p:anim>
                                    <p:set>
                                      <p:cBhvr>
                                        <p:cTn id="68" dur="1" fill="hold">
                                          <p:stCondLst>
                                            <p:cond delay="2999"/>
                                          </p:stCondLst>
                                        </p:cTn>
                                        <p:tgtEl>
                                          <p:spTgt spid="6"/>
                                        </p:tgtEl>
                                        <p:attrNameLst>
                                          <p:attrName>style.visibility</p:attrName>
                                        </p:attrNameLst>
                                      </p:cBhvr>
                                      <p:to>
                                        <p:strVal val="hidden"/>
                                      </p:to>
                                    </p:set>
                                  </p:childTnLst>
                                </p:cTn>
                              </p:par>
                              <p:par>
                                <p:cTn id="69" presetID="23" presetClass="exit" presetSubtype="544" fill="hold" nodeType="withEffect">
                                  <p:stCondLst>
                                    <p:cond delay="0"/>
                                  </p:stCondLst>
                                  <p:childTnLst>
                                    <p:anim calcmode="lin" valueType="num">
                                      <p:cBhvr>
                                        <p:cTn id="70" dur="3000"/>
                                        <p:tgtEl>
                                          <p:spTgt spid="7"/>
                                        </p:tgtEl>
                                        <p:attrNameLst>
                                          <p:attrName>ppt_w</p:attrName>
                                        </p:attrNameLst>
                                      </p:cBhvr>
                                      <p:tavLst>
                                        <p:tav tm="0">
                                          <p:val>
                                            <p:strVal val="ppt_w"/>
                                          </p:val>
                                        </p:tav>
                                        <p:tav tm="100000">
                                          <p:val>
                                            <p:fltVal val="0"/>
                                          </p:val>
                                        </p:tav>
                                      </p:tavLst>
                                    </p:anim>
                                    <p:anim calcmode="lin" valueType="num">
                                      <p:cBhvr>
                                        <p:cTn id="71" dur="3000"/>
                                        <p:tgtEl>
                                          <p:spTgt spid="7"/>
                                        </p:tgtEl>
                                        <p:attrNameLst>
                                          <p:attrName>ppt_h</p:attrName>
                                        </p:attrNameLst>
                                      </p:cBhvr>
                                      <p:tavLst>
                                        <p:tav tm="0">
                                          <p:val>
                                            <p:strVal val="ppt_h"/>
                                          </p:val>
                                        </p:tav>
                                        <p:tav tm="100000">
                                          <p:val>
                                            <p:fltVal val="0"/>
                                          </p:val>
                                        </p:tav>
                                      </p:tavLst>
                                    </p:anim>
                                    <p:anim calcmode="lin" valueType="num">
                                      <p:cBhvr>
                                        <p:cTn id="72" dur="3000"/>
                                        <p:tgtEl>
                                          <p:spTgt spid="7"/>
                                        </p:tgtEl>
                                        <p:attrNameLst>
                                          <p:attrName>ppt_x</p:attrName>
                                        </p:attrNameLst>
                                      </p:cBhvr>
                                      <p:tavLst>
                                        <p:tav tm="0">
                                          <p:val>
                                            <p:strVal val="ppt_x"/>
                                          </p:val>
                                        </p:tav>
                                        <p:tav tm="100000">
                                          <p:val>
                                            <p:fltVal val="0.5"/>
                                          </p:val>
                                        </p:tav>
                                      </p:tavLst>
                                    </p:anim>
                                    <p:anim calcmode="lin" valueType="num">
                                      <p:cBhvr>
                                        <p:cTn id="73" dur="3000"/>
                                        <p:tgtEl>
                                          <p:spTgt spid="7"/>
                                        </p:tgtEl>
                                        <p:attrNameLst>
                                          <p:attrName>ppt_y</p:attrName>
                                        </p:attrNameLst>
                                      </p:cBhvr>
                                      <p:tavLst>
                                        <p:tav tm="0">
                                          <p:val>
                                            <p:strVal val="ppt_y"/>
                                          </p:val>
                                        </p:tav>
                                        <p:tav tm="100000">
                                          <p:val>
                                            <p:fltVal val="0.5"/>
                                          </p:val>
                                        </p:tav>
                                      </p:tavLst>
                                    </p:anim>
                                    <p:set>
                                      <p:cBhvr>
                                        <p:cTn id="74" dur="1" fill="hold">
                                          <p:stCondLst>
                                            <p:cond delay="2999"/>
                                          </p:stCondLst>
                                        </p:cTn>
                                        <p:tgtEl>
                                          <p:spTgt spid="7"/>
                                        </p:tgtEl>
                                        <p:attrNameLst>
                                          <p:attrName>style.visibility</p:attrName>
                                        </p:attrNameLst>
                                      </p:cBhvr>
                                      <p:to>
                                        <p:strVal val="hidden"/>
                                      </p:to>
                                    </p:set>
                                  </p:childTnLst>
                                </p:cTn>
                              </p:par>
                              <p:par>
                                <p:cTn id="75" presetID="23" presetClass="exit" presetSubtype="544" fill="hold" nodeType="withEffect">
                                  <p:stCondLst>
                                    <p:cond delay="0"/>
                                  </p:stCondLst>
                                  <p:childTnLst>
                                    <p:anim calcmode="lin" valueType="num">
                                      <p:cBhvr>
                                        <p:cTn id="76" dur="3000"/>
                                        <p:tgtEl>
                                          <p:spTgt spid="8"/>
                                        </p:tgtEl>
                                        <p:attrNameLst>
                                          <p:attrName>ppt_w</p:attrName>
                                        </p:attrNameLst>
                                      </p:cBhvr>
                                      <p:tavLst>
                                        <p:tav tm="0">
                                          <p:val>
                                            <p:strVal val="ppt_w"/>
                                          </p:val>
                                        </p:tav>
                                        <p:tav tm="100000">
                                          <p:val>
                                            <p:fltVal val="0"/>
                                          </p:val>
                                        </p:tav>
                                      </p:tavLst>
                                    </p:anim>
                                    <p:anim calcmode="lin" valueType="num">
                                      <p:cBhvr>
                                        <p:cTn id="77" dur="3000"/>
                                        <p:tgtEl>
                                          <p:spTgt spid="8"/>
                                        </p:tgtEl>
                                        <p:attrNameLst>
                                          <p:attrName>ppt_h</p:attrName>
                                        </p:attrNameLst>
                                      </p:cBhvr>
                                      <p:tavLst>
                                        <p:tav tm="0">
                                          <p:val>
                                            <p:strVal val="ppt_h"/>
                                          </p:val>
                                        </p:tav>
                                        <p:tav tm="100000">
                                          <p:val>
                                            <p:fltVal val="0"/>
                                          </p:val>
                                        </p:tav>
                                      </p:tavLst>
                                    </p:anim>
                                    <p:anim calcmode="lin" valueType="num">
                                      <p:cBhvr>
                                        <p:cTn id="78" dur="3000"/>
                                        <p:tgtEl>
                                          <p:spTgt spid="8"/>
                                        </p:tgtEl>
                                        <p:attrNameLst>
                                          <p:attrName>ppt_x</p:attrName>
                                        </p:attrNameLst>
                                      </p:cBhvr>
                                      <p:tavLst>
                                        <p:tav tm="0">
                                          <p:val>
                                            <p:strVal val="ppt_x"/>
                                          </p:val>
                                        </p:tav>
                                        <p:tav tm="100000">
                                          <p:val>
                                            <p:fltVal val="0.5"/>
                                          </p:val>
                                        </p:tav>
                                      </p:tavLst>
                                    </p:anim>
                                    <p:anim calcmode="lin" valueType="num">
                                      <p:cBhvr>
                                        <p:cTn id="79" dur="3000"/>
                                        <p:tgtEl>
                                          <p:spTgt spid="8"/>
                                        </p:tgtEl>
                                        <p:attrNameLst>
                                          <p:attrName>ppt_y</p:attrName>
                                        </p:attrNameLst>
                                      </p:cBhvr>
                                      <p:tavLst>
                                        <p:tav tm="0">
                                          <p:val>
                                            <p:strVal val="ppt_y"/>
                                          </p:val>
                                        </p:tav>
                                        <p:tav tm="100000">
                                          <p:val>
                                            <p:fltVal val="0.5"/>
                                          </p:val>
                                        </p:tav>
                                      </p:tavLst>
                                    </p:anim>
                                    <p:set>
                                      <p:cBhvr>
                                        <p:cTn id="80" dur="1" fill="hold">
                                          <p:stCondLst>
                                            <p:cond delay="2999"/>
                                          </p:stCondLst>
                                        </p:cTn>
                                        <p:tgtEl>
                                          <p:spTgt spid="8"/>
                                        </p:tgtEl>
                                        <p:attrNameLst>
                                          <p:attrName>style.visibility</p:attrName>
                                        </p:attrNameLst>
                                      </p:cBhvr>
                                      <p:to>
                                        <p:strVal val="hidden"/>
                                      </p:to>
                                    </p:set>
                                  </p:childTnLst>
                                </p:cTn>
                              </p:par>
                              <p:par>
                                <p:cTn id="81" presetID="23" presetClass="exit" presetSubtype="544" fill="hold" nodeType="withEffect">
                                  <p:stCondLst>
                                    <p:cond delay="0"/>
                                  </p:stCondLst>
                                  <p:childTnLst>
                                    <p:anim calcmode="lin" valueType="num">
                                      <p:cBhvr>
                                        <p:cTn id="82" dur="3000"/>
                                        <p:tgtEl>
                                          <p:spTgt spid="9"/>
                                        </p:tgtEl>
                                        <p:attrNameLst>
                                          <p:attrName>ppt_w</p:attrName>
                                        </p:attrNameLst>
                                      </p:cBhvr>
                                      <p:tavLst>
                                        <p:tav tm="0">
                                          <p:val>
                                            <p:strVal val="ppt_w"/>
                                          </p:val>
                                        </p:tav>
                                        <p:tav tm="100000">
                                          <p:val>
                                            <p:fltVal val="0"/>
                                          </p:val>
                                        </p:tav>
                                      </p:tavLst>
                                    </p:anim>
                                    <p:anim calcmode="lin" valueType="num">
                                      <p:cBhvr>
                                        <p:cTn id="83" dur="3000"/>
                                        <p:tgtEl>
                                          <p:spTgt spid="9"/>
                                        </p:tgtEl>
                                        <p:attrNameLst>
                                          <p:attrName>ppt_h</p:attrName>
                                        </p:attrNameLst>
                                      </p:cBhvr>
                                      <p:tavLst>
                                        <p:tav tm="0">
                                          <p:val>
                                            <p:strVal val="ppt_h"/>
                                          </p:val>
                                        </p:tav>
                                        <p:tav tm="100000">
                                          <p:val>
                                            <p:fltVal val="0"/>
                                          </p:val>
                                        </p:tav>
                                      </p:tavLst>
                                    </p:anim>
                                    <p:anim calcmode="lin" valueType="num">
                                      <p:cBhvr>
                                        <p:cTn id="84" dur="3000"/>
                                        <p:tgtEl>
                                          <p:spTgt spid="9"/>
                                        </p:tgtEl>
                                        <p:attrNameLst>
                                          <p:attrName>ppt_x</p:attrName>
                                        </p:attrNameLst>
                                      </p:cBhvr>
                                      <p:tavLst>
                                        <p:tav tm="0">
                                          <p:val>
                                            <p:strVal val="ppt_x"/>
                                          </p:val>
                                        </p:tav>
                                        <p:tav tm="100000">
                                          <p:val>
                                            <p:fltVal val="0.5"/>
                                          </p:val>
                                        </p:tav>
                                      </p:tavLst>
                                    </p:anim>
                                    <p:anim calcmode="lin" valueType="num">
                                      <p:cBhvr>
                                        <p:cTn id="85" dur="3000"/>
                                        <p:tgtEl>
                                          <p:spTgt spid="9"/>
                                        </p:tgtEl>
                                        <p:attrNameLst>
                                          <p:attrName>ppt_y</p:attrName>
                                        </p:attrNameLst>
                                      </p:cBhvr>
                                      <p:tavLst>
                                        <p:tav tm="0">
                                          <p:val>
                                            <p:strVal val="ppt_y"/>
                                          </p:val>
                                        </p:tav>
                                        <p:tav tm="100000">
                                          <p:val>
                                            <p:fltVal val="0.5"/>
                                          </p:val>
                                        </p:tav>
                                      </p:tavLst>
                                    </p:anim>
                                    <p:set>
                                      <p:cBhvr>
                                        <p:cTn id="86" dur="1" fill="hold">
                                          <p:stCondLst>
                                            <p:cond delay="2999"/>
                                          </p:stCondLst>
                                        </p:cTn>
                                        <p:tgtEl>
                                          <p:spTgt spid="9"/>
                                        </p:tgtEl>
                                        <p:attrNameLst>
                                          <p:attrName>style.visibility</p:attrName>
                                        </p:attrNameLst>
                                      </p:cBhvr>
                                      <p:to>
                                        <p:strVal val="hidden"/>
                                      </p:to>
                                    </p:set>
                                  </p:childTnLst>
                                </p:cTn>
                              </p:par>
                              <p:par>
                                <p:cTn id="87" presetID="23" presetClass="exit" presetSubtype="544" fill="hold" nodeType="withEffect">
                                  <p:stCondLst>
                                    <p:cond delay="0"/>
                                  </p:stCondLst>
                                  <p:childTnLst>
                                    <p:anim calcmode="lin" valueType="num">
                                      <p:cBhvr>
                                        <p:cTn id="88" dur="3000"/>
                                        <p:tgtEl>
                                          <p:spTgt spid="10"/>
                                        </p:tgtEl>
                                        <p:attrNameLst>
                                          <p:attrName>ppt_w</p:attrName>
                                        </p:attrNameLst>
                                      </p:cBhvr>
                                      <p:tavLst>
                                        <p:tav tm="0">
                                          <p:val>
                                            <p:strVal val="ppt_w"/>
                                          </p:val>
                                        </p:tav>
                                        <p:tav tm="100000">
                                          <p:val>
                                            <p:fltVal val="0"/>
                                          </p:val>
                                        </p:tav>
                                      </p:tavLst>
                                    </p:anim>
                                    <p:anim calcmode="lin" valueType="num">
                                      <p:cBhvr>
                                        <p:cTn id="89" dur="3000"/>
                                        <p:tgtEl>
                                          <p:spTgt spid="10"/>
                                        </p:tgtEl>
                                        <p:attrNameLst>
                                          <p:attrName>ppt_h</p:attrName>
                                        </p:attrNameLst>
                                      </p:cBhvr>
                                      <p:tavLst>
                                        <p:tav tm="0">
                                          <p:val>
                                            <p:strVal val="ppt_h"/>
                                          </p:val>
                                        </p:tav>
                                        <p:tav tm="100000">
                                          <p:val>
                                            <p:fltVal val="0"/>
                                          </p:val>
                                        </p:tav>
                                      </p:tavLst>
                                    </p:anim>
                                    <p:anim calcmode="lin" valueType="num">
                                      <p:cBhvr>
                                        <p:cTn id="90" dur="3000"/>
                                        <p:tgtEl>
                                          <p:spTgt spid="10"/>
                                        </p:tgtEl>
                                        <p:attrNameLst>
                                          <p:attrName>ppt_x</p:attrName>
                                        </p:attrNameLst>
                                      </p:cBhvr>
                                      <p:tavLst>
                                        <p:tav tm="0">
                                          <p:val>
                                            <p:strVal val="ppt_x"/>
                                          </p:val>
                                        </p:tav>
                                        <p:tav tm="100000">
                                          <p:val>
                                            <p:fltVal val="0.5"/>
                                          </p:val>
                                        </p:tav>
                                      </p:tavLst>
                                    </p:anim>
                                    <p:anim calcmode="lin" valueType="num">
                                      <p:cBhvr>
                                        <p:cTn id="91" dur="3000"/>
                                        <p:tgtEl>
                                          <p:spTgt spid="10"/>
                                        </p:tgtEl>
                                        <p:attrNameLst>
                                          <p:attrName>ppt_y</p:attrName>
                                        </p:attrNameLst>
                                      </p:cBhvr>
                                      <p:tavLst>
                                        <p:tav tm="0">
                                          <p:val>
                                            <p:strVal val="ppt_y"/>
                                          </p:val>
                                        </p:tav>
                                        <p:tav tm="100000">
                                          <p:val>
                                            <p:fltVal val="0.5"/>
                                          </p:val>
                                        </p:tav>
                                      </p:tavLst>
                                    </p:anim>
                                    <p:set>
                                      <p:cBhvr>
                                        <p:cTn id="92" dur="1" fill="hold">
                                          <p:stCondLst>
                                            <p:cond delay="2999"/>
                                          </p:stCondLst>
                                        </p:cTn>
                                        <p:tgtEl>
                                          <p:spTgt spid="10"/>
                                        </p:tgtEl>
                                        <p:attrNameLst>
                                          <p:attrName>style.visibility</p:attrName>
                                        </p:attrNameLst>
                                      </p:cBhvr>
                                      <p:to>
                                        <p:strVal val="hidden"/>
                                      </p:to>
                                    </p:set>
                                  </p:childTnLst>
                                </p:cTn>
                              </p:par>
                              <p:par>
                                <p:cTn id="93" presetID="8" presetClass="emph" presetSubtype="0" fill="hold" nodeType="withEffect">
                                  <p:stCondLst>
                                    <p:cond delay="0"/>
                                  </p:stCondLst>
                                  <p:childTnLst>
                                    <p:animRot by="-21600000">
                                      <p:cBhvr>
                                        <p:cTn id="94" dur="3000" fill="hold"/>
                                        <p:tgtEl>
                                          <p:spTgt spid="5"/>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6"/>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7"/>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8"/>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9"/>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0"/>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21" presetClass="entr" presetSubtype="8"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wheel(8)">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E18B"/>
              </a:gs>
              <a:gs pos="50000">
                <a:srgbClr val="54311C">
                  <a:shade val="67500"/>
                  <a:satMod val="115000"/>
                </a:srgbClr>
              </a:gs>
              <a:gs pos="100000">
                <a:srgbClr val="54311C">
                  <a:shade val="100000"/>
                  <a:satMod val="115000"/>
                </a:srgbClr>
              </a:gs>
            </a:gsLst>
            <a:lin ang="5400000" scaled="1"/>
            <a:tileRect/>
          </a:gradFill>
        </p:spPr>
        <p:txBody>
          <a:bodyPr/>
          <a:lstStyle/>
          <a:p>
            <a:endParaRPr lang="es-ES" dirty="0"/>
          </a:p>
        </p:txBody>
      </p:sp>
      <p:pic>
        <p:nvPicPr>
          <p:cNvPr id="4" name="3 Imagen" descr="0(22).jpg"/>
          <p:cNvPicPr>
            <a:picLocks noChangeAspect="1"/>
          </p:cNvPicPr>
          <p:nvPr/>
        </p:nvPicPr>
        <p:blipFill>
          <a:blip r:embed="rId2"/>
          <a:stretch>
            <a:fillRect/>
          </a:stretch>
        </p:blipFill>
        <p:spPr>
          <a:xfrm>
            <a:off x="-8930" y="0"/>
            <a:ext cx="9152930" cy="6858000"/>
          </a:xfrm>
          <a:prstGeom prst="rect">
            <a:avLst/>
          </a:prstGeom>
        </p:spPr>
      </p:pic>
      <p:pic>
        <p:nvPicPr>
          <p:cNvPr id="5" name="4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1076348" y="1327590"/>
            <a:ext cx="2611509" cy="1030311"/>
          </a:xfrm>
          <a:prstGeom prst="rect">
            <a:avLst/>
          </a:prstGeom>
          <a:effectLst>
            <a:reflection blurRad="6350" stA="50000" endA="300" endPos="90000" dir="5400000" sy="-100000" algn="bl" rotWithShape="0"/>
          </a:effectLst>
        </p:spPr>
      </p:pic>
      <p:pic>
        <p:nvPicPr>
          <p:cNvPr id="6" name="5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179319" y="1362080"/>
            <a:ext cx="2611514" cy="1030313"/>
          </a:xfrm>
          <a:prstGeom prst="rect">
            <a:avLst/>
          </a:prstGeom>
          <a:effectLst>
            <a:reflection blurRad="6350" stA="50000" endA="300" endPos="90000" dir="5400000" sy="-100000" algn="bl" rotWithShape="0"/>
          </a:effectLst>
        </p:spPr>
      </p:pic>
      <p:pic>
        <p:nvPicPr>
          <p:cNvPr id="7" name="6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1281106" y="1399028"/>
            <a:ext cx="2611509" cy="1030311"/>
          </a:xfrm>
          <a:prstGeom prst="rect">
            <a:avLst/>
          </a:prstGeom>
          <a:effectLst>
            <a:reflection blurRad="6350" stA="50000" endA="300" endPos="90000" dir="5400000" sy="-100000" algn="bl" rotWithShape="0"/>
          </a:effectLst>
        </p:spPr>
      </p:pic>
      <p:pic>
        <p:nvPicPr>
          <p:cNvPr id="8" name="7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2457516" y="1433516"/>
            <a:ext cx="2611509" cy="1030311"/>
          </a:xfrm>
          <a:prstGeom prst="rect">
            <a:avLst/>
          </a:prstGeom>
          <a:effectLst>
            <a:reflection blurRad="6350" stA="50000" endA="300" endPos="90000" dir="5400000" sy="-100000" algn="bl" rotWithShape="0"/>
          </a:effectLst>
        </p:spPr>
      </p:pic>
      <p:pic>
        <p:nvPicPr>
          <p:cNvPr id="9" name="8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3709964" y="1399029"/>
            <a:ext cx="2611512" cy="1030312"/>
          </a:xfrm>
          <a:prstGeom prst="rect">
            <a:avLst/>
          </a:prstGeom>
          <a:effectLst>
            <a:reflection blurRad="6350" stA="50000" endA="300" endPos="90000" dir="5400000" sy="-100000" algn="bl" rotWithShape="0"/>
          </a:effectLst>
        </p:spPr>
      </p:pic>
      <p:pic>
        <p:nvPicPr>
          <p:cNvPr id="10" name="9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4965636" y="1433517"/>
            <a:ext cx="2611509" cy="1030311"/>
          </a:xfrm>
          <a:prstGeom prst="rect">
            <a:avLst/>
          </a:prstGeom>
          <a:effectLst>
            <a:reflection blurRad="6350" stA="50000" endA="300" endPos="90000" dir="5400000" sy="-100000" algn="bl" rotWithShape="0"/>
          </a:effectLst>
        </p:spPr>
      </p:pic>
      <p:pic>
        <p:nvPicPr>
          <p:cNvPr id="11" name="10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6067421" y="1399028"/>
            <a:ext cx="2611509" cy="1030311"/>
          </a:xfrm>
          <a:prstGeom prst="rect">
            <a:avLst/>
          </a:prstGeom>
          <a:effectLst>
            <a:reflection blurRad="6350" stA="50000" endA="300" endPos="90000" dir="5400000" sy="-100000" algn="bl" rotWithShape="0"/>
          </a:effectLst>
        </p:spPr>
      </p:pic>
      <p:pic>
        <p:nvPicPr>
          <p:cNvPr id="12" name="11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7323091" y="1433517"/>
            <a:ext cx="2611509" cy="1030311"/>
          </a:xfrm>
          <a:prstGeom prst="rect">
            <a:avLst/>
          </a:prstGeom>
          <a:effectLst>
            <a:reflection blurRad="6350" stA="50000" endA="300" endPos="90000" dir="5400000" sy="-100000" algn="bl" rotWithShape="0"/>
          </a:effectLst>
        </p:spPr>
      </p:pic>
      <p:pic>
        <p:nvPicPr>
          <p:cNvPr id="13" name="12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1033564" y="4045277"/>
            <a:ext cx="2428894" cy="1127361"/>
          </a:xfrm>
          <a:prstGeom prst="rect">
            <a:avLst/>
          </a:prstGeom>
          <a:effectLst>
            <a:reflection blurRad="6350" stA="50000" endA="300" endPos="90000" dir="5400000" sy="-100000" algn="bl" rotWithShape="0"/>
          </a:effectLst>
        </p:spPr>
      </p:pic>
      <p:pic>
        <p:nvPicPr>
          <p:cNvPr id="14" name="13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222106" y="4079766"/>
            <a:ext cx="2428894" cy="1127361"/>
          </a:xfrm>
          <a:prstGeom prst="rect">
            <a:avLst/>
          </a:prstGeom>
          <a:effectLst>
            <a:reflection blurRad="6350" stA="50000" endA="300" endPos="90000" dir="5400000" sy="-100000" algn="bl" rotWithShape="0"/>
          </a:effectLst>
        </p:spPr>
      </p:pic>
      <p:pic>
        <p:nvPicPr>
          <p:cNvPr id="15" name="14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1323890" y="4116715"/>
            <a:ext cx="2428894" cy="1127361"/>
          </a:xfrm>
          <a:prstGeom prst="rect">
            <a:avLst/>
          </a:prstGeom>
          <a:effectLst>
            <a:reflection blurRad="6350" stA="50000" endA="300" endPos="90000" dir="5400000" sy="-100000" algn="bl" rotWithShape="0"/>
          </a:effectLst>
        </p:spPr>
      </p:pic>
      <p:pic>
        <p:nvPicPr>
          <p:cNvPr id="16" name="15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2500301" y="4151202"/>
            <a:ext cx="2428892" cy="1127361"/>
          </a:xfrm>
          <a:prstGeom prst="rect">
            <a:avLst/>
          </a:prstGeom>
          <a:effectLst>
            <a:reflection blurRad="6350" stA="50000" endA="300" endPos="90000" dir="5400000" sy="-100000" algn="bl" rotWithShape="0"/>
          </a:effectLst>
        </p:spPr>
      </p:pic>
      <p:pic>
        <p:nvPicPr>
          <p:cNvPr id="17" name="16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3752751" y="4116714"/>
            <a:ext cx="2428892" cy="1127361"/>
          </a:xfrm>
          <a:prstGeom prst="rect">
            <a:avLst/>
          </a:prstGeom>
          <a:effectLst>
            <a:reflection blurRad="6350" stA="50000" endA="300" endPos="90000" dir="5400000" sy="-100000" algn="bl" rotWithShape="0"/>
          </a:effectLst>
        </p:spPr>
      </p:pic>
      <p:pic>
        <p:nvPicPr>
          <p:cNvPr id="18" name="17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5008421" y="4151203"/>
            <a:ext cx="2428892" cy="1127361"/>
          </a:xfrm>
          <a:prstGeom prst="rect">
            <a:avLst/>
          </a:prstGeom>
          <a:effectLst>
            <a:reflection blurRad="6350" stA="50000" endA="300" endPos="90000" dir="5400000" sy="-100000" algn="bl" rotWithShape="0"/>
          </a:effectLst>
        </p:spPr>
      </p:pic>
      <p:pic>
        <p:nvPicPr>
          <p:cNvPr id="19" name="18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6110204" y="4188153"/>
            <a:ext cx="2428894" cy="1127361"/>
          </a:xfrm>
          <a:prstGeom prst="rect">
            <a:avLst/>
          </a:prstGeom>
          <a:effectLst>
            <a:reflection blurRad="6350" stA="50000" endA="300" endPos="90000" dir="5400000" sy="-100000" algn="bl" rotWithShape="0"/>
          </a:effectLst>
        </p:spPr>
      </p:pic>
      <p:pic>
        <p:nvPicPr>
          <p:cNvPr id="20" name="19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7365874" y="4151203"/>
            <a:ext cx="2428892" cy="1127361"/>
          </a:xfrm>
          <a:prstGeom prst="rect">
            <a:avLst/>
          </a:prstGeom>
          <a:effectLst>
            <a:reflection blurRad="6350" stA="50000" endA="300" endPos="90000" dir="5400000" sy="-100000" algn="bl" rotWithShape="0"/>
          </a:effectLst>
        </p:spPr>
      </p:pic>
      <p:sp>
        <p:nvSpPr>
          <p:cNvPr id="21" name="20 Rectángulo"/>
          <p:cNvSpPr/>
          <p:nvPr/>
        </p:nvSpPr>
        <p:spPr>
          <a:xfrm>
            <a:off x="-428660" y="0"/>
            <a:ext cx="957266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8" presetClass="emph" presetSubtype="0" fill="hold" nodeType="withEffect">
                                  <p:stCondLst>
                                    <p:cond delay="0"/>
                                  </p:stCondLst>
                                  <p:childTnLst>
                                    <p:animRot by="21600000">
                                      <p:cBhvr>
                                        <p:cTn id="9" dur="3000" fill="hold"/>
                                        <p:tgtEl>
                                          <p:spTgt spid="5"/>
                                        </p:tgtEl>
                                        <p:attrNameLst>
                                          <p:attrName>r</p:attrName>
                                        </p:attrNameLst>
                                      </p:cBhvr>
                                    </p:animRot>
                                  </p:childTnLst>
                                </p:cTn>
                              </p:par>
                              <p:par>
                                <p:cTn id="10" presetID="8" presetClass="emph" presetSubtype="0" fill="hold" nodeType="withEffect">
                                  <p:stCondLst>
                                    <p:cond delay="0"/>
                                  </p:stCondLst>
                                  <p:childTnLst>
                                    <p:animRot by="-21600000">
                                      <p:cBhvr>
                                        <p:cTn id="11" dur="3000" fill="hold"/>
                                        <p:tgtEl>
                                          <p:spTgt spid="6"/>
                                        </p:tgtEl>
                                        <p:attrNameLst>
                                          <p:attrName>r</p:attrName>
                                        </p:attrNameLst>
                                      </p:cBhvr>
                                    </p:animRot>
                                  </p:childTnLst>
                                </p:cTn>
                              </p:par>
                              <p:par>
                                <p:cTn id="12" presetID="8" presetClass="emph" presetSubtype="0" fill="hold" nodeType="withEffect">
                                  <p:stCondLst>
                                    <p:cond delay="0"/>
                                  </p:stCondLst>
                                  <p:childTnLst>
                                    <p:animRot by="21600000">
                                      <p:cBhvr>
                                        <p:cTn id="13" dur="3000" fill="hold"/>
                                        <p:tgtEl>
                                          <p:spTgt spid="7"/>
                                        </p:tgtEl>
                                        <p:attrNameLst>
                                          <p:attrName>r</p:attrName>
                                        </p:attrNameLst>
                                      </p:cBhvr>
                                    </p:animRot>
                                  </p:childTnLst>
                                </p:cTn>
                              </p:par>
                              <p:par>
                                <p:cTn id="14" presetID="8" presetClass="emph" presetSubtype="0" fill="hold" nodeType="withEffect">
                                  <p:stCondLst>
                                    <p:cond delay="0"/>
                                  </p:stCondLst>
                                  <p:childTnLst>
                                    <p:animRot by="-21600000">
                                      <p:cBhvr>
                                        <p:cTn id="15" dur="3000" fill="hold"/>
                                        <p:tgtEl>
                                          <p:spTgt spid="8"/>
                                        </p:tgtEl>
                                        <p:attrNameLst>
                                          <p:attrName>r</p:attrName>
                                        </p:attrNameLst>
                                      </p:cBhvr>
                                    </p:animRot>
                                  </p:childTnLst>
                                </p:cTn>
                              </p:par>
                              <p:par>
                                <p:cTn id="16" presetID="8" presetClass="emph" presetSubtype="0" fill="hold" nodeType="withEffect">
                                  <p:stCondLst>
                                    <p:cond delay="0"/>
                                  </p:stCondLst>
                                  <p:childTnLst>
                                    <p:animRot by="21600000">
                                      <p:cBhvr>
                                        <p:cTn id="17" dur="3000" fill="hold"/>
                                        <p:tgtEl>
                                          <p:spTgt spid="9"/>
                                        </p:tgtEl>
                                        <p:attrNameLst>
                                          <p:attrName>r</p:attrName>
                                        </p:attrNameLst>
                                      </p:cBhvr>
                                    </p:animRot>
                                  </p:childTnLst>
                                </p:cTn>
                              </p:par>
                              <p:par>
                                <p:cTn id="18" presetID="8" presetClass="emph" presetSubtype="0" fill="hold" nodeType="withEffect">
                                  <p:stCondLst>
                                    <p:cond delay="0"/>
                                  </p:stCondLst>
                                  <p:childTnLst>
                                    <p:animRot by="-21600000">
                                      <p:cBhvr>
                                        <p:cTn id="19" dur="3000" fill="hold"/>
                                        <p:tgtEl>
                                          <p:spTgt spid="10"/>
                                        </p:tgtEl>
                                        <p:attrNameLst>
                                          <p:attrName>r</p:attrName>
                                        </p:attrNameLst>
                                      </p:cBhvr>
                                    </p:animRot>
                                  </p:childTnLst>
                                </p:cTn>
                              </p:par>
                              <p:par>
                                <p:cTn id="20" presetID="8" presetClass="emph" presetSubtype="0" fill="hold" nodeType="withEffect">
                                  <p:stCondLst>
                                    <p:cond delay="0"/>
                                  </p:stCondLst>
                                  <p:childTnLst>
                                    <p:animRot by="21600000">
                                      <p:cBhvr>
                                        <p:cTn id="21" dur="3000" fill="hold"/>
                                        <p:tgtEl>
                                          <p:spTgt spid="11"/>
                                        </p:tgtEl>
                                        <p:attrNameLst>
                                          <p:attrName>r</p:attrName>
                                        </p:attrNameLst>
                                      </p:cBhvr>
                                    </p:animRot>
                                  </p:childTnLst>
                                </p:cTn>
                              </p:par>
                              <p:par>
                                <p:cTn id="22" presetID="8" presetClass="emph" presetSubtype="0" fill="hold" nodeType="withEffect">
                                  <p:stCondLst>
                                    <p:cond delay="0"/>
                                  </p:stCondLst>
                                  <p:childTnLst>
                                    <p:animRot by="-21600000">
                                      <p:cBhvr>
                                        <p:cTn id="23" dur="3000" fill="hold"/>
                                        <p:tgtEl>
                                          <p:spTgt spid="12"/>
                                        </p:tgtEl>
                                        <p:attrNameLst>
                                          <p:attrName>r</p:attrName>
                                        </p:attrNameLst>
                                      </p:cBhvr>
                                    </p:animRot>
                                  </p:childTnLst>
                                </p:cTn>
                              </p:par>
                              <p:par>
                                <p:cTn id="24" presetID="8" presetClass="emph" presetSubtype="0" fill="hold" nodeType="withEffect">
                                  <p:stCondLst>
                                    <p:cond delay="0"/>
                                  </p:stCondLst>
                                  <p:childTnLst>
                                    <p:animRot by="21600000">
                                      <p:cBhvr>
                                        <p:cTn id="25" dur="3000" fill="hold"/>
                                        <p:tgtEl>
                                          <p:spTgt spid="13"/>
                                        </p:tgtEl>
                                        <p:attrNameLst>
                                          <p:attrName>r</p:attrName>
                                        </p:attrNameLst>
                                      </p:cBhvr>
                                    </p:animRot>
                                  </p:childTnLst>
                                </p:cTn>
                              </p:par>
                              <p:par>
                                <p:cTn id="26" presetID="8" presetClass="emph" presetSubtype="0" fill="hold" nodeType="withEffect">
                                  <p:stCondLst>
                                    <p:cond delay="0"/>
                                  </p:stCondLst>
                                  <p:childTnLst>
                                    <p:animRot by="-21600000">
                                      <p:cBhvr>
                                        <p:cTn id="27" dur="3000" fill="hold"/>
                                        <p:tgtEl>
                                          <p:spTgt spid="14"/>
                                        </p:tgtEl>
                                        <p:attrNameLst>
                                          <p:attrName>r</p:attrName>
                                        </p:attrNameLst>
                                      </p:cBhvr>
                                    </p:animRot>
                                  </p:childTnLst>
                                </p:cTn>
                              </p:par>
                              <p:par>
                                <p:cTn id="28" presetID="8" presetClass="emph" presetSubtype="0" fill="hold" nodeType="withEffect">
                                  <p:stCondLst>
                                    <p:cond delay="0"/>
                                  </p:stCondLst>
                                  <p:childTnLst>
                                    <p:animRot by="21600000">
                                      <p:cBhvr>
                                        <p:cTn id="29" dur="3000" fill="hold"/>
                                        <p:tgtEl>
                                          <p:spTgt spid="15"/>
                                        </p:tgtEl>
                                        <p:attrNameLst>
                                          <p:attrName>r</p:attrName>
                                        </p:attrNameLst>
                                      </p:cBhvr>
                                    </p:animRot>
                                  </p:childTnLst>
                                </p:cTn>
                              </p:par>
                              <p:par>
                                <p:cTn id="30" presetID="8" presetClass="emph" presetSubtype="0" fill="hold" nodeType="withEffect">
                                  <p:stCondLst>
                                    <p:cond delay="0"/>
                                  </p:stCondLst>
                                  <p:childTnLst>
                                    <p:animRot by="-21600000">
                                      <p:cBhvr>
                                        <p:cTn id="31" dur="3000" fill="hold"/>
                                        <p:tgtEl>
                                          <p:spTgt spid="16"/>
                                        </p:tgtEl>
                                        <p:attrNameLst>
                                          <p:attrName>r</p:attrName>
                                        </p:attrNameLst>
                                      </p:cBhvr>
                                    </p:animRot>
                                  </p:childTnLst>
                                </p:cTn>
                              </p:par>
                              <p:par>
                                <p:cTn id="32" presetID="8" presetClass="emph" presetSubtype="0" fill="hold" nodeType="withEffect">
                                  <p:stCondLst>
                                    <p:cond delay="0"/>
                                  </p:stCondLst>
                                  <p:childTnLst>
                                    <p:animRot by="21600000">
                                      <p:cBhvr>
                                        <p:cTn id="33" dur="3000" fill="hold"/>
                                        <p:tgtEl>
                                          <p:spTgt spid="17"/>
                                        </p:tgtEl>
                                        <p:attrNameLst>
                                          <p:attrName>r</p:attrName>
                                        </p:attrNameLst>
                                      </p:cBhvr>
                                    </p:animRot>
                                  </p:childTnLst>
                                </p:cTn>
                              </p:par>
                              <p:par>
                                <p:cTn id="34" presetID="8" presetClass="emph" presetSubtype="0" fill="hold" nodeType="withEffect">
                                  <p:stCondLst>
                                    <p:cond delay="0"/>
                                  </p:stCondLst>
                                  <p:childTnLst>
                                    <p:animRot by="-21600000">
                                      <p:cBhvr>
                                        <p:cTn id="35" dur="3000" fill="hold"/>
                                        <p:tgtEl>
                                          <p:spTgt spid="18"/>
                                        </p:tgtEl>
                                        <p:attrNameLst>
                                          <p:attrName>r</p:attrName>
                                        </p:attrNameLst>
                                      </p:cBhvr>
                                    </p:animRot>
                                  </p:childTnLst>
                                </p:cTn>
                              </p:par>
                              <p:par>
                                <p:cTn id="36" presetID="8" presetClass="emph" presetSubtype="0" fill="hold" nodeType="withEffect">
                                  <p:stCondLst>
                                    <p:cond delay="0"/>
                                  </p:stCondLst>
                                  <p:childTnLst>
                                    <p:animRot by="21600000">
                                      <p:cBhvr>
                                        <p:cTn id="37" dur="3000" fill="hold"/>
                                        <p:tgtEl>
                                          <p:spTgt spid="19"/>
                                        </p:tgtEl>
                                        <p:attrNameLst>
                                          <p:attrName>r</p:attrName>
                                        </p:attrNameLst>
                                      </p:cBhvr>
                                    </p:animRot>
                                  </p:childTnLst>
                                </p:cTn>
                              </p:par>
                              <p:par>
                                <p:cTn id="38" presetID="8" presetClass="emph" presetSubtype="0" fill="hold" nodeType="withEffect">
                                  <p:stCondLst>
                                    <p:cond delay="0"/>
                                  </p:stCondLst>
                                  <p:childTnLst>
                                    <p:animRot by="-21600000">
                                      <p:cBhvr>
                                        <p:cTn id="39" dur="3000" fill="hold"/>
                                        <p:tgtEl>
                                          <p:spTgt spid="20"/>
                                        </p:tgtEl>
                                        <p:attrNameLst>
                                          <p:attrName>r</p:attrName>
                                        </p:attrNameLst>
                                      </p:cBhvr>
                                    </p:animRot>
                                  </p:childTnLst>
                                </p:cTn>
                              </p:par>
                            </p:childTnLst>
                          </p:cTn>
                        </p:par>
                        <p:par>
                          <p:cTn id="40" fill="hold">
                            <p:stCondLst>
                              <p:cond delay="3000"/>
                            </p:stCondLst>
                            <p:childTnLst>
                              <p:par>
                                <p:cTn id="41" presetID="2" presetClass="exit" presetSubtype="2" fill="hold" nodeType="afterEffect">
                                  <p:stCondLst>
                                    <p:cond delay="0"/>
                                  </p:stCondLst>
                                  <p:childTnLst>
                                    <p:anim calcmode="lin" valueType="num">
                                      <p:cBhvr additive="base">
                                        <p:cTn id="42" dur="3000"/>
                                        <p:tgtEl>
                                          <p:spTgt spid="5"/>
                                        </p:tgtEl>
                                        <p:attrNameLst>
                                          <p:attrName>ppt_x</p:attrName>
                                        </p:attrNameLst>
                                      </p:cBhvr>
                                      <p:tavLst>
                                        <p:tav tm="0">
                                          <p:val>
                                            <p:strVal val="ppt_x"/>
                                          </p:val>
                                        </p:tav>
                                        <p:tav tm="100000">
                                          <p:val>
                                            <p:strVal val="1+ppt_w/2"/>
                                          </p:val>
                                        </p:tav>
                                      </p:tavLst>
                                    </p:anim>
                                    <p:anim calcmode="lin" valueType="num">
                                      <p:cBhvr additive="base">
                                        <p:cTn id="43" dur="3000"/>
                                        <p:tgtEl>
                                          <p:spTgt spid="5"/>
                                        </p:tgtEl>
                                        <p:attrNameLst>
                                          <p:attrName>ppt_y</p:attrName>
                                        </p:attrNameLst>
                                      </p:cBhvr>
                                      <p:tavLst>
                                        <p:tav tm="0">
                                          <p:val>
                                            <p:strVal val="ppt_y"/>
                                          </p:val>
                                        </p:tav>
                                        <p:tav tm="100000">
                                          <p:val>
                                            <p:strVal val="ppt_y"/>
                                          </p:val>
                                        </p:tav>
                                      </p:tavLst>
                                    </p:anim>
                                    <p:set>
                                      <p:cBhvr>
                                        <p:cTn id="44" dur="1" fill="hold">
                                          <p:stCondLst>
                                            <p:cond delay="2999"/>
                                          </p:stCondLst>
                                        </p:cTn>
                                        <p:tgtEl>
                                          <p:spTgt spid="5"/>
                                        </p:tgtEl>
                                        <p:attrNameLst>
                                          <p:attrName>style.visibility</p:attrName>
                                        </p:attrNameLst>
                                      </p:cBhvr>
                                      <p:to>
                                        <p:strVal val="hidden"/>
                                      </p:to>
                                    </p:set>
                                  </p:childTnLst>
                                </p:cTn>
                              </p:par>
                              <p:par>
                                <p:cTn id="45" presetID="2" presetClass="exit" presetSubtype="2" fill="hold" nodeType="withEffect">
                                  <p:stCondLst>
                                    <p:cond delay="0"/>
                                  </p:stCondLst>
                                  <p:childTnLst>
                                    <p:anim calcmode="lin" valueType="num">
                                      <p:cBhvr additive="base">
                                        <p:cTn id="46" dur="3000"/>
                                        <p:tgtEl>
                                          <p:spTgt spid="6"/>
                                        </p:tgtEl>
                                        <p:attrNameLst>
                                          <p:attrName>ppt_x</p:attrName>
                                        </p:attrNameLst>
                                      </p:cBhvr>
                                      <p:tavLst>
                                        <p:tav tm="0">
                                          <p:val>
                                            <p:strVal val="ppt_x"/>
                                          </p:val>
                                        </p:tav>
                                        <p:tav tm="100000">
                                          <p:val>
                                            <p:strVal val="1+ppt_w/2"/>
                                          </p:val>
                                        </p:tav>
                                      </p:tavLst>
                                    </p:anim>
                                    <p:anim calcmode="lin" valueType="num">
                                      <p:cBhvr additive="base">
                                        <p:cTn id="47" dur="3000"/>
                                        <p:tgtEl>
                                          <p:spTgt spid="6"/>
                                        </p:tgtEl>
                                        <p:attrNameLst>
                                          <p:attrName>ppt_y</p:attrName>
                                        </p:attrNameLst>
                                      </p:cBhvr>
                                      <p:tavLst>
                                        <p:tav tm="0">
                                          <p:val>
                                            <p:strVal val="ppt_y"/>
                                          </p:val>
                                        </p:tav>
                                        <p:tav tm="100000">
                                          <p:val>
                                            <p:strVal val="ppt_y"/>
                                          </p:val>
                                        </p:tav>
                                      </p:tavLst>
                                    </p:anim>
                                    <p:set>
                                      <p:cBhvr>
                                        <p:cTn id="48" dur="1" fill="hold">
                                          <p:stCondLst>
                                            <p:cond delay="2999"/>
                                          </p:stCondLst>
                                        </p:cTn>
                                        <p:tgtEl>
                                          <p:spTgt spid="6"/>
                                        </p:tgtEl>
                                        <p:attrNameLst>
                                          <p:attrName>style.visibility</p:attrName>
                                        </p:attrNameLst>
                                      </p:cBhvr>
                                      <p:to>
                                        <p:strVal val="hidden"/>
                                      </p:to>
                                    </p:set>
                                  </p:childTnLst>
                                </p:cTn>
                              </p:par>
                              <p:par>
                                <p:cTn id="49" presetID="2" presetClass="exit" presetSubtype="2" fill="hold" nodeType="withEffect">
                                  <p:stCondLst>
                                    <p:cond delay="0"/>
                                  </p:stCondLst>
                                  <p:childTnLst>
                                    <p:anim calcmode="lin" valueType="num">
                                      <p:cBhvr additive="base">
                                        <p:cTn id="50" dur="3000"/>
                                        <p:tgtEl>
                                          <p:spTgt spid="7"/>
                                        </p:tgtEl>
                                        <p:attrNameLst>
                                          <p:attrName>ppt_x</p:attrName>
                                        </p:attrNameLst>
                                      </p:cBhvr>
                                      <p:tavLst>
                                        <p:tav tm="0">
                                          <p:val>
                                            <p:strVal val="ppt_x"/>
                                          </p:val>
                                        </p:tav>
                                        <p:tav tm="100000">
                                          <p:val>
                                            <p:strVal val="1+ppt_w/2"/>
                                          </p:val>
                                        </p:tav>
                                      </p:tavLst>
                                    </p:anim>
                                    <p:anim calcmode="lin" valueType="num">
                                      <p:cBhvr additive="base">
                                        <p:cTn id="51" dur="3000"/>
                                        <p:tgtEl>
                                          <p:spTgt spid="7"/>
                                        </p:tgtEl>
                                        <p:attrNameLst>
                                          <p:attrName>ppt_y</p:attrName>
                                        </p:attrNameLst>
                                      </p:cBhvr>
                                      <p:tavLst>
                                        <p:tav tm="0">
                                          <p:val>
                                            <p:strVal val="ppt_y"/>
                                          </p:val>
                                        </p:tav>
                                        <p:tav tm="100000">
                                          <p:val>
                                            <p:strVal val="ppt_y"/>
                                          </p:val>
                                        </p:tav>
                                      </p:tavLst>
                                    </p:anim>
                                    <p:set>
                                      <p:cBhvr>
                                        <p:cTn id="52" dur="1" fill="hold">
                                          <p:stCondLst>
                                            <p:cond delay="2999"/>
                                          </p:stCondLst>
                                        </p:cTn>
                                        <p:tgtEl>
                                          <p:spTgt spid="7"/>
                                        </p:tgtEl>
                                        <p:attrNameLst>
                                          <p:attrName>style.visibility</p:attrName>
                                        </p:attrNameLst>
                                      </p:cBhvr>
                                      <p:to>
                                        <p:strVal val="hidden"/>
                                      </p:to>
                                    </p:set>
                                  </p:childTnLst>
                                </p:cTn>
                              </p:par>
                              <p:par>
                                <p:cTn id="53" presetID="2" presetClass="exit" presetSubtype="2" fill="hold" nodeType="withEffect">
                                  <p:stCondLst>
                                    <p:cond delay="0"/>
                                  </p:stCondLst>
                                  <p:childTnLst>
                                    <p:anim calcmode="lin" valueType="num">
                                      <p:cBhvr additive="base">
                                        <p:cTn id="54" dur="3000"/>
                                        <p:tgtEl>
                                          <p:spTgt spid="8"/>
                                        </p:tgtEl>
                                        <p:attrNameLst>
                                          <p:attrName>ppt_x</p:attrName>
                                        </p:attrNameLst>
                                      </p:cBhvr>
                                      <p:tavLst>
                                        <p:tav tm="0">
                                          <p:val>
                                            <p:strVal val="ppt_x"/>
                                          </p:val>
                                        </p:tav>
                                        <p:tav tm="100000">
                                          <p:val>
                                            <p:strVal val="1+ppt_w/2"/>
                                          </p:val>
                                        </p:tav>
                                      </p:tavLst>
                                    </p:anim>
                                    <p:anim calcmode="lin" valueType="num">
                                      <p:cBhvr additive="base">
                                        <p:cTn id="55" dur="3000"/>
                                        <p:tgtEl>
                                          <p:spTgt spid="8"/>
                                        </p:tgtEl>
                                        <p:attrNameLst>
                                          <p:attrName>ppt_y</p:attrName>
                                        </p:attrNameLst>
                                      </p:cBhvr>
                                      <p:tavLst>
                                        <p:tav tm="0">
                                          <p:val>
                                            <p:strVal val="ppt_y"/>
                                          </p:val>
                                        </p:tav>
                                        <p:tav tm="100000">
                                          <p:val>
                                            <p:strVal val="ppt_y"/>
                                          </p:val>
                                        </p:tav>
                                      </p:tavLst>
                                    </p:anim>
                                    <p:set>
                                      <p:cBhvr>
                                        <p:cTn id="56" dur="1" fill="hold">
                                          <p:stCondLst>
                                            <p:cond delay="2999"/>
                                          </p:stCondLst>
                                        </p:cTn>
                                        <p:tgtEl>
                                          <p:spTgt spid="8"/>
                                        </p:tgtEl>
                                        <p:attrNameLst>
                                          <p:attrName>style.visibility</p:attrName>
                                        </p:attrNameLst>
                                      </p:cBhvr>
                                      <p:to>
                                        <p:strVal val="hidden"/>
                                      </p:to>
                                    </p:set>
                                  </p:childTnLst>
                                </p:cTn>
                              </p:par>
                              <p:par>
                                <p:cTn id="57" presetID="2" presetClass="exit" presetSubtype="2" fill="hold" nodeType="withEffect">
                                  <p:stCondLst>
                                    <p:cond delay="0"/>
                                  </p:stCondLst>
                                  <p:childTnLst>
                                    <p:anim calcmode="lin" valueType="num">
                                      <p:cBhvr additive="base">
                                        <p:cTn id="58" dur="3000"/>
                                        <p:tgtEl>
                                          <p:spTgt spid="9"/>
                                        </p:tgtEl>
                                        <p:attrNameLst>
                                          <p:attrName>ppt_x</p:attrName>
                                        </p:attrNameLst>
                                      </p:cBhvr>
                                      <p:tavLst>
                                        <p:tav tm="0">
                                          <p:val>
                                            <p:strVal val="ppt_x"/>
                                          </p:val>
                                        </p:tav>
                                        <p:tav tm="100000">
                                          <p:val>
                                            <p:strVal val="1+ppt_w/2"/>
                                          </p:val>
                                        </p:tav>
                                      </p:tavLst>
                                    </p:anim>
                                    <p:anim calcmode="lin" valueType="num">
                                      <p:cBhvr additive="base">
                                        <p:cTn id="59" dur="3000"/>
                                        <p:tgtEl>
                                          <p:spTgt spid="9"/>
                                        </p:tgtEl>
                                        <p:attrNameLst>
                                          <p:attrName>ppt_y</p:attrName>
                                        </p:attrNameLst>
                                      </p:cBhvr>
                                      <p:tavLst>
                                        <p:tav tm="0">
                                          <p:val>
                                            <p:strVal val="ppt_y"/>
                                          </p:val>
                                        </p:tav>
                                        <p:tav tm="100000">
                                          <p:val>
                                            <p:strVal val="ppt_y"/>
                                          </p:val>
                                        </p:tav>
                                      </p:tavLst>
                                    </p:anim>
                                    <p:set>
                                      <p:cBhvr>
                                        <p:cTn id="60" dur="1" fill="hold">
                                          <p:stCondLst>
                                            <p:cond delay="2999"/>
                                          </p:stCondLst>
                                        </p:cTn>
                                        <p:tgtEl>
                                          <p:spTgt spid="9"/>
                                        </p:tgtEl>
                                        <p:attrNameLst>
                                          <p:attrName>style.visibility</p:attrName>
                                        </p:attrNameLst>
                                      </p:cBhvr>
                                      <p:to>
                                        <p:strVal val="hidden"/>
                                      </p:to>
                                    </p:set>
                                  </p:childTnLst>
                                </p:cTn>
                              </p:par>
                              <p:par>
                                <p:cTn id="61" presetID="2" presetClass="exit" presetSubtype="2" fill="hold" nodeType="withEffect">
                                  <p:stCondLst>
                                    <p:cond delay="0"/>
                                  </p:stCondLst>
                                  <p:childTnLst>
                                    <p:anim calcmode="lin" valueType="num">
                                      <p:cBhvr additive="base">
                                        <p:cTn id="62" dur="3000"/>
                                        <p:tgtEl>
                                          <p:spTgt spid="10"/>
                                        </p:tgtEl>
                                        <p:attrNameLst>
                                          <p:attrName>ppt_x</p:attrName>
                                        </p:attrNameLst>
                                      </p:cBhvr>
                                      <p:tavLst>
                                        <p:tav tm="0">
                                          <p:val>
                                            <p:strVal val="ppt_x"/>
                                          </p:val>
                                        </p:tav>
                                        <p:tav tm="100000">
                                          <p:val>
                                            <p:strVal val="1+ppt_w/2"/>
                                          </p:val>
                                        </p:tav>
                                      </p:tavLst>
                                    </p:anim>
                                    <p:anim calcmode="lin" valueType="num">
                                      <p:cBhvr additive="base">
                                        <p:cTn id="63" dur="3000"/>
                                        <p:tgtEl>
                                          <p:spTgt spid="10"/>
                                        </p:tgtEl>
                                        <p:attrNameLst>
                                          <p:attrName>ppt_y</p:attrName>
                                        </p:attrNameLst>
                                      </p:cBhvr>
                                      <p:tavLst>
                                        <p:tav tm="0">
                                          <p:val>
                                            <p:strVal val="ppt_y"/>
                                          </p:val>
                                        </p:tav>
                                        <p:tav tm="100000">
                                          <p:val>
                                            <p:strVal val="ppt_y"/>
                                          </p:val>
                                        </p:tav>
                                      </p:tavLst>
                                    </p:anim>
                                    <p:set>
                                      <p:cBhvr>
                                        <p:cTn id="64" dur="1" fill="hold">
                                          <p:stCondLst>
                                            <p:cond delay="2999"/>
                                          </p:stCondLst>
                                        </p:cTn>
                                        <p:tgtEl>
                                          <p:spTgt spid="10"/>
                                        </p:tgtEl>
                                        <p:attrNameLst>
                                          <p:attrName>style.visibility</p:attrName>
                                        </p:attrNameLst>
                                      </p:cBhvr>
                                      <p:to>
                                        <p:strVal val="hidden"/>
                                      </p:to>
                                    </p:set>
                                  </p:childTnLst>
                                </p:cTn>
                              </p:par>
                              <p:par>
                                <p:cTn id="65" presetID="2" presetClass="exit" presetSubtype="2" fill="hold" nodeType="withEffect">
                                  <p:stCondLst>
                                    <p:cond delay="0"/>
                                  </p:stCondLst>
                                  <p:childTnLst>
                                    <p:anim calcmode="lin" valueType="num">
                                      <p:cBhvr additive="base">
                                        <p:cTn id="66" dur="3000"/>
                                        <p:tgtEl>
                                          <p:spTgt spid="11"/>
                                        </p:tgtEl>
                                        <p:attrNameLst>
                                          <p:attrName>ppt_x</p:attrName>
                                        </p:attrNameLst>
                                      </p:cBhvr>
                                      <p:tavLst>
                                        <p:tav tm="0">
                                          <p:val>
                                            <p:strVal val="ppt_x"/>
                                          </p:val>
                                        </p:tav>
                                        <p:tav tm="100000">
                                          <p:val>
                                            <p:strVal val="1+ppt_w/2"/>
                                          </p:val>
                                        </p:tav>
                                      </p:tavLst>
                                    </p:anim>
                                    <p:anim calcmode="lin" valueType="num">
                                      <p:cBhvr additive="base">
                                        <p:cTn id="67" dur="3000"/>
                                        <p:tgtEl>
                                          <p:spTgt spid="11"/>
                                        </p:tgtEl>
                                        <p:attrNameLst>
                                          <p:attrName>ppt_y</p:attrName>
                                        </p:attrNameLst>
                                      </p:cBhvr>
                                      <p:tavLst>
                                        <p:tav tm="0">
                                          <p:val>
                                            <p:strVal val="ppt_y"/>
                                          </p:val>
                                        </p:tav>
                                        <p:tav tm="100000">
                                          <p:val>
                                            <p:strVal val="ppt_y"/>
                                          </p:val>
                                        </p:tav>
                                      </p:tavLst>
                                    </p:anim>
                                    <p:set>
                                      <p:cBhvr>
                                        <p:cTn id="68" dur="1" fill="hold">
                                          <p:stCondLst>
                                            <p:cond delay="2999"/>
                                          </p:stCondLst>
                                        </p:cTn>
                                        <p:tgtEl>
                                          <p:spTgt spid="11"/>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3000"/>
                                        <p:tgtEl>
                                          <p:spTgt spid="12"/>
                                        </p:tgtEl>
                                        <p:attrNameLst>
                                          <p:attrName>ppt_x</p:attrName>
                                        </p:attrNameLst>
                                      </p:cBhvr>
                                      <p:tavLst>
                                        <p:tav tm="0">
                                          <p:val>
                                            <p:strVal val="ppt_x"/>
                                          </p:val>
                                        </p:tav>
                                        <p:tav tm="100000">
                                          <p:val>
                                            <p:strVal val="1+ppt_w/2"/>
                                          </p:val>
                                        </p:tav>
                                      </p:tavLst>
                                    </p:anim>
                                    <p:anim calcmode="lin" valueType="num">
                                      <p:cBhvr additive="base">
                                        <p:cTn id="71" dur="3000"/>
                                        <p:tgtEl>
                                          <p:spTgt spid="12"/>
                                        </p:tgtEl>
                                        <p:attrNameLst>
                                          <p:attrName>ppt_y</p:attrName>
                                        </p:attrNameLst>
                                      </p:cBhvr>
                                      <p:tavLst>
                                        <p:tav tm="0">
                                          <p:val>
                                            <p:strVal val="ppt_y"/>
                                          </p:val>
                                        </p:tav>
                                        <p:tav tm="100000">
                                          <p:val>
                                            <p:strVal val="ppt_y"/>
                                          </p:val>
                                        </p:tav>
                                      </p:tavLst>
                                    </p:anim>
                                    <p:set>
                                      <p:cBhvr>
                                        <p:cTn id="72" dur="1" fill="hold">
                                          <p:stCondLst>
                                            <p:cond delay="2999"/>
                                          </p:stCondLst>
                                        </p:cTn>
                                        <p:tgtEl>
                                          <p:spTgt spid="12"/>
                                        </p:tgtEl>
                                        <p:attrNameLst>
                                          <p:attrName>style.visibility</p:attrName>
                                        </p:attrNameLst>
                                      </p:cBhvr>
                                      <p:to>
                                        <p:strVal val="hidden"/>
                                      </p:to>
                                    </p:set>
                                  </p:childTnLst>
                                </p:cTn>
                              </p:par>
                              <p:par>
                                <p:cTn id="73" presetID="2" presetClass="exit" presetSubtype="8" fill="hold" nodeType="withEffect">
                                  <p:stCondLst>
                                    <p:cond delay="0"/>
                                  </p:stCondLst>
                                  <p:childTnLst>
                                    <p:anim calcmode="lin" valueType="num">
                                      <p:cBhvr additive="base">
                                        <p:cTn id="74" dur="3000"/>
                                        <p:tgtEl>
                                          <p:spTgt spid="13"/>
                                        </p:tgtEl>
                                        <p:attrNameLst>
                                          <p:attrName>ppt_x</p:attrName>
                                        </p:attrNameLst>
                                      </p:cBhvr>
                                      <p:tavLst>
                                        <p:tav tm="0">
                                          <p:val>
                                            <p:strVal val="ppt_x"/>
                                          </p:val>
                                        </p:tav>
                                        <p:tav tm="100000">
                                          <p:val>
                                            <p:strVal val="0-ppt_w/2"/>
                                          </p:val>
                                        </p:tav>
                                      </p:tavLst>
                                    </p:anim>
                                    <p:anim calcmode="lin" valueType="num">
                                      <p:cBhvr additive="base">
                                        <p:cTn id="75" dur="3000"/>
                                        <p:tgtEl>
                                          <p:spTgt spid="13"/>
                                        </p:tgtEl>
                                        <p:attrNameLst>
                                          <p:attrName>ppt_y</p:attrName>
                                        </p:attrNameLst>
                                      </p:cBhvr>
                                      <p:tavLst>
                                        <p:tav tm="0">
                                          <p:val>
                                            <p:strVal val="ppt_y"/>
                                          </p:val>
                                        </p:tav>
                                        <p:tav tm="100000">
                                          <p:val>
                                            <p:strVal val="ppt_y"/>
                                          </p:val>
                                        </p:tav>
                                      </p:tavLst>
                                    </p:anim>
                                    <p:set>
                                      <p:cBhvr>
                                        <p:cTn id="76" dur="1" fill="hold">
                                          <p:stCondLst>
                                            <p:cond delay="2999"/>
                                          </p:stCondLst>
                                        </p:cTn>
                                        <p:tgtEl>
                                          <p:spTgt spid="13"/>
                                        </p:tgtEl>
                                        <p:attrNameLst>
                                          <p:attrName>style.visibility</p:attrName>
                                        </p:attrNameLst>
                                      </p:cBhvr>
                                      <p:to>
                                        <p:strVal val="hidden"/>
                                      </p:to>
                                    </p:set>
                                  </p:childTnLst>
                                </p:cTn>
                              </p:par>
                              <p:par>
                                <p:cTn id="77" presetID="2" presetClass="exit" presetSubtype="8" fill="hold" nodeType="withEffect">
                                  <p:stCondLst>
                                    <p:cond delay="0"/>
                                  </p:stCondLst>
                                  <p:childTnLst>
                                    <p:anim calcmode="lin" valueType="num">
                                      <p:cBhvr additive="base">
                                        <p:cTn id="78" dur="3000"/>
                                        <p:tgtEl>
                                          <p:spTgt spid="14"/>
                                        </p:tgtEl>
                                        <p:attrNameLst>
                                          <p:attrName>ppt_x</p:attrName>
                                        </p:attrNameLst>
                                      </p:cBhvr>
                                      <p:tavLst>
                                        <p:tav tm="0">
                                          <p:val>
                                            <p:strVal val="ppt_x"/>
                                          </p:val>
                                        </p:tav>
                                        <p:tav tm="100000">
                                          <p:val>
                                            <p:strVal val="0-ppt_w/2"/>
                                          </p:val>
                                        </p:tav>
                                      </p:tavLst>
                                    </p:anim>
                                    <p:anim calcmode="lin" valueType="num">
                                      <p:cBhvr additive="base">
                                        <p:cTn id="79" dur="3000"/>
                                        <p:tgtEl>
                                          <p:spTgt spid="14"/>
                                        </p:tgtEl>
                                        <p:attrNameLst>
                                          <p:attrName>ppt_y</p:attrName>
                                        </p:attrNameLst>
                                      </p:cBhvr>
                                      <p:tavLst>
                                        <p:tav tm="0">
                                          <p:val>
                                            <p:strVal val="ppt_y"/>
                                          </p:val>
                                        </p:tav>
                                        <p:tav tm="100000">
                                          <p:val>
                                            <p:strVal val="ppt_y"/>
                                          </p:val>
                                        </p:tav>
                                      </p:tavLst>
                                    </p:anim>
                                    <p:set>
                                      <p:cBhvr>
                                        <p:cTn id="80" dur="1" fill="hold">
                                          <p:stCondLst>
                                            <p:cond delay="2999"/>
                                          </p:stCondLst>
                                        </p:cTn>
                                        <p:tgtEl>
                                          <p:spTgt spid="14"/>
                                        </p:tgtEl>
                                        <p:attrNameLst>
                                          <p:attrName>style.visibility</p:attrName>
                                        </p:attrNameLst>
                                      </p:cBhvr>
                                      <p:to>
                                        <p:strVal val="hidden"/>
                                      </p:to>
                                    </p:set>
                                  </p:childTnLst>
                                </p:cTn>
                              </p:par>
                              <p:par>
                                <p:cTn id="81" presetID="2" presetClass="exit" presetSubtype="8" fill="hold" nodeType="withEffect">
                                  <p:stCondLst>
                                    <p:cond delay="0"/>
                                  </p:stCondLst>
                                  <p:childTnLst>
                                    <p:anim calcmode="lin" valueType="num">
                                      <p:cBhvr additive="base">
                                        <p:cTn id="82" dur="3000"/>
                                        <p:tgtEl>
                                          <p:spTgt spid="15"/>
                                        </p:tgtEl>
                                        <p:attrNameLst>
                                          <p:attrName>ppt_x</p:attrName>
                                        </p:attrNameLst>
                                      </p:cBhvr>
                                      <p:tavLst>
                                        <p:tav tm="0">
                                          <p:val>
                                            <p:strVal val="ppt_x"/>
                                          </p:val>
                                        </p:tav>
                                        <p:tav tm="100000">
                                          <p:val>
                                            <p:strVal val="0-ppt_w/2"/>
                                          </p:val>
                                        </p:tav>
                                      </p:tavLst>
                                    </p:anim>
                                    <p:anim calcmode="lin" valueType="num">
                                      <p:cBhvr additive="base">
                                        <p:cTn id="83" dur="3000"/>
                                        <p:tgtEl>
                                          <p:spTgt spid="15"/>
                                        </p:tgtEl>
                                        <p:attrNameLst>
                                          <p:attrName>ppt_y</p:attrName>
                                        </p:attrNameLst>
                                      </p:cBhvr>
                                      <p:tavLst>
                                        <p:tav tm="0">
                                          <p:val>
                                            <p:strVal val="ppt_y"/>
                                          </p:val>
                                        </p:tav>
                                        <p:tav tm="100000">
                                          <p:val>
                                            <p:strVal val="ppt_y"/>
                                          </p:val>
                                        </p:tav>
                                      </p:tavLst>
                                    </p:anim>
                                    <p:set>
                                      <p:cBhvr>
                                        <p:cTn id="84" dur="1" fill="hold">
                                          <p:stCondLst>
                                            <p:cond delay="2999"/>
                                          </p:stCondLst>
                                        </p:cTn>
                                        <p:tgtEl>
                                          <p:spTgt spid="15"/>
                                        </p:tgtEl>
                                        <p:attrNameLst>
                                          <p:attrName>style.visibility</p:attrName>
                                        </p:attrNameLst>
                                      </p:cBhvr>
                                      <p:to>
                                        <p:strVal val="hidden"/>
                                      </p:to>
                                    </p:set>
                                  </p:childTnLst>
                                </p:cTn>
                              </p:par>
                              <p:par>
                                <p:cTn id="85" presetID="2" presetClass="exit" presetSubtype="8" fill="hold" nodeType="withEffect">
                                  <p:stCondLst>
                                    <p:cond delay="0"/>
                                  </p:stCondLst>
                                  <p:childTnLst>
                                    <p:anim calcmode="lin" valueType="num">
                                      <p:cBhvr additive="base">
                                        <p:cTn id="86" dur="3000"/>
                                        <p:tgtEl>
                                          <p:spTgt spid="16"/>
                                        </p:tgtEl>
                                        <p:attrNameLst>
                                          <p:attrName>ppt_x</p:attrName>
                                        </p:attrNameLst>
                                      </p:cBhvr>
                                      <p:tavLst>
                                        <p:tav tm="0">
                                          <p:val>
                                            <p:strVal val="ppt_x"/>
                                          </p:val>
                                        </p:tav>
                                        <p:tav tm="100000">
                                          <p:val>
                                            <p:strVal val="0-ppt_w/2"/>
                                          </p:val>
                                        </p:tav>
                                      </p:tavLst>
                                    </p:anim>
                                    <p:anim calcmode="lin" valueType="num">
                                      <p:cBhvr additive="base">
                                        <p:cTn id="87" dur="3000"/>
                                        <p:tgtEl>
                                          <p:spTgt spid="16"/>
                                        </p:tgtEl>
                                        <p:attrNameLst>
                                          <p:attrName>ppt_y</p:attrName>
                                        </p:attrNameLst>
                                      </p:cBhvr>
                                      <p:tavLst>
                                        <p:tav tm="0">
                                          <p:val>
                                            <p:strVal val="ppt_y"/>
                                          </p:val>
                                        </p:tav>
                                        <p:tav tm="100000">
                                          <p:val>
                                            <p:strVal val="ppt_y"/>
                                          </p:val>
                                        </p:tav>
                                      </p:tavLst>
                                    </p:anim>
                                    <p:set>
                                      <p:cBhvr>
                                        <p:cTn id="88" dur="1" fill="hold">
                                          <p:stCondLst>
                                            <p:cond delay="2999"/>
                                          </p:stCondLst>
                                        </p:cTn>
                                        <p:tgtEl>
                                          <p:spTgt spid="16"/>
                                        </p:tgtEl>
                                        <p:attrNameLst>
                                          <p:attrName>style.visibility</p:attrName>
                                        </p:attrNameLst>
                                      </p:cBhvr>
                                      <p:to>
                                        <p:strVal val="hidden"/>
                                      </p:to>
                                    </p:set>
                                  </p:childTnLst>
                                </p:cTn>
                              </p:par>
                              <p:par>
                                <p:cTn id="89" presetID="2" presetClass="exit" presetSubtype="8" fill="hold" nodeType="withEffect">
                                  <p:stCondLst>
                                    <p:cond delay="0"/>
                                  </p:stCondLst>
                                  <p:childTnLst>
                                    <p:anim calcmode="lin" valueType="num">
                                      <p:cBhvr additive="base">
                                        <p:cTn id="90" dur="3000"/>
                                        <p:tgtEl>
                                          <p:spTgt spid="17"/>
                                        </p:tgtEl>
                                        <p:attrNameLst>
                                          <p:attrName>ppt_x</p:attrName>
                                        </p:attrNameLst>
                                      </p:cBhvr>
                                      <p:tavLst>
                                        <p:tav tm="0">
                                          <p:val>
                                            <p:strVal val="ppt_x"/>
                                          </p:val>
                                        </p:tav>
                                        <p:tav tm="100000">
                                          <p:val>
                                            <p:strVal val="0-ppt_w/2"/>
                                          </p:val>
                                        </p:tav>
                                      </p:tavLst>
                                    </p:anim>
                                    <p:anim calcmode="lin" valueType="num">
                                      <p:cBhvr additive="base">
                                        <p:cTn id="91" dur="3000"/>
                                        <p:tgtEl>
                                          <p:spTgt spid="17"/>
                                        </p:tgtEl>
                                        <p:attrNameLst>
                                          <p:attrName>ppt_y</p:attrName>
                                        </p:attrNameLst>
                                      </p:cBhvr>
                                      <p:tavLst>
                                        <p:tav tm="0">
                                          <p:val>
                                            <p:strVal val="ppt_y"/>
                                          </p:val>
                                        </p:tav>
                                        <p:tav tm="100000">
                                          <p:val>
                                            <p:strVal val="ppt_y"/>
                                          </p:val>
                                        </p:tav>
                                      </p:tavLst>
                                    </p:anim>
                                    <p:set>
                                      <p:cBhvr>
                                        <p:cTn id="92" dur="1" fill="hold">
                                          <p:stCondLst>
                                            <p:cond delay="2999"/>
                                          </p:stCondLst>
                                        </p:cTn>
                                        <p:tgtEl>
                                          <p:spTgt spid="17"/>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3000"/>
                                        <p:tgtEl>
                                          <p:spTgt spid="18"/>
                                        </p:tgtEl>
                                        <p:attrNameLst>
                                          <p:attrName>ppt_x</p:attrName>
                                        </p:attrNameLst>
                                      </p:cBhvr>
                                      <p:tavLst>
                                        <p:tav tm="0">
                                          <p:val>
                                            <p:strVal val="ppt_x"/>
                                          </p:val>
                                        </p:tav>
                                        <p:tav tm="100000">
                                          <p:val>
                                            <p:strVal val="0-ppt_w/2"/>
                                          </p:val>
                                        </p:tav>
                                      </p:tavLst>
                                    </p:anim>
                                    <p:anim calcmode="lin" valueType="num">
                                      <p:cBhvr additive="base">
                                        <p:cTn id="95" dur="3000"/>
                                        <p:tgtEl>
                                          <p:spTgt spid="18"/>
                                        </p:tgtEl>
                                        <p:attrNameLst>
                                          <p:attrName>ppt_y</p:attrName>
                                        </p:attrNameLst>
                                      </p:cBhvr>
                                      <p:tavLst>
                                        <p:tav tm="0">
                                          <p:val>
                                            <p:strVal val="ppt_y"/>
                                          </p:val>
                                        </p:tav>
                                        <p:tav tm="100000">
                                          <p:val>
                                            <p:strVal val="ppt_y"/>
                                          </p:val>
                                        </p:tav>
                                      </p:tavLst>
                                    </p:anim>
                                    <p:set>
                                      <p:cBhvr>
                                        <p:cTn id="96" dur="1" fill="hold">
                                          <p:stCondLst>
                                            <p:cond delay="2999"/>
                                          </p:stCondLst>
                                        </p:cTn>
                                        <p:tgtEl>
                                          <p:spTgt spid="18"/>
                                        </p:tgtEl>
                                        <p:attrNameLst>
                                          <p:attrName>style.visibility</p:attrName>
                                        </p:attrNameLst>
                                      </p:cBhvr>
                                      <p:to>
                                        <p:strVal val="hidden"/>
                                      </p:to>
                                    </p:set>
                                  </p:childTnLst>
                                </p:cTn>
                              </p:par>
                              <p:par>
                                <p:cTn id="97" presetID="2" presetClass="exit" presetSubtype="8" fill="hold" nodeType="withEffect">
                                  <p:stCondLst>
                                    <p:cond delay="0"/>
                                  </p:stCondLst>
                                  <p:childTnLst>
                                    <p:anim calcmode="lin" valueType="num">
                                      <p:cBhvr additive="base">
                                        <p:cTn id="98" dur="3000"/>
                                        <p:tgtEl>
                                          <p:spTgt spid="19"/>
                                        </p:tgtEl>
                                        <p:attrNameLst>
                                          <p:attrName>ppt_x</p:attrName>
                                        </p:attrNameLst>
                                      </p:cBhvr>
                                      <p:tavLst>
                                        <p:tav tm="0">
                                          <p:val>
                                            <p:strVal val="ppt_x"/>
                                          </p:val>
                                        </p:tav>
                                        <p:tav tm="100000">
                                          <p:val>
                                            <p:strVal val="0-ppt_w/2"/>
                                          </p:val>
                                        </p:tav>
                                      </p:tavLst>
                                    </p:anim>
                                    <p:anim calcmode="lin" valueType="num">
                                      <p:cBhvr additive="base">
                                        <p:cTn id="99" dur="3000"/>
                                        <p:tgtEl>
                                          <p:spTgt spid="19"/>
                                        </p:tgtEl>
                                        <p:attrNameLst>
                                          <p:attrName>ppt_y</p:attrName>
                                        </p:attrNameLst>
                                      </p:cBhvr>
                                      <p:tavLst>
                                        <p:tav tm="0">
                                          <p:val>
                                            <p:strVal val="ppt_y"/>
                                          </p:val>
                                        </p:tav>
                                        <p:tav tm="100000">
                                          <p:val>
                                            <p:strVal val="ppt_y"/>
                                          </p:val>
                                        </p:tav>
                                      </p:tavLst>
                                    </p:anim>
                                    <p:set>
                                      <p:cBhvr>
                                        <p:cTn id="100" dur="1" fill="hold">
                                          <p:stCondLst>
                                            <p:cond delay="2999"/>
                                          </p:stCondLst>
                                        </p:cTn>
                                        <p:tgtEl>
                                          <p:spTgt spid="19"/>
                                        </p:tgtEl>
                                        <p:attrNameLst>
                                          <p:attrName>style.visibility</p:attrName>
                                        </p:attrNameLst>
                                      </p:cBhvr>
                                      <p:to>
                                        <p:strVal val="hidden"/>
                                      </p:to>
                                    </p:set>
                                  </p:childTnLst>
                                </p:cTn>
                              </p:par>
                              <p:par>
                                <p:cTn id="101" presetID="2" presetClass="exit" presetSubtype="8" fill="hold" nodeType="withEffect">
                                  <p:stCondLst>
                                    <p:cond delay="0"/>
                                  </p:stCondLst>
                                  <p:childTnLst>
                                    <p:anim calcmode="lin" valueType="num">
                                      <p:cBhvr additive="base">
                                        <p:cTn id="102" dur="3000"/>
                                        <p:tgtEl>
                                          <p:spTgt spid="20"/>
                                        </p:tgtEl>
                                        <p:attrNameLst>
                                          <p:attrName>ppt_x</p:attrName>
                                        </p:attrNameLst>
                                      </p:cBhvr>
                                      <p:tavLst>
                                        <p:tav tm="0">
                                          <p:val>
                                            <p:strVal val="ppt_x"/>
                                          </p:val>
                                        </p:tav>
                                        <p:tav tm="100000">
                                          <p:val>
                                            <p:strVal val="0-ppt_w/2"/>
                                          </p:val>
                                        </p:tav>
                                      </p:tavLst>
                                    </p:anim>
                                    <p:anim calcmode="lin" valueType="num">
                                      <p:cBhvr additive="base">
                                        <p:cTn id="103" dur="3000"/>
                                        <p:tgtEl>
                                          <p:spTgt spid="20"/>
                                        </p:tgtEl>
                                        <p:attrNameLst>
                                          <p:attrName>ppt_y</p:attrName>
                                        </p:attrNameLst>
                                      </p:cBhvr>
                                      <p:tavLst>
                                        <p:tav tm="0">
                                          <p:val>
                                            <p:strVal val="ppt_y"/>
                                          </p:val>
                                        </p:tav>
                                        <p:tav tm="100000">
                                          <p:val>
                                            <p:strVal val="ppt_y"/>
                                          </p:val>
                                        </p:tav>
                                      </p:tavLst>
                                    </p:anim>
                                    <p:set>
                                      <p:cBhvr>
                                        <p:cTn id="104" dur="1" fill="hold">
                                          <p:stCondLst>
                                            <p:cond delay="2999"/>
                                          </p:stCondLst>
                                        </p:cTn>
                                        <p:tgtEl>
                                          <p:spTgt spid="20"/>
                                        </p:tgtEl>
                                        <p:attrNameLst>
                                          <p:attrName>style.visibility</p:attrName>
                                        </p:attrNameLst>
                                      </p:cBhvr>
                                      <p:to>
                                        <p:strVal val="hidden"/>
                                      </p:to>
                                    </p:se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33CC"/>
          </a:solidFill>
        </p:spPr>
        <p:txBody>
          <a:bodyPr/>
          <a:lstStyle/>
          <a:p>
            <a:endParaRPr lang="es-ES" dirty="0"/>
          </a:p>
        </p:txBody>
      </p:sp>
      <p:pic>
        <p:nvPicPr>
          <p:cNvPr id="4" name="3 Imagen" descr="0(25).jpg"/>
          <p:cNvPicPr>
            <a:picLocks noChangeAspect="1"/>
          </p:cNvPicPr>
          <p:nvPr/>
        </p:nvPicPr>
        <p:blipFill>
          <a:blip r:embed="rId2"/>
          <a:stretch>
            <a:fillRect/>
          </a:stretch>
        </p:blipFill>
        <p:spPr>
          <a:xfrm>
            <a:off x="0" y="0"/>
            <a:ext cx="9170789" cy="6858000"/>
          </a:xfrm>
          <a:prstGeom prst="rect">
            <a:avLst/>
          </a:prstGeom>
        </p:spPr>
      </p:pic>
      <p:sp>
        <p:nvSpPr>
          <p:cNvPr id="6" name="5 Cheurón"/>
          <p:cNvSpPr/>
          <p:nvPr/>
        </p:nvSpPr>
        <p:spPr>
          <a:xfrm rot="2326250">
            <a:off x="1702719" y="1264685"/>
            <a:ext cx="2357454" cy="1704597"/>
          </a:xfrm>
          <a:prstGeom prst="chevron">
            <a:avLst>
              <a:gd name="adj" fmla="val 105538"/>
            </a:avLst>
          </a:prstGeom>
          <a:gradFill flip="none" rotWithShape="1">
            <a:gsLst>
              <a:gs pos="0">
                <a:schemeClr val="bg2">
                  <a:lumMod val="20000"/>
                  <a:lumOff val="80000"/>
                </a:schemeClr>
              </a:gs>
              <a:gs pos="50000">
                <a:srgbClr val="001F82">
                  <a:shade val="67500"/>
                  <a:satMod val="115000"/>
                </a:srgbClr>
              </a:gs>
              <a:gs pos="100000">
                <a:srgbClr val="001F8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8371958">
            <a:off x="4986049" y="1132600"/>
            <a:ext cx="2357454" cy="1704597"/>
          </a:xfrm>
          <a:prstGeom prst="chevron">
            <a:avLst>
              <a:gd name="adj" fmla="val 106995"/>
            </a:avLst>
          </a:prstGeom>
          <a:gradFill flip="none" rotWithShape="1">
            <a:gsLst>
              <a:gs pos="0">
                <a:schemeClr val="bg2">
                  <a:lumMod val="20000"/>
                  <a:lumOff val="80000"/>
                </a:schemeClr>
              </a:gs>
              <a:gs pos="50000">
                <a:srgbClr val="001F82">
                  <a:shade val="67500"/>
                  <a:satMod val="115000"/>
                </a:srgbClr>
              </a:gs>
              <a:gs pos="100000">
                <a:srgbClr val="001F8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9315772">
            <a:off x="1560634" y="4045953"/>
            <a:ext cx="2357454" cy="1704597"/>
          </a:xfrm>
          <a:prstGeom prst="chevron">
            <a:avLst>
              <a:gd name="adj" fmla="val 109305"/>
            </a:avLst>
          </a:prstGeom>
          <a:gradFill flip="none" rotWithShape="1">
            <a:gsLst>
              <a:gs pos="0">
                <a:schemeClr val="bg2">
                  <a:lumMod val="20000"/>
                  <a:lumOff val="80000"/>
                </a:schemeClr>
              </a:gs>
              <a:gs pos="50000">
                <a:srgbClr val="001F82">
                  <a:shade val="67500"/>
                  <a:satMod val="115000"/>
                </a:srgbClr>
              </a:gs>
              <a:gs pos="100000">
                <a:srgbClr val="001F8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3122895">
            <a:off x="4988939" y="3907514"/>
            <a:ext cx="2357454" cy="1704597"/>
          </a:xfrm>
          <a:prstGeom prst="chevron">
            <a:avLst>
              <a:gd name="adj" fmla="val 106841"/>
            </a:avLst>
          </a:prstGeom>
          <a:gradFill flip="none" rotWithShape="1">
            <a:gsLst>
              <a:gs pos="0">
                <a:schemeClr val="bg2">
                  <a:lumMod val="20000"/>
                  <a:lumOff val="80000"/>
                </a:schemeClr>
              </a:gs>
              <a:gs pos="50000">
                <a:srgbClr val="001F82">
                  <a:shade val="67500"/>
                  <a:satMod val="115000"/>
                </a:srgbClr>
              </a:gs>
              <a:gs pos="100000">
                <a:srgbClr val="001F8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2326250">
            <a:off x="1059777" y="764619"/>
            <a:ext cx="2357454" cy="1704597"/>
          </a:xfrm>
          <a:prstGeom prst="chevron">
            <a:avLst>
              <a:gd name="adj" fmla="val 104024"/>
            </a:avLst>
          </a:prstGeom>
          <a:gradFill flip="none" rotWithShape="1">
            <a:gsLst>
              <a:gs pos="0">
                <a:schemeClr val="bg2">
                  <a:lumMod val="20000"/>
                  <a:lumOff val="80000"/>
                </a:schemeClr>
              </a:gs>
              <a:gs pos="50000">
                <a:srgbClr val="001F82">
                  <a:shade val="67500"/>
                  <a:satMod val="115000"/>
                </a:srgbClr>
              </a:gs>
              <a:gs pos="100000">
                <a:srgbClr val="001F8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2326250">
            <a:off x="273991" y="121677"/>
            <a:ext cx="2357454" cy="1704597"/>
          </a:xfrm>
          <a:prstGeom prst="chevron">
            <a:avLst>
              <a:gd name="adj" fmla="val 105052"/>
            </a:avLst>
          </a:prstGeom>
          <a:gradFill flip="none" rotWithShape="1">
            <a:gsLst>
              <a:gs pos="0">
                <a:schemeClr val="bg2">
                  <a:lumMod val="20000"/>
                  <a:lumOff val="80000"/>
                </a:schemeClr>
              </a:gs>
              <a:gs pos="50000">
                <a:srgbClr val="001F82">
                  <a:shade val="67500"/>
                  <a:satMod val="115000"/>
                </a:srgbClr>
              </a:gs>
              <a:gs pos="100000">
                <a:srgbClr val="001F8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8371958">
            <a:off x="5628992" y="561121"/>
            <a:ext cx="2357454" cy="1704597"/>
          </a:xfrm>
          <a:prstGeom prst="chevron">
            <a:avLst>
              <a:gd name="adj" fmla="val 109267"/>
            </a:avLst>
          </a:prstGeom>
          <a:gradFill flip="none" rotWithShape="1">
            <a:gsLst>
              <a:gs pos="0">
                <a:schemeClr val="bg2">
                  <a:lumMod val="20000"/>
                  <a:lumOff val="80000"/>
                </a:schemeClr>
              </a:gs>
              <a:gs pos="50000">
                <a:srgbClr val="001F82">
                  <a:shade val="67500"/>
                  <a:satMod val="115000"/>
                </a:srgbClr>
              </a:gs>
              <a:gs pos="100000">
                <a:srgbClr val="001F8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9315772">
            <a:off x="917691" y="4607889"/>
            <a:ext cx="2357454" cy="1704597"/>
          </a:xfrm>
          <a:prstGeom prst="chevron">
            <a:avLst>
              <a:gd name="adj" fmla="val 106939"/>
            </a:avLst>
          </a:prstGeom>
          <a:gradFill flip="none" rotWithShape="1">
            <a:gsLst>
              <a:gs pos="0">
                <a:schemeClr val="bg2">
                  <a:lumMod val="20000"/>
                  <a:lumOff val="80000"/>
                </a:schemeClr>
              </a:gs>
              <a:gs pos="50000">
                <a:srgbClr val="001F82">
                  <a:shade val="67500"/>
                  <a:satMod val="115000"/>
                </a:srgbClr>
              </a:gs>
              <a:gs pos="100000">
                <a:srgbClr val="001F8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9315772">
            <a:off x="242522" y="5271529"/>
            <a:ext cx="2357454" cy="1599962"/>
          </a:xfrm>
          <a:prstGeom prst="chevron">
            <a:avLst>
              <a:gd name="adj" fmla="val 113570"/>
            </a:avLst>
          </a:prstGeom>
          <a:gradFill flip="none" rotWithShape="1">
            <a:gsLst>
              <a:gs pos="0">
                <a:schemeClr val="bg2">
                  <a:lumMod val="20000"/>
                  <a:lumOff val="80000"/>
                </a:schemeClr>
              </a:gs>
              <a:gs pos="50000">
                <a:srgbClr val="001F82">
                  <a:shade val="67500"/>
                  <a:satMod val="115000"/>
                </a:srgbClr>
              </a:gs>
              <a:gs pos="100000">
                <a:srgbClr val="001F8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3122895">
            <a:off x="5594897" y="4441410"/>
            <a:ext cx="2357454" cy="1586336"/>
          </a:xfrm>
          <a:prstGeom prst="chevron">
            <a:avLst>
              <a:gd name="adj" fmla="val 109988"/>
            </a:avLst>
          </a:prstGeom>
          <a:gradFill flip="none" rotWithShape="1">
            <a:gsLst>
              <a:gs pos="0">
                <a:schemeClr val="bg2">
                  <a:lumMod val="20000"/>
                  <a:lumOff val="80000"/>
                </a:schemeClr>
              </a:gs>
              <a:gs pos="50000">
                <a:srgbClr val="001F82">
                  <a:shade val="67500"/>
                  <a:satMod val="115000"/>
                </a:srgbClr>
              </a:gs>
              <a:gs pos="100000">
                <a:srgbClr val="001F8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3122895">
            <a:off x="6346260" y="4907645"/>
            <a:ext cx="2357454" cy="1704597"/>
          </a:xfrm>
          <a:prstGeom prst="chevron">
            <a:avLst>
              <a:gd name="adj" fmla="val 103603"/>
            </a:avLst>
          </a:prstGeom>
          <a:gradFill flip="none" rotWithShape="1">
            <a:gsLst>
              <a:gs pos="0">
                <a:schemeClr val="bg2">
                  <a:lumMod val="20000"/>
                  <a:lumOff val="80000"/>
                </a:schemeClr>
              </a:gs>
              <a:gs pos="50000">
                <a:srgbClr val="001F82">
                  <a:shade val="67500"/>
                  <a:satMod val="115000"/>
                </a:srgbClr>
              </a:gs>
              <a:gs pos="100000">
                <a:srgbClr val="001F8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8371958">
            <a:off x="6271934" y="-10407"/>
            <a:ext cx="2357454" cy="1704597"/>
          </a:xfrm>
          <a:prstGeom prst="chevron">
            <a:avLst>
              <a:gd name="adj" fmla="val 109742"/>
            </a:avLst>
          </a:prstGeom>
          <a:gradFill flip="none" rotWithShape="1">
            <a:gsLst>
              <a:gs pos="0">
                <a:schemeClr val="bg2">
                  <a:lumMod val="20000"/>
                  <a:lumOff val="80000"/>
                </a:schemeClr>
              </a:gs>
              <a:gs pos="50000">
                <a:srgbClr val="001F82">
                  <a:shade val="67500"/>
                  <a:satMod val="115000"/>
                </a:srgbClr>
              </a:gs>
              <a:gs pos="100000">
                <a:srgbClr val="001F82">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0" y="-714404"/>
            <a:ext cx="9429784" cy="8143932"/>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9" presetClass="entr" presetSubtype="0" fill="hold" grpId="2"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ssolve">
                                      <p:cBhvr>
                                        <p:cTn id="10" dur="2000"/>
                                        <p:tgtEl>
                                          <p:spTgt spid="6"/>
                                        </p:tgtEl>
                                      </p:cBhvr>
                                    </p:animEffect>
                                  </p:childTnLst>
                                </p:cTn>
                              </p:par>
                              <p:par>
                                <p:cTn id="11" presetID="9" presetClass="entr" presetSubtype="0" fill="hold" grpId="2"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ssolve">
                                      <p:cBhvr>
                                        <p:cTn id="13" dur="2000"/>
                                        <p:tgtEl>
                                          <p:spTgt spid="7"/>
                                        </p:tgtEl>
                                      </p:cBhvr>
                                    </p:animEffect>
                                  </p:childTnLst>
                                </p:cTn>
                              </p:par>
                              <p:par>
                                <p:cTn id="14" presetID="9" presetClass="entr" presetSubtype="0" fill="hold" grpId="2"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dissolve">
                                      <p:cBhvr>
                                        <p:cTn id="16" dur="2000"/>
                                        <p:tgtEl>
                                          <p:spTgt spid="9"/>
                                        </p:tgtEl>
                                      </p:cBhvr>
                                    </p:animEffect>
                                  </p:childTnLst>
                                </p:cTn>
                              </p:par>
                              <p:par>
                                <p:cTn id="17" presetID="9" presetClass="entr" presetSubtype="0" fill="hold" grpId="2"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dissolve">
                                      <p:cBhvr>
                                        <p:cTn id="19" dur="2000"/>
                                        <p:tgtEl>
                                          <p:spTgt spid="12"/>
                                        </p:tgtEl>
                                      </p:cBhvr>
                                    </p:animEffect>
                                  </p:childTnLst>
                                </p:cTn>
                              </p:par>
                              <p:par>
                                <p:cTn id="20" presetID="9" presetClass="entr" presetSubtype="0" fill="hold" grpId="2"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dissolve">
                                      <p:cBhvr>
                                        <p:cTn id="22" dur="2000"/>
                                        <p:tgtEl>
                                          <p:spTgt spid="15"/>
                                        </p:tgtEl>
                                      </p:cBhvr>
                                    </p:animEffect>
                                  </p:childTnLst>
                                </p:cTn>
                              </p:par>
                              <p:par>
                                <p:cTn id="23" presetID="9" presetClass="entr" presetSubtype="0" fill="hold" grpId="2"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dissolve">
                                      <p:cBhvr>
                                        <p:cTn id="25" dur="2000"/>
                                        <p:tgtEl>
                                          <p:spTgt spid="16"/>
                                        </p:tgtEl>
                                      </p:cBhvr>
                                    </p:animEffect>
                                  </p:childTnLst>
                                </p:cTn>
                              </p:par>
                              <p:par>
                                <p:cTn id="26" presetID="9" presetClass="entr" presetSubtype="0" fill="hold" grpId="2"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dissolve">
                                      <p:cBhvr>
                                        <p:cTn id="28" dur="2000"/>
                                        <p:tgtEl>
                                          <p:spTgt spid="17"/>
                                        </p:tgtEl>
                                      </p:cBhvr>
                                    </p:animEffect>
                                  </p:childTnLst>
                                </p:cTn>
                              </p:par>
                              <p:par>
                                <p:cTn id="29" presetID="9" presetClass="entr" presetSubtype="0" fill="hold" grpId="2"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dissolve">
                                      <p:cBhvr>
                                        <p:cTn id="31" dur="2000"/>
                                        <p:tgtEl>
                                          <p:spTgt spid="8"/>
                                        </p:tgtEl>
                                      </p:cBhvr>
                                    </p:animEffect>
                                  </p:childTnLst>
                                </p:cTn>
                              </p:par>
                              <p:par>
                                <p:cTn id="32" presetID="9" presetClass="entr" presetSubtype="0" fill="hold" grpId="2"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dissolve">
                                      <p:cBhvr>
                                        <p:cTn id="34" dur="2000"/>
                                        <p:tgtEl>
                                          <p:spTgt spid="10"/>
                                        </p:tgtEl>
                                      </p:cBhvr>
                                    </p:animEffect>
                                  </p:childTnLst>
                                </p:cTn>
                              </p:par>
                              <p:par>
                                <p:cTn id="35" presetID="9" presetClass="entr" presetSubtype="0" fill="hold" grpId="2"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dissolve">
                                      <p:cBhvr>
                                        <p:cTn id="37" dur="2000"/>
                                        <p:tgtEl>
                                          <p:spTgt spid="11"/>
                                        </p:tgtEl>
                                      </p:cBhvr>
                                    </p:animEffect>
                                  </p:childTnLst>
                                </p:cTn>
                              </p:par>
                              <p:par>
                                <p:cTn id="38" presetID="9" presetClass="entr" presetSubtype="0" fill="hold" grpId="2"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dissolve">
                                      <p:cBhvr>
                                        <p:cTn id="40" dur="2000"/>
                                        <p:tgtEl>
                                          <p:spTgt spid="13"/>
                                        </p:tgtEl>
                                      </p:cBhvr>
                                    </p:animEffect>
                                  </p:childTnLst>
                                </p:cTn>
                              </p:par>
                              <p:par>
                                <p:cTn id="41" presetID="9" presetClass="entr" presetSubtype="0" fill="hold" grpId="2"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dissolve">
                                      <p:cBhvr>
                                        <p:cTn id="43" dur="2000"/>
                                        <p:tgtEl>
                                          <p:spTgt spid="14"/>
                                        </p:tgtEl>
                                      </p:cBhvr>
                                    </p:animEffect>
                                  </p:childTnLst>
                                </p:cTn>
                              </p:par>
                              <p:par>
                                <p:cTn id="44" presetID="2" presetClass="entr" presetSubtype="6"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2000" fill="hold"/>
                                        <p:tgtEl>
                                          <p:spTgt spid="6"/>
                                        </p:tgtEl>
                                        <p:attrNameLst>
                                          <p:attrName>ppt_x</p:attrName>
                                        </p:attrNameLst>
                                      </p:cBhvr>
                                      <p:tavLst>
                                        <p:tav tm="0">
                                          <p:val>
                                            <p:strVal val="1+#ppt_w/2"/>
                                          </p:val>
                                        </p:tav>
                                        <p:tav tm="100000">
                                          <p:val>
                                            <p:strVal val="#ppt_x"/>
                                          </p:val>
                                        </p:tav>
                                      </p:tavLst>
                                    </p:anim>
                                    <p:anim calcmode="lin" valueType="num">
                                      <p:cBhvr additive="base">
                                        <p:cTn id="47" dur="2000" fill="hold"/>
                                        <p:tgtEl>
                                          <p:spTgt spid="6"/>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2000" fill="hold"/>
                                        <p:tgtEl>
                                          <p:spTgt spid="10"/>
                                        </p:tgtEl>
                                        <p:attrNameLst>
                                          <p:attrName>ppt_x</p:attrName>
                                        </p:attrNameLst>
                                      </p:cBhvr>
                                      <p:tavLst>
                                        <p:tav tm="0">
                                          <p:val>
                                            <p:strVal val="1+#ppt_w/2"/>
                                          </p:val>
                                        </p:tav>
                                        <p:tav tm="100000">
                                          <p:val>
                                            <p:strVal val="#ppt_x"/>
                                          </p:val>
                                        </p:tav>
                                      </p:tavLst>
                                    </p:anim>
                                    <p:anim calcmode="lin" valueType="num">
                                      <p:cBhvr additive="base">
                                        <p:cTn id="51" dur="2000" fill="hold"/>
                                        <p:tgtEl>
                                          <p:spTgt spid="10"/>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2000" fill="hold"/>
                                        <p:tgtEl>
                                          <p:spTgt spid="11"/>
                                        </p:tgtEl>
                                        <p:attrNameLst>
                                          <p:attrName>ppt_x</p:attrName>
                                        </p:attrNameLst>
                                      </p:cBhvr>
                                      <p:tavLst>
                                        <p:tav tm="0">
                                          <p:val>
                                            <p:strVal val="1+#ppt_w/2"/>
                                          </p:val>
                                        </p:tav>
                                        <p:tav tm="100000">
                                          <p:val>
                                            <p:strVal val="#ppt_x"/>
                                          </p:val>
                                        </p:tav>
                                      </p:tavLst>
                                    </p:anim>
                                    <p:anim calcmode="lin" valueType="num">
                                      <p:cBhvr additive="base">
                                        <p:cTn id="55" dur="2000" fill="hold"/>
                                        <p:tgtEl>
                                          <p:spTgt spid="11"/>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7"/>
                                        </p:tgtEl>
                                        <p:attrNameLst>
                                          <p:attrName>style.visibility</p:attrName>
                                        </p:attrNameLst>
                                      </p:cBhvr>
                                      <p:to>
                                        <p:strVal val="visible"/>
                                      </p:to>
                                    </p:set>
                                    <p:anim calcmode="lin" valueType="num">
                                      <p:cBhvr additive="base">
                                        <p:cTn id="58" dur="2000" fill="hold"/>
                                        <p:tgtEl>
                                          <p:spTgt spid="7"/>
                                        </p:tgtEl>
                                        <p:attrNameLst>
                                          <p:attrName>ppt_x</p:attrName>
                                        </p:attrNameLst>
                                      </p:cBhvr>
                                      <p:tavLst>
                                        <p:tav tm="0">
                                          <p:val>
                                            <p:strVal val="0-#ppt_w/2"/>
                                          </p:val>
                                        </p:tav>
                                        <p:tav tm="100000">
                                          <p:val>
                                            <p:strVal val="#ppt_x"/>
                                          </p:val>
                                        </p:tav>
                                      </p:tavLst>
                                    </p:anim>
                                    <p:anim calcmode="lin" valueType="num">
                                      <p:cBhvr additive="base">
                                        <p:cTn id="59" dur="2000" fill="hold"/>
                                        <p:tgtEl>
                                          <p:spTgt spid="7"/>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2000" fill="hold"/>
                                        <p:tgtEl>
                                          <p:spTgt spid="12"/>
                                        </p:tgtEl>
                                        <p:attrNameLst>
                                          <p:attrName>ppt_x</p:attrName>
                                        </p:attrNameLst>
                                      </p:cBhvr>
                                      <p:tavLst>
                                        <p:tav tm="0">
                                          <p:val>
                                            <p:strVal val="0-#ppt_w/2"/>
                                          </p:val>
                                        </p:tav>
                                        <p:tav tm="100000">
                                          <p:val>
                                            <p:strVal val="#ppt_x"/>
                                          </p:val>
                                        </p:tav>
                                      </p:tavLst>
                                    </p:anim>
                                    <p:anim calcmode="lin" valueType="num">
                                      <p:cBhvr additive="base">
                                        <p:cTn id="63" dur="2000" fill="hold"/>
                                        <p:tgtEl>
                                          <p:spTgt spid="12"/>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2000" fill="hold"/>
                                        <p:tgtEl>
                                          <p:spTgt spid="17"/>
                                        </p:tgtEl>
                                        <p:attrNameLst>
                                          <p:attrName>ppt_x</p:attrName>
                                        </p:attrNameLst>
                                      </p:cBhvr>
                                      <p:tavLst>
                                        <p:tav tm="0">
                                          <p:val>
                                            <p:strVal val="0-#ppt_w/2"/>
                                          </p:val>
                                        </p:tav>
                                        <p:tav tm="100000">
                                          <p:val>
                                            <p:strVal val="#ppt_x"/>
                                          </p:val>
                                        </p:tav>
                                      </p:tavLst>
                                    </p:anim>
                                    <p:anim calcmode="lin" valueType="num">
                                      <p:cBhvr additive="base">
                                        <p:cTn id="67" dur="2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additive="base">
                                        <p:cTn id="70" dur="2000" fill="hold"/>
                                        <p:tgtEl>
                                          <p:spTgt spid="8"/>
                                        </p:tgtEl>
                                        <p:attrNameLst>
                                          <p:attrName>ppt_x</p:attrName>
                                        </p:attrNameLst>
                                      </p:cBhvr>
                                      <p:tavLst>
                                        <p:tav tm="0">
                                          <p:val>
                                            <p:strVal val="1+#ppt_w/2"/>
                                          </p:val>
                                        </p:tav>
                                        <p:tav tm="100000">
                                          <p:val>
                                            <p:strVal val="#ppt_x"/>
                                          </p:val>
                                        </p:tav>
                                      </p:tavLst>
                                    </p:anim>
                                    <p:anim calcmode="lin" valueType="num">
                                      <p:cBhvr additive="base">
                                        <p:cTn id="71" dur="2000" fill="hold"/>
                                        <p:tgtEl>
                                          <p:spTgt spid="8"/>
                                        </p:tgtEl>
                                        <p:attrNameLst>
                                          <p:attrName>ppt_y</p:attrName>
                                        </p:attrNameLst>
                                      </p:cBhvr>
                                      <p:tavLst>
                                        <p:tav tm="0">
                                          <p:val>
                                            <p:strVal val="0-#ppt_h/2"/>
                                          </p:val>
                                        </p:tav>
                                        <p:tav tm="100000">
                                          <p:val>
                                            <p:strVal val="#ppt_y"/>
                                          </p:val>
                                        </p:tav>
                                      </p:tavLst>
                                    </p:anim>
                                  </p:childTnLst>
                                </p:cTn>
                              </p:par>
                              <p:par>
                                <p:cTn id="72" presetID="2" presetClass="entr" presetSubtype="3" fill="hold" grpId="0"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additive="base">
                                        <p:cTn id="74" dur="2000" fill="hold"/>
                                        <p:tgtEl>
                                          <p:spTgt spid="13"/>
                                        </p:tgtEl>
                                        <p:attrNameLst>
                                          <p:attrName>ppt_x</p:attrName>
                                        </p:attrNameLst>
                                      </p:cBhvr>
                                      <p:tavLst>
                                        <p:tav tm="0">
                                          <p:val>
                                            <p:strVal val="1+#ppt_w/2"/>
                                          </p:val>
                                        </p:tav>
                                        <p:tav tm="100000">
                                          <p:val>
                                            <p:strVal val="#ppt_x"/>
                                          </p:val>
                                        </p:tav>
                                      </p:tavLst>
                                    </p:anim>
                                    <p:anim calcmode="lin" valueType="num">
                                      <p:cBhvr additive="base">
                                        <p:cTn id="75" dur="2000" fill="hold"/>
                                        <p:tgtEl>
                                          <p:spTgt spid="13"/>
                                        </p:tgtEl>
                                        <p:attrNameLst>
                                          <p:attrName>ppt_y</p:attrName>
                                        </p:attrNameLst>
                                      </p:cBhvr>
                                      <p:tavLst>
                                        <p:tav tm="0">
                                          <p:val>
                                            <p:strVal val="0-#ppt_h/2"/>
                                          </p:val>
                                        </p:tav>
                                        <p:tav tm="100000">
                                          <p:val>
                                            <p:strVal val="#ppt_y"/>
                                          </p:val>
                                        </p:tav>
                                      </p:tavLst>
                                    </p:anim>
                                  </p:childTnLst>
                                </p:cTn>
                              </p:par>
                              <p:par>
                                <p:cTn id="76" presetID="2" presetClass="entr" presetSubtype="3" fill="hold" grpId="0" nodeType="withEffect">
                                  <p:stCondLst>
                                    <p:cond delay="0"/>
                                  </p:stCondLst>
                                  <p:childTnLst>
                                    <p:set>
                                      <p:cBhvr>
                                        <p:cTn id="77" dur="1" fill="hold">
                                          <p:stCondLst>
                                            <p:cond delay="0"/>
                                          </p:stCondLst>
                                        </p:cTn>
                                        <p:tgtEl>
                                          <p:spTgt spid="14"/>
                                        </p:tgtEl>
                                        <p:attrNameLst>
                                          <p:attrName>style.visibility</p:attrName>
                                        </p:attrNameLst>
                                      </p:cBhvr>
                                      <p:to>
                                        <p:strVal val="visible"/>
                                      </p:to>
                                    </p:set>
                                    <p:anim calcmode="lin" valueType="num">
                                      <p:cBhvr additive="base">
                                        <p:cTn id="78" dur="2000" fill="hold"/>
                                        <p:tgtEl>
                                          <p:spTgt spid="14"/>
                                        </p:tgtEl>
                                        <p:attrNameLst>
                                          <p:attrName>ppt_x</p:attrName>
                                        </p:attrNameLst>
                                      </p:cBhvr>
                                      <p:tavLst>
                                        <p:tav tm="0">
                                          <p:val>
                                            <p:strVal val="1+#ppt_w/2"/>
                                          </p:val>
                                        </p:tav>
                                        <p:tav tm="100000">
                                          <p:val>
                                            <p:strVal val="#ppt_x"/>
                                          </p:val>
                                        </p:tav>
                                      </p:tavLst>
                                    </p:anim>
                                    <p:anim calcmode="lin" valueType="num">
                                      <p:cBhvr additive="base">
                                        <p:cTn id="79" dur="2000" fill="hold"/>
                                        <p:tgtEl>
                                          <p:spTgt spid="14"/>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additive="base">
                                        <p:cTn id="82" dur="2000" fill="hold"/>
                                        <p:tgtEl>
                                          <p:spTgt spid="9"/>
                                        </p:tgtEl>
                                        <p:attrNameLst>
                                          <p:attrName>ppt_x</p:attrName>
                                        </p:attrNameLst>
                                      </p:cBhvr>
                                      <p:tavLst>
                                        <p:tav tm="0">
                                          <p:val>
                                            <p:strVal val="0-#ppt_w/2"/>
                                          </p:val>
                                        </p:tav>
                                        <p:tav tm="100000">
                                          <p:val>
                                            <p:strVal val="#ppt_x"/>
                                          </p:val>
                                        </p:tav>
                                      </p:tavLst>
                                    </p:anim>
                                    <p:anim calcmode="lin" valueType="num">
                                      <p:cBhvr additive="base">
                                        <p:cTn id="83" dur="2000" fill="hold"/>
                                        <p:tgtEl>
                                          <p:spTgt spid="9"/>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15"/>
                                        </p:tgtEl>
                                        <p:attrNameLst>
                                          <p:attrName>style.visibility</p:attrName>
                                        </p:attrNameLst>
                                      </p:cBhvr>
                                      <p:to>
                                        <p:strVal val="visible"/>
                                      </p:to>
                                    </p:set>
                                    <p:anim calcmode="lin" valueType="num">
                                      <p:cBhvr additive="base">
                                        <p:cTn id="86" dur="2000" fill="hold"/>
                                        <p:tgtEl>
                                          <p:spTgt spid="15"/>
                                        </p:tgtEl>
                                        <p:attrNameLst>
                                          <p:attrName>ppt_x</p:attrName>
                                        </p:attrNameLst>
                                      </p:cBhvr>
                                      <p:tavLst>
                                        <p:tav tm="0">
                                          <p:val>
                                            <p:strVal val="0-#ppt_w/2"/>
                                          </p:val>
                                        </p:tav>
                                        <p:tav tm="100000">
                                          <p:val>
                                            <p:strVal val="#ppt_x"/>
                                          </p:val>
                                        </p:tav>
                                      </p:tavLst>
                                    </p:anim>
                                    <p:anim calcmode="lin" valueType="num">
                                      <p:cBhvr additive="base">
                                        <p:cTn id="87" dur="2000" fill="hold"/>
                                        <p:tgtEl>
                                          <p:spTgt spid="15"/>
                                        </p:tgtEl>
                                        <p:attrNameLst>
                                          <p:attrName>ppt_y</p:attrName>
                                        </p:attrNameLst>
                                      </p:cBhvr>
                                      <p:tavLst>
                                        <p:tav tm="0">
                                          <p:val>
                                            <p:strVal val="0-#ppt_h/2"/>
                                          </p:val>
                                        </p:tav>
                                        <p:tav tm="100000">
                                          <p:val>
                                            <p:strVal val="#ppt_y"/>
                                          </p:val>
                                        </p:tav>
                                      </p:tavLst>
                                    </p:anim>
                                  </p:childTnLst>
                                </p:cTn>
                              </p:par>
                              <p:par>
                                <p:cTn id="88" presetID="2" presetClass="entr" presetSubtype="9" fill="hold" grpId="0"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2000" fill="hold"/>
                                        <p:tgtEl>
                                          <p:spTgt spid="16"/>
                                        </p:tgtEl>
                                        <p:attrNameLst>
                                          <p:attrName>ppt_x</p:attrName>
                                        </p:attrNameLst>
                                      </p:cBhvr>
                                      <p:tavLst>
                                        <p:tav tm="0">
                                          <p:val>
                                            <p:strVal val="0-#ppt_w/2"/>
                                          </p:val>
                                        </p:tav>
                                        <p:tav tm="100000">
                                          <p:val>
                                            <p:strVal val="#ppt_x"/>
                                          </p:val>
                                        </p:tav>
                                      </p:tavLst>
                                    </p:anim>
                                    <p:anim calcmode="lin" valueType="num">
                                      <p:cBhvr additive="base">
                                        <p:cTn id="91" dur="2000" fill="hold"/>
                                        <p:tgtEl>
                                          <p:spTgt spid="16"/>
                                        </p:tgtEl>
                                        <p:attrNameLst>
                                          <p:attrName>ppt_y</p:attrName>
                                        </p:attrNameLst>
                                      </p:cBhvr>
                                      <p:tavLst>
                                        <p:tav tm="0">
                                          <p:val>
                                            <p:strVal val="0-#ppt_h/2"/>
                                          </p:val>
                                        </p:tav>
                                        <p:tav tm="100000">
                                          <p:val>
                                            <p:strVal val="#ppt_y"/>
                                          </p:val>
                                        </p:tav>
                                      </p:tavLst>
                                    </p:anim>
                                  </p:childTnLst>
                                </p:cTn>
                              </p:par>
                              <p:par>
                                <p:cTn id="92" presetID="13" presetClass="entr" presetSubtype="16" fill="hold" grpId="1" nodeType="withEffect">
                                  <p:stCondLst>
                                    <p:cond delay="0"/>
                                  </p:stCondLst>
                                  <p:childTnLst>
                                    <p:set>
                                      <p:cBhvr>
                                        <p:cTn id="93" dur="1" fill="hold">
                                          <p:stCondLst>
                                            <p:cond delay="0"/>
                                          </p:stCondLst>
                                        </p:cTn>
                                        <p:tgtEl>
                                          <p:spTgt spid="6"/>
                                        </p:tgtEl>
                                        <p:attrNameLst>
                                          <p:attrName>style.visibility</p:attrName>
                                        </p:attrNameLst>
                                      </p:cBhvr>
                                      <p:to>
                                        <p:strVal val="visible"/>
                                      </p:to>
                                    </p:set>
                                    <p:animEffect transition="in" filter="plus(in)">
                                      <p:cBhvr>
                                        <p:cTn id="94" dur="2000"/>
                                        <p:tgtEl>
                                          <p:spTgt spid="6"/>
                                        </p:tgtEl>
                                      </p:cBhvr>
                                    </p:animEffect>
                                  </p:childTnLst>
                                </p:cTn>
                              </p:par>
                              <p:par>
                                <p:cTn id="95" presetID="13" presetClass="entr" presetSubtype="16" fill="hold" grpId="1" nodeType="withEffect">
                                  <p:stCondLst>
                                    <p:cond delay="0"/>
                                  </p:stCondLst>
                                  <p:childTnLst>
                                    <p:set>
                                      <p:cBhvr>
                                        <p:cTn id="96" dur="1" fill="hold">
                                          <p:stCondLst>
                                            <p:cond delay="0"/>
                                          </p:stCondLst>
                                        </p:cTn>
                                        <p:tgtEl>
                                          <p:spTgt spid="8"/>
                                        </p:tgtEl>
                                        <p:attrNameLst>
                                          <p:attrName>style.visibility</p:attrName>
                                        </p:attrNameLst>
                                      </p:cBhvr>
                                      <p:to>
                                        <p:strVal val="visible"/>
                                      </p:to>
                                    </p:set>
                                    <p:animEffect transition="in" filter="plus(in)">
                                      <p:cBhvr>
                                        <p:cTn id="97" dur="2000"/>
                                        <p:tgtEl>
                                          <p:spTgt spid="8"/>
                                        </p:tgtEl>
                                      </p:cBhvr>
                                    </p:animEffect>
                                  </p:childTnLst>
                                </p:cTn>
                              </p:par>
                              <p:par>
                                <p:cTn id="98" presetID="13" presetClass="entr" presetSubtype="16" fill="hold" grpId="1" nodeType="withEffect">
                                  <p:stCondLst>
                                    <p:cond delay="0"/>
                                  </p:stCondLst>
                                  <p:childTnLst>
                                    <p:set>
                                      <p:cBhvr>
                                        <p:cTn id="99" dur="1" fill="hold">
                                          <p:stCondLst>
                                            <p:cond delay="0"/>
                                          </p:stCondLst>
                                        </p:cTn>
                                        <p:tgtEl>
                                          <p:spTgt spid="10"/>
                                        </p:tgtEl>
                                        <p:attrNameLst>
                                          <p:attrName>style.visibility</p:attrName>
                                        </p:attrNameLst>
                                      </p:cBhvr>
                                      <p:to>
                                        <p:strVal val="visible"/>
                                      </p:to>
                                    </p:set>
                                    <p:animEffect transition="in" filter="plus(in)">
                                      <p:cBhvr>
                                        <p:cTn id="100" dur="2000"/>
                                        <p:tgtEl>
                                          <p:spTgt spid="10"/>
                                        </p:tgtEl>
                                      </p:cBhvr>
                                    </p:animEffect>
                                  </p:childTnLst>
                                </p:cTn>
                              </p:par>
                              <p:par>
                                <p:cTn id="101" presetID="13" presetClass="entr" presetSubtype="16" fill="hold" grpId="1" nodeType="withEffect">
                                  <p:stCondLst>
                                    <p:cond delay="0"/>
                                  </p:stCondLst>
                                  <p:childTnLst>
                                    <p:set>
                                      <p:cBhvr>
                                        <p:cTn id="102" dur="1" fill="hold">
                                          <p:stCondLst>
                                            <p:cond delay="0"/>
                                          </p:stCondLst>
                                        </p:cTn>
                                        <p:tgtEl>
                                          <p:spTgt spid="11"/>
                                        </p:tgtEl>
                                        <p:attrNameLst>
                                          <p:attrName>style.visibility</p:attrName>
                                        </p:attrNameLst>
                                      </p:cBhvr>
                                      <p:to>
                                        <p:strVal val="visible"/>
                                      </p:to>
                                    </p:set>
                                    <p:animEffect transition="in" filter="plus(in)">
                                      <p:cBhvr>
                                        <p:cTn id="103" dur="2000"/>
                                        <p:tgtEl>
                                          <p:spTgt spid="11"/>
                                        </p:tgtEl>
                                      </p:cBhvr>
                                    </p:animEffect>
                                  </p:childTnLst>
                                </p:cTn>
                              </p:par>
                              <p:par>
                                <p:cTn id="104" presetID="13" presetClass="entr" presetSubtype="16" fill="hold" grpId="1" nodeType="withEffect">
                                  <p:stCondLst>
                                    <p:cond delay="0"/>
                                  </p:stCondLst>
                                  <p:childTnLst>
                                    <p:set>
                                      <p:cBhvr>
                                        <p:cTn id="105" dur="1" fill="hold">
                                          <p:stCondLst>
                                            <p:cond delay="0"/>
                                          </p:stCondLst>
                                        </p:cTn>
                                        <p:tgtEl>
                                          <p:spTgt spid="13"/>
                                        </p:tgtEl>
                                        <p:attrNameLst>
                                          <p:attrName>style.visibility</p:attrName>
                                        </p:attrNameLst>
                                      </p:cBhvr>
                                      <p:to>
                                        <p:strVal val="visible"/>
                                      </p:to>
                                    </p:set>
                                    <p:animEffect transition="in" filter="plus(in)">
                                      <p:cBhvr>
                                        <p:cTn id="106" dur="2000"/>
                                        <p:tgtEl>
                                          <p:spTgt spid="13"/>
                                        </p:tgtEl>
                                      </p:cBhvr>
                                    </p:animEffect>
                                  </p:childTnLst>
                                </p:cTn>
                              </p:par>
                              <p:par>
                                <p:cTn id="107" presetID="13" presetClass="entr" presetSubtype="16" fill="hold" grpId="1"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plus(in)">
                                      <p:cBhvr>
                                        <p:cTn id="109" dur="2000"/>
                                        <p:tgtEl>
                                          <p:spTgt spid="14"/>
                                        </p:tgtEl>
                                      </p:cBhvr>
                                    </p:animEffect>
                                  </p:childTnLst>
                                </p:cTn>
                              </p:par>
                              <p:par>
                                <p:cTn id="110" presetID="13" presetClass="entr" presetSubtype="16" fill="hold" grpId="1" nodeType="withEffect">
                                  <p:stCondLst>
                                    <p:cond delay="0"/>
                                  </p:stCondLst>
                                  <p:childTnLst>
                                    <p:set>
                                      <p:cBhvr>
                                        <p:cTn id="111" dur="1" fill="hold">
                                          <p:stCondLst>
                                            <p:cond delay="0"/>
                                          </p:stCondLst>
                                        </p:cTn>
                                        <p:tgtEl>
                                          <p:spTgt spid="7"/>
                                        </p:tgtEl>
                                        <p:attrNameLst>
                                          <p:attrName>style.visibility</p:attrName>
                                        </p:attrNameLst>
                                      </p:cBhvr>
                                      <p:to>
                                        <p:strVal val="visible"/>
                                      </p:to>
                                    </p:set>
                                    <p:animEffect transition="in" filter="plus(in)">
                                      <p:cBhvr>
                                        <p:cTn id="112" dur="2000"/>
                                        <p:tgtEl>
                                          <p:spTgt spid="7"/>
                                        </p:tgtEl>
                                      </p:cBhvr>
                                    </p:animEffect>
                                  </p:childTnLst>
                                </p:cTn>
                              </p:par>
                              <p:par>
                                <p:cTn id="113" presetID="13" presetClass="entr" presetSubtype="16" fill="hold" grpId="1" nodeType="withEffect">
                                  <p:stCondLst>
                                    <p:cond delay="0"/>
                                  </p:stCondLst>
                                  <p:childTnLst>
                                    <p:set>
                                      <p:cBhvr>
                                        <p:cTn id="114" dur="1" fill="hold">
                                          <p:stCondLst>
                                            <p:cond delay="0"/>
                                          </p:stCondLst>
                                        </p:cTn>
                                        <p:tgtEl>
                                          <p:spTgt spid="9"/>
                                        </p:tgtEl>
                                        <p:attrNameLst>
                                          <p:attrName>style.visibility</p:attrName>
                                        </p:attrNameLst>
                                      </p:cBhvr>
                                      <p:to>
                                        <p:strVal val="visible"/>
                                      </p:to>
                                    </p:set>
                                    <p:animEffect transition="in" filter="plus(in)">
                                      <p:cBhvr>
                                        <p:cTn id="115" dur="2000"/>
                                        <p:tgtEl>
                                          <p:spTgt spid="9"/>
                                        </p:tgtEl>
                                      </p:cBhvr>
                                    </p:animEffect>
                                  </p:childTnLst>
                                </p:cTn>
                              </p:par>
                              <p:par>
                                <p:cTn id="116" presetID="13" presetClass="entr" presetSubtype="16" fill="hold" grpId="1" nodeType="withEffect">
                                  <p:stCondLst>
                                    <p:cond delay="0"/>
                                  </p:stCondLst>
                                  <p:childTnLst>
                                    <p:set>
                                      <p:cBhvr>
                                        <p:cTn id="117" dur="1" fill="hold">
                                          <p:stCondLst>
                                            <p:cond delay="0"/>
                                          </p:stCondLst>
                                        </p:cTn>
                                        <p:tgtEl>
                                          <p:spTgt spid="12"/>
                                        </p:tgtEl>
                                        <p:attrNameLst>
                                          <p:attrName>style.visibility</p:attrName>
                                        </p:attrNameLst>
                                      </p:cBhvr>
                                      <p:to>
                                        <p:strVal val="visible"/>
                                      </p:to>
                                    </p:set>
                                    <p:animEffect transition="in" filter="plus(in)">
                                      <p:cBhvr>
                                        <p:cTn id="118" dur="2000"/>
                                        <p:tgtEl>
                                          <p:spTgt spid="12"/>
                                        </p:tgtEl>
                                      </p:cBhvr>
                                    </p:animEffect>
                                  </p:childTnLst>
                                </p:cTn>
                              </p:par>
                              <p:par>
                                <p:cTn id="119" presetID="13" presetClass="entr" presetSubtype="16" fill="hold" grpId="1" nodeType="withEffect">
                                  <p:stCondLst>
                                    <p:cond delay="0"/>
                                  </p:stCondLst>
                                  <p:childTnLst>
                                    <p:set>
                                      <p:cBhvr>
                                        <p:cTn id="120" dur="1" fill="hold">
                                          <p:stCondLst>
                                            <p:cond delay="0"/>
                                          </p:stCondLst>
                                        </p:cTn>
                                        <p:tgtEl>
                                          <p:spTgt spid="15"/>
                                        </p:tgtEl>
                                        <p:attrNameLst>
                                          <p:attrName>style.visibility</p:attrName>
                                        </p:attrNameLst>
                                      </p:cBhvr>
                                      <p:to>
                                        <p:strVal val="visible"/>
                                      </p:to>
                                    </p:set>
                                    <p:animEffect transition="in" filter="plus(in)">
                                      <p:cBhvr>
                                        <p:cTn id="121" dur="2000"/>
                                        <p:tgtEl>
                                          <p:spTgt spid="15"/>
                                        </p:tgtEl>
                                      </p:cBhvr>
                                    </p:animEffect>
                                  </p:childTnLst>
                                </p:cTn>
                              </p:par>
                              <p:par>
                                <p:cTn id="122" presetID="13" presetClass="entr" presetSubtype="16" fill="hold" grpId="1" nodeType="withEffect">
                                  <p:stCondLst>
                                    <p:cond delay="0"/>
                                  </p:stCondLst>
                                  <p:childTnLst>
                                    <p:set>
                                      <p:cBhvr>
                                        <p:cTn id="123" dur="1" fill="hold">
                                          <p:stCondLst>
                                            <p:cond delay="0"/>
                                          </p:stCondLst>
                                        </p:cTn>
                                        <p:tgtEl>
                                          <p:spTgt spid="16"/>
                                        </p:tgtEl>
                                        <p:attrNameLst>
                                          <p:attrName>style.visibility</p:attrName>
                                        </p:attrNameLst>
                                      </p:cBhvr>
                                      <p:to>
                                        <p:strVal val="visible"/>
                                      </p:to>
                                    </p:set>
                                    <p:animEffect transition="in" filter="plus(in)">
                                      <p:cBhvr>
                                        <p:cTn id="124" dur="2000"/>
                                        <p:tgtEl>
                                          <p:spTgt spid="16"/>
                                        </p:tgtEl>
                                      </p:cBhvr>
                                    </p:animEffect>
                                  </p:childTnLst>
                                </p:cTn>
                              </p:par>
                              <p:par>
                                <p:cTn id="125" presetID="13" presetClass="entr" presetSubtype="16" fill="hold" grpId="1" nodeType="withEffect">
                                  <p:stCondLst>
                                    <p:cond delay="0"/>
                                  </p:stCondLst>
                                  <p:childTnLst>
                                    <p:set>
                                      <p:cBhvr>
                                        <p:cTn id="126" dur="1" fill="hold">
                                          <p:stCondLst>
                                            <p:cond delay="0"/>
                                          </p:stCondLst>
                                        </p:cTn>
                                        <p:tgtEl>
                                          <p:spTgt spid="17"/>
                                        </p:tgtEl>
                                        <p:attrNameLst>
                                          <p:attrName>style.visibility</p:attrName>
                                        </p:attrNameLst>
                                      </p:cBhvr>
                                      <p:to>
                                        <p:strVal val="visible"/>
                                      </p:to>
                                    </p:set>
                                    <p:animEffect transition="in" filter="plus(in)">
                                      <p:cBhvr>
                                        <p:cTn id="127" dur="2000"/>
                                        <p:tgtEl>
                                          <p:spTgt spid="17"/>
                                        </p:tgtEl>
                                      </p:cBhvr>
                                    </p:animEffect>
                                  </p:childTnLst>
                                </p:cTn>
                              </p:par>
                            </p:childTnLst>
                          </p:cTn>
                        </p:par>
                        <p:par>
                          <p:cTn id="128" fill="hold">
                            <p:stCondLst>
                              <p:cond delay="2000"/>
                            </p:stCondLst>
                            <p:childTnLst>
                              <p:par>
                                <p:cTn id="129" presetID="2" presetClass="exit" presetSubtype="6" fill="hold" grpId="3" nodeType="afterEffect">
                                  <p:stCondLst>
                                    <p:cond delay="0"/>
                                  </p:stCondLst>
                                  <p:childTnLst>
                                    <p:anim calcmode="lin" valueType="num">
                                      <p:cBhvr additive="base">
                                        <p:cTn id="130" dur="2000"/>
                                        <p:tgtEl>
                                          <p:spTgt spid="6"/>
                                        </p:tgtEl>
                                        <p:attrNameLst>
                                          <p:attrName>ppt_x</p:attrName>
                                        </p:attrNameLst>
                                      </p:cBhvr>
                                      <p:tavLst>
                                        <p:tav tm="0">
                                          <p:val>
                                            <p:strVal val="ppt_x"/>
                                          </p:val>
                                        </p:tav>
                                        <p:tav tm="100000">
                                          <p:val>
                                            <p:strVal val="1+ppt_w/2"/>
                                          </p:val>
                                        </p:tav>
                                      </p:tavLst>
                                    </p:anim>
                                    <p:anim calcmode="lin" valueType="num">
                                      <p:cBhvr additive="base">
                                        <p:cTn id="131" dur="2000"/>
                                        <p:tgtEl>
                                          <p:spTgt spid="6"/>
                                        </p:tgtEl>
                                        <p:attrNameLst>
                                          <p:attrName>ppt_y</p:attrName>
                                        </p:attrNameLst>
                                      </p:cBhvr>
                                      <p:tavLst>
                                        <p:tav tm="0">
                                          <p:val>
                                            <p:strVal val="ppt_y"/>
                                          </p:val>
                                        </p:tav>
                                        <p:tav tm="100000">
                                          <p:val>
                                            <p:strVal val="1+ppt_h/2"/>
                                          </p:val>
                                        </p:tav>
                                      </p:tavLst>
                                    </p:anim>
                                    <p:set>
                                      <p:cBhvr>
                                        <p:cTn id="132" dur="1" fill="hold">
                                          <p:stCondLst>
                                            <p:cond delay="1999"/>
                                          </p:stCondLst>
                                        </p:cTn>
                                        <p:tgtEl>
                                          <p:spTgt spid="6"/>
                                        </p:tgtEl>
                                        <p:attrNameLst>
                                          <p:attrName>style.visibility</p:attrName>
                                        </p:attrNameLst>
                                      </p:cBhvr>
                                      <p:to>
                                        <p:strVal val="hidden"/>
                                      </p:to>
                                    </p:set>
                                  </p:childTnLst>
                                </p:cTn>
                              </p:par>
                              <p:par>
                                <p:cTn id="133" presetID="2" presetClass="exit" presetSubtype="6" fill="hold" grpId="3" nodeType="withEffect">
                                  <p:stCondLst>
                                    <p:cond delay="0"/>
                                  </p:stCondLst>
                                  <p:childTnLst>
                                    <p:anim calcmode="lin" valueType="num">
                                      <p:cBhvr additive="base">
                                        <p:cTn id="134" dur="2000"/>
                                        <p:tgtEl>
                                          <p:spTgt spid="10"/>
                                        </p:tgtEl>
                                        <p:attrNameLst>
                                          <p:attrName>ppt_x</p:attrName>
                                        </p:attrNameLst>
                                      </p:cBhvr>
                                      <p:tavLst>
                                        <p:tav tm="0">
                                          <p:val>
                                            <p:strVal val="ppt_x"/>
                                          </p:val>
                                        </p:tav>
                                        <p:tav tm="100000">
                                          <p:val>
                                            <p:strVal val="1+ppt_w/2"/>
                                          </p:val>
                                        </p:tav>
                                      </p:tavLst>
                                    </p:anim>
                                    <p:anim calcmode="lin" valueType="num">
                                      <p:cBhvr additive="base">
                                        <p:cTn id="135" dur="2000"/>
                                        <p:tgtEl>
                                          <p:spTgt spid="10"/>
                                        </p:tgtEl>
                                        <p:attrNameLst>
                                          <p:attrName>ppt_y</p:attrName>
                                        </p:attrNameLst>
                                      </p:cBhvr>
                                      <p:tavLst>
                                        <p:tav tm="0">
                                          <p:val>
                                            <p:strVal val="ppt_y"/>
                                          </p:val>
                                        </p:tav>
                                        <p:tav tm="100000">
                                          <p:val>
                                            <p:strVal val="1+ppt_h/2"/>
                                          </p:val>
                                        </p:tav>
                                      </p:tavLst>
                                    </p:anim>
                                    <p:set>
                                      <p:cBhvr>
                                        <p:cTn id="136" dur="1" fill="hold">
                                          <p:stCondLst>
                                            <p:cond delay="1999"/>
                                          </p:stCondLst>
                                        </p:cTn>
                                        <p:tgtEl>
                                          <p:spTgt spid="10"/>
                                        </p:tgtEl>
                                        <p:attrNameLst>
                                          <p:attrName>style.visibility</p:attrName>
                                        </p:attrNameLst>
                                      </p:cBhvr>
                                      <p:to>
                                        <p:strVal val="hidden"/>
                                      </p:to>
                                    </p:set>
                                  </p:childTnLst>
                                </p:cTn>
                              </p:par>
                              <p:par>
                                <p:cTn id="137" presetID="2" presetClass="exit" presetSubtype="6" fill="hold" grpId="3" nodeType="withEffect">
                                  <p:stCondLst>
                                    <p:cond delay="0"/>
                                  </p:stCondLst>
                                  <p:childTnLst>
                                    <p:anim calcmode="lin" valueType="num">
                                      <p:cBhvr additive="base">
                                        <p:cTn id="138" dur="2000"/>
                                        <p:tgtEl>
                                          <p:spTgt spid="11"/>
                                        </p:tgtEl>
                                        <p:attrNameLst>
                                          <p:attrName>ppt_x</p:attrName>
                                        </p:attrNameLst>
                                      </p:cBhvr>
                                      <p:tavLst>
                                        <p:tav tm="0">
                                          <p:val>
                                            <p:strVal val="ppt_x"/>
                                          </p:val>
                                        </p:tav>
                                        <p:tav tm="100000">
                                          <p:val>
                                            <p:strVal val="1+ppt_w/2"/>
                                          </p:val>
                                        </p:tav>
                                      </p:tavLst>
                                    </p:anim>
                                    <p:anim calcmode="lin" valueType="num">
                                      <p:cBhvr additive="base">
                                        <p:cTn id="139" dur="2000"/>
                                        <p:tgtEl>
                                          <p:spTgt spid="11"/>
                                        </p:tgtEl>
                                        <p:attrNameLst>
                                          <p:attrName>ppt_y</p:attrName>
                                        </p:attrNameLst>
                                      </p:cBhvr>
                                      <p:tavLst>
                                        <p:tav tm="0">
                                          <p:val>
                                            <p:strVal val="ppt_y"/>
                                          </p:val>
                                        </p:tav>
                                        <p:tav tm="100000">
                                          <p:val>
                                            <p:strVal val="1+ppt_h/2"/>
                                          </p:val>
                                        </p:tav>
                                      </p:tavLst>
                                    </p:anim>
                                    <p:set>
                                      <p:cBhvr>
                                        <p:cTn id="140" dur="1" fill="hold">
                                          <p:stCondLst>
                                            <p:cond delay="1999"/>
                                          </p:stCondLst>
                                        </p:cTn>
                                        <p:tgtEl>
                                          <p:spTgt spid="11"/>
                                        </p:tgtEl>
                                        <p:attrNameLst>
                                          <p:attrName>style.visibility</p:attrName>
                                        </p:attrNameLst>
                                      </p:cBhvr>
                                      <p:to>
                                        <p:strVal val="hidden"/>
                                      </p:to>
                                    </p:set>
                                  </p:childTnLst>
                                </p:cTn>
                              </p:par>
                              <p:par>
                                <p:cTn id="141" presetID="2" presetClass="exit" presetSubtype="12" fill="hold" grpId="3" nodeType="withEffect">
                                  <p:stCondLst>
                                    <p:cond delay="0"/>
                                  </p:stCondLst>
                                  <p:childTnLst>
                                    <p:anim calcmode="lin" valueType="num">
                                      <p:cBhvr additive="base">
                                        <p:cTn id="142" dur="2000"/>
                                        <p:tgtEl>
                                          <p:spTgt spid="7"/>
                                        </p:tgtEl>
                                        <p:attrNameLst>
                                          <p:attrName>ppt_x</p:attrName>
                                        </p:attrNameLst>
                                      </p:cBhvr>
                                      <p:tavLst>
                                        <p:tav tm="0">
                                          <p:val>
                                            <p:strVal val="ppt_x"/>
                                          </p:val>
                                        </p:tav>
                                        <p:tav tm="100000">
                                          <p:val>
                                            <p:strVal val="0-ppt_w/2"/>
                                          </p:val>
                                        </p:tav>
                                      </p:tavLst>
                                    </p:anim>
                                    <p:anim calcmode="lin" valueType="num">
                                      <p:cBhvr additive="base">
                                        <p:cTn id="143" dur="2000"/>
                                        <p:tgtEl>
                                          <p:spTgt spid="7"/>
                                        </p:tgtEl>
                                        <p:attrNameLst>
                                          <p:attrName>ppt_y</p:attrName>
                                        </p:attrNameLst>
                                      </p:cBhvr>
                                      <p:tavLst>
                                        <p:tav tm="0">
                                          <p:val>
                                            <p:strVal val="ppt_y"/>
                                          </p:val>
                                        </p:tav>
                                        <p:tav tm="100000">
                                          <p:val>
                                            <p:strVal val="1+ppt_h/2"/>
                                          </p:val>
                                        </p:tav>
                                      </p:tavLst>
                                    </p:anim>
                                    <p:set>
                                      <p:cBhvr>
                                        <p:cTn id="144" dur="1" fill="hold">
                                          <p:stCondLst>
                                            <p:cond delay="1999"/>
                                          </p:stCondLst>
                                        </p:cTn>
                                        <p:tgtEl>
                                          <p:spTgt spid="7"/>
                                        </p:tgtEl>
                                        <p:attrNameLst>
                                          <p:attrName>style.visibility</p:attrName>
                                        </p:attrNameLst>
                                      </p:cBhvr>
                                      <p:to>
                                        <p:strVal val="hidden"/>
                                      </p:to>
                                    </p:set>
                                  </p:childTnLst>
                                </p:cTn>
                              </p:par>
                              <p:par>
                                <p:cTn id="145" presetID="2" presetClass="exit" presetSubtype="12" fill="hold" grpId="3" nodeType="withEffect">
                                  <p:stCondLst>
                                    <p:cond delay="0"/>
                                  </p:stCondLst>
                                  <p:childTnLst>
                                    <p:anim calcmode="lin" valueType="num">
                                      <p:cBhvr additive="base">
                                        <p:cTn id="146" dur="2000"/>
                                        <p:tgtEl>
                                          <p:spTgt spid="12"/>
                                        </p:tgtEl>
                                        <p:attrNameLst>
                                          <p:attrName>ppt_x</p:attrName>
                                        </p:attrNameLst>
                                      </p:cBhvr>
                                      <p:tavLst>
                                        <p:tav tm="0">
                                          <p:val>
                                            <p:strVal val="ppt_x"/>
                                          </p:val>
                                        </p:tav>
                                        <p:tav tm="100000">
                                          <p:val>
                                            <p:strVal val="0-ppt_w/2"/>
                                          </p:val>
                                        </p:tav>
                                      </p:tavLst>
                                    </p:anim>
                                    <p:anim calcmode="lin" valueType="num">
                                      <p:cBhvr additive="base">
                                        <p:cTn id="147" dur="2000"/>
                                        <p:tgtEl>
                                          <p:spTgt spid="12"/>
                                        </p:tgtEl>
                                        <p:attrNameLst>
                                          <p:attrName>ppt_y</p:attrName>
                                        </p:attrNameLst>
                                      </p:cBhvr>
                                      <p:tavLst>
                                        <p:tav tm="0">
                                          <p:val>
                                            <p:strVal val="ppt_y"/>
                                          </p:val>
                                        </p:tav>
                                        <p:tav tm="100000">
                                          <p:val>
                                            <p:strVal val="1+ppt_h/2"/>
                                          </p:val>
                                        </p:tav>
                                      </p:tavLst>
                                    </p:anim>
                                    <p:set>
                                      <p:cBhvr>
                                        <p:cTn id="148" dur="1" fill="hold">
                                          <p:stCondLst>
                                            <p:cond delay="1999"/>
                                          </p:stCondLst>
                                        </p:cTn>
                                        <p:tgtEl>
                                          <p:spTgt spid="12"/>
                                        </p:tgtEl>
                                        <p:attrNameLst>
                                          <p:attrName>style.visibility</p:attrName>
                                        </p:attrNameLst>
                                      </p:cBhvr>
                                      <p:to>
                                        <p:strVal val="hidden"/>
                                      </p:to>
                                    </p:set>
                                  </p:childTnLst>
                                </p:cTn>
                              </p:par>
                              <p:par>
                                <p:cTn id="149" presetID="2" presetClass="exit" presetSubtype="12" fill="hold" grpId="3" nodeType="withEffect">
                                  <p:stCondLst>
                                    <p:cond delay="0"/>
                                  </p:stCondLst>
                                  <p:childTnLst>
                                    <p:anim calcmode="lin" valueType="num">
                                      <p:cBhvr additive="base">
                                        <p:cTn id="150" dur="2000"/>
                                        <p:tgtEl>
                                          <p:spTgt spid="17"/>
                                        </p:tgtEl>
                                        <p:attrNameLst>
                                          <p:attrName>ppt_x</p:attrName>
                                        </p:attrNameLst>
                                      </p:cBhvr>
                                      <p:tavLst>
                                        <p:tav tm="0">
                                          <p:val>
                                            <p:strVal val="ppt_x"/>
                                          </p:val>
                                        </p:tav>
                                        <p:tav tm="100000">
                                          <p:val>
                                            <p:strVal val="0-ppt_w/2"/>
                                          </p:val>
                                        </p:tav>
                                      </p:tavLst>
                                    </p:anim>
                                    <p:anim calcmode="lin" valueType="num">
                                      <p:cBhvr additive="base">
                                        <p:cTn id="151" dur="2000"/>
                                        <p:tgtEl>
                                          <p:spTgt spid="17"/>
                                        </p:tgtEl>
                                        <p:attrNameLst>
                                          <p:attrName>ppt_y</p:attrName>
                                        </p:attrNameLst>
                                      </p:cBhvr>
                                      <p:tavLst>
                                        <p:tav tm="0">
                                          <p:val>
                                            <p:strVal val="ppt_y"/>
                                          </p:val>
                                        </p:tav>
                                        <p:tav tm="100000">
                                          <p:val>
                                            <p:strVal val="1+ppt_h/2"/>
                                          </p:val>
                                        </p:tav>
                                      </p:tavLst>
                                    </p:anim>
                                    <p:set>
                                      <p:cBhvr>
                                        <p:cTn id="152" dur="1" fill="hold">
                                          <p:stCondLst>
                                            <p:cond delay="1999"/>
                                          </p:stCondLst>
                                        </p:cTn>
                                        <p:tgtEl>
                                          <p:spTgt spid="17"/>
                                        </p:tgtEl>
                                        <p:attrNameLst>
                                          <p:attrName>style.visibility</p:attrName>
                                        </p:attrNameLst>
                                      </p:cBhvr>
                                      <p:to>
                                        <p:strVal val="hidden"/>
                                      </p:to>
                                    </p:set>
                                  </p:childTnLst>
                                </p:cTn>
                              </p:par>
                              <p:par>
                                <p:cTn id="153" presetID="2" presetClass="exit" presetSubtype="3" fill="hold" grpId="3" nodeType="withEffect">
                                  <p:stCondLst>
                                    <p:cond delay="0"/>
                                  </p:stCondLst>
                                  <p:childTnLst>
                                    <p:anim calcmode="lin" valueType="num">
                                      <p:cBhvr additive="base">
                                        <p:cTn id="154" dur="2000"/>
                                        <p:tgtEl>
                                          <p:spTgt spid="8"/>
                                        </p:tgtEl>
                                        <p:attrNameLst>
                                          <p:attrName>ppt_x</p:attrName>
                                        </p:attrNameLst>
                                      </p:cBhvr>
                                      <p:tavLst>
                                        <p:tav tm="0">
                                          <p:val>
                                            <p:strVal val="ppt_x"/>
                                          </p:val>
                                        </p:tav>
                                        <p:tav tm="100000">
                                          <p:val>
                                            <p:strVal val="1+ppt_w/2"/>
                                          </p:val>
                                        </p:tav>
                                      </p:tavLst>
                                    </p:anim>
                                    <p:anim calcmode="lin" valueType="num">
                                      <p:cBhvr additive="base">
                                        <p:cTn id="155" dur="2000"/>
                                        <p:tgtEl>
                                          <p:spTgt spid="8"/>
                                        </p:tgtEl>
                                        <p:attrNameLst>
                                          <p:attrName>ppt_y</p:attrName>
                                        </p:attrNameLst>
                                      </p:cBhvr>
                                      <p:tavLst>
                                        <p:tav tm="0">
                                          <p:val>
                                            <p:strVal val="ppt_y"/>
                                          </p:val>
                                        </p:tav>
                                        <p:tav tm="100000">
                                          <p:val>
                                            <p:strVal val="0-ppt_h/2"/>
                                          </p:val>
                                        </p:tav>
                                      </p:tavLst>
                                    </p:anim>
                                    <p:set>
                                      <p:cBhvr>
                                        <p:cTn id="156" dur="1" fill="hold">
                                          <p:stCondLst>
                                            <p:cond delay="1999"/>
                                          </p:stCondLst>
                                        </p:cTn>
                                        <p:tgtEl>
                                          <p:spTgt spid="8"/>
                                        </p:tgtEl>
                                        <p:attrNameLst>
                                          <p:attrName>style.visibility</p:attrName>
                                        </p:attrNameLst>
                                      </p:cBhvr>
                                      <p:to>
                                        <p:strVal val="hidden"/>
                                      </p:to>
                                    </p:set>
                                  </p:childTnLst>
                                </p:cTn>
                              </p:par>
                              <p:par>
                                <p:cTn id="157" presetID="2" presetClass="exit" presetSubtype="3" fill="hold" grpId="3" nodeType="withEffect">
                                  <p:stCondLst>
                                    <p:cond delay="0"/>
                                  </p:stCondLst>
                                  <p:childTnLst>
                                    <p:anim calcmode="lin" valueType="num">
                                      <p:cBhvr additive="base">
                                        <p:cTn id="158" dur="2000"/>
                                        <p:tgtEl>
                                          <p:spTgt spid="13"/>
                                        </p:tgtEl>
                                        <p:attrNameLst>
                                          <p:attrName>ppt_x</p:attrName>
                                        </p:attrNameLst>
                                      </p:cBhvr>
                                      <p:tavLst>
                                        <p:tav tm="0">
                                          <p:val>
                                            <p:strVal val="ppt_x"/>
                                          </p:val>
                                        </p:tav>
                                        <p:tav tm="100000">
                                          <p:val>
                                            <p:strVal val="1+ppt_w/2"/>
                                          </p:val>
                                        </p:tav>
                                      </p:tavLst>
                                    </p:anim>
                                    <p:anim calcmode="lin" valueType="num">
                                      <p:cBhvr additive="base">
                                        <p:cTn id="159" dur="2000"/>
                                        <p:tgtEl>
                                          <p:spTgt spid="13"/>
                                        </p:tgtEl>
                                        <p:attrNameLst>
                                          <p:attrName>ppt_y</p:attrName>
                                        </p:attrNameLst>
                                      </p:cBhvr>
                                      <p:tavLst>
                                        <p:tav tm="0">
                                          <p:val>
                                            <p:strVal val="ppt_y"/>
                                          </p:val>
                                        </p:tav>
                                        <p:tav tm="100000">
                                          <p:val>
                                            <p:strVal val="0-ppt_h/2"/>
                                          </p:val>
                                        </p:tav>
                                      </p:tavLst>
                                    </p:anim>
                                    <p:set>
                                      <p:cBhvr>
                                        <p:cTn id="160" dur="1" fill="hold">
                                          <p:stCondLst>
                                            <p:cond delay="1999"/>
                                          </p:stCondLst>
                                        </p:cTn>
                                        <p:tgtEl>
                                          <p:spTgt spid="13"/>
                                        </p:tgtEl>
                                        <p:attrNameLst>
                                          <p:attrName>style.visibility</p:attrName>
                                        </p:attrNameLst>
                                      </p:cBhvr>
                                      <p:to>
                                        <p:strVal val="hidden"/>
                                      </p:to>
                                    </p:set>
                                  </p:childTnLst>
                                </p:cTn>
                              </p:par>
                              <p:par>
                                <p:cTn id="161" presetID="2" presetClass="exit" presetSubtype="3" fill="hold" grpId="3" nodeType="withEffect">
                                  <p:stCondLst>
                                    <p:cond delay="0"/>
                                  </p:stCondLst>
                                  <p:childTnLst>
                                    <p:anim calcmode="lin" valueType="num">
                                      <p:cBhvr additive="base">
                                        <p:cTn id="162" dur="2000"/>
                                        <p:tgtEl>
                                          <p:spTgt spid="14"/>
                                        </p:tgtEl>
                                        <p:attrNameLst>
                                          <p:attrName>ppt_x</p:attrName>
                                        </p:attrNameLst>
                                      </p:cBhvr>
                                      <p:tavLst>
                                        <p:tav tm="0">
                                          <p:val>
                                            <p:strVal val="ppt_x"/>
                                          </p:val>
                                        </p:tav>
                                        <p:tav tm="100000">
                                          <p:val>
                                            <p:strVal val="1+ppt_w/2"/>
                                          </p:val>
                                        </p:tav>
                                      </p:tavLst>
                                    </p:anim>
                                    <p:anim calcmode="lin" valueType="num">
                                      <p:cBhvr additive="base">
                                        <p:cTn id="163" dur="2000"/>
                                        <p:tgtEl>
                                          <p:spTgt spid="14"/>
                                        </p:tgtEl>
                                        <p:attrNameLst>
                                          <p:attrName>ppt_y</p:attrName>
                                        </p:attrNameLst>
                                      </p:cBhvr>
                                      <p:tavLst>
                                        <p:tav tm="0">
                                          <p:val>
                                            <p:strVal val="ppt_y"/>
                                          </p:val>
                                        </p:tav>
                                        <p:tav tm="100000">
                                          <p:val>
                                            <p:strVal val="0-ppt_h/2"/>
                                          </p:val>
                                        </p:tav>
                                      </p:tavLst>
                                    </p:anim>
                                    <p:set>
                                      <p:cBhvr>
                                        <p:cTn id="164" dur="1" fill="hold">
                                          <p:stCondLst>
                                            <p:cond delay="1999"/>
                                          </p:stCondLst>
                                        </p:cTn>
                                        <p:tgtEl>
                                          <p:spTgt spid="14"/>
                                        </p:tgtEl>
                                        <p:attrNameLst>
                                          <p:attrName>style.visibility</p:attrName>
                                        </p:attrNameLst>
                                      </p:cBhvr>
                                      <p:to>
                                        <p:strVal val="hidden"/>
                                      </p:to>
                                    </p:set>
                                  </p:childTnLst>
                                </p:cTn>
                              </p:par>
                              <p:par>
                                <p:cTn id="165" presetID="2" presetClass="exit" presetSubtype="9" fill="hold" grpId="3" nodeType="withEffect">
                                  <p:stCondLst>
                                    <p:cond delay="0"/>
                                  </p:stCondLst>
                                  <p:childTnLst>
                                    <p:anim calcmode="lin" valueType="num">
                                      <p:cBhvr additive="base">
                                        <p:cTn id="166" dur="2000"/>
                                        <p:tgtEl>
                                          <p:spTgt spid="9"/>
                                        </p:tgtEl>
                                        <p:attrNameLst>
                                          <p:attrName>ppt_x</p:attrName>
                                        </p:attrNameLst>
                                      </p:cBhvr>
                                      <p:tavLst>
                                        <p:tav tm="0">
                                          <p:val>
                                            <p:strVal val="ppt_x"/>
                                          </p:val>
                                        </p:tav>
                                        <p:tav tm="100000">
                                          <p:val>
                                            <p:strVal val="0-ppt_w/2"/>
                                          </p:val>
                                        </p:tav>
                                      </p:tavLst>
                                    </p:anim>
                                    <p:anim calcmode="lin" valueType="num">
                                      <p:cBhvr additive="base">
                                        <p:cTn id="167" dur="2000"/>
                                        <p:tgtEl>
                                          <p:spTgt spid="9"/>
                                        </p:tgtEl>
                                        <p:attrNameLst>
                                          <p:attrName>ppt_y</p:attrName>
                                        </p:attrNameLst>
                                      </p:cBhvr>
                                      <p:tavLst>
                                        <p:tav tm="0">
                                          <p:val>
                                            <p:strVal val="ppt_y"/>
                                          </p:val>
                                        </p:tav>
                                        <p:tav tm="100000">
                                          <p:val>
                                            <p:strVal val="0-ppt_h/2"/>
                                          </p:val>
                                        </p:tav>
                                      </p:tavLst>
                                    </p:anim>
                                    <p:set>
                                      <p:cBhvr>
                                        <p:cTn id="168" dur="1" fill="hold">
                                          <p:stCondLst>
                                            <p:cond delay="1999"/>
                                          </p:stCondLst>
                                        </p:cTn>
                                        <p:tgtEl>
                                          <p:spTgt spid="9"/>
                                        </p:tgtEl>
                                        <p:attrNameLst>
                                          <p:attrName>style.visibility</p:attrName>
                                        </p:attrNameLst>
                                      </p:cBhvr>
                                      <p:to>
                                        <p:strVal val="hidden"/>
                                      </p:to>
                                    </p:set>
                                  </p:childTnLst>
                                </p:cTn>
                              </p:par>
                              <p:par>
                                <p:cTn id="169" presetID="2" presetClass="exit" presetSubtype="9" fill="hold" grpId="3" nodeType="withEffect">
                                  <p:stCondLst>
                                    <p:cond delay="0"/>
                                  </p:stCondLst>
                                  <p:childTnLst>
                                    <p:anim calcmode="lin" valueType="num">
                                      <p:cBhvr additive="base">
                                        <p:cTn id="170" dur="2000"/>
                                        <p:tgtEl>
                                          <p:spTgt spid="15"/>
                                        </p:tgtEl>
                                        <p:attrNameLst>
                                          <p:attrName>ppt_x</p:attrName>
                                        </p:attrNameLst>
                                      </p:cBhvr>
                                      <p:tavLst>
                                        <p:tav tm="0">
                                          <p:val>
                                            <p:strVal val="ppt_x"/>
                                          </p:val>
                                        </p:tav>
                                        <p:tav tm="100000">
                                          <p:val>
                                            <p:strVal val="0-ppt_w/2"/>
                                          </p:val>
                                        </p:tav>
                                      </p:tavLst>
                                    </p:anim>
                                    <p:anim calcmode="lin" valueType="num">
                                      <p:cBhvr additive="base">
                                        <p:cTn id="171" dur="2000"/>
                                        <p:tgtEl>
                                          <p:spTgt spid="15"/>
                                        </p:tgtEl>
                                        <p:attrNameLst>
                                          <p:attrName>ppt_y</p:attrName>
                                        </p:attrNameLst>
                                      </p:cBhvr>
                                      <p:tavLst>
                                        <p:tav tm="0">
                                          <p:val>
                                            <p:strVal val="ppt_y"/>
                                          </p:val>
                                        </p:tav>
                                        <p:tav tm="100000">
                                          <p:val>
                                            <p:strVal val="0-ppt_h/2"/>
                                          </p:val>
                                        </p:tav>
                                      </p:tavLst>
                                    </p:anim>
                                    <p:set>
                                      <p:cBhvr>
                                        <p:cTn id="172" dur="1" fill="hold">
                                          <p:stCondLst>
                                            <p:cond delay="1999"/>
                                          </p:stCondLst>
                                        </p:cTn>
                                        <p:tgtEl>
                                          <p:spTgt spid="15"/>
                                        </p:tgtEl>
                                        <p:attrNameLst>
                                          <p:attrName>style.visibility</p:attrName>
                                        </p:attrNameLst>
                                      </p:cBhvr>
                                      <p:to>
                                        <p:strVal val="hidden"/>
                                      </p:to>
                                    </p:set>
                                  </p:childTnLst>
                                </p:cTn>
                              </p:par>
                              <p:par>
                                <p:cTn id="173" presetID="2" presetClass="exit" presetSubtype="9" fill="hold" grpId="3" nodeType="withEffect">
                                  <p:stCondLst>
                                    <p:cond delay="0"/>
                                  </p:stCondLst>
                                  <p:childTnLst>
                                    <p:anim calcmode="lin" valueType="num">
                                      <p:cBhvr additive="base">
                                        <p:cTn id="174" dur="2000"/>
                                        <p:tgtEl>
                                          <p:spTgt spid="16"/>
                                        </p:tgtEl>
                                        <p:attrNameLst>
                                          <p:attrName>ppt_x</p:attrName>
                                        </p:attrNameLst>
                                      </p:cBhvr>
                                      <p:tavLst>
                                        <p:tav tm="0">
                                          <p:val>
                                            <p:strVal val="ppt_x"/>
                                          </p:val>
                                        </p:tav>
                                        <p:tav tm="100000">
                                          <p:val>
                                            <p:strVal val="0-ppt_w/2"/>
                                          </p:val>
                                        </p:tav>
                                      </p:tavLst>
                                    </p:anim>
                                    <p:anim calcmode="lin" valueType="num">
                                      <p:cBhvr additive="base">
                                        <p:cTn id="175" dur="2000"/>
                                        <p:tgtEl>
                                          <p:spTgt spid="16"/>
                                        </p:tgtEl>
                                        <p:attrNameLst>
                                          <p:attrName>ppt_y</p:attrName>
                                        </p:attrNameLst>
                                      </p:cBhvr>
                                      <p:tavLst>
                                        <p:tav tm="0">
                                          <p:val>
                                            <p:strVal val="ppt_y"/>
                                          </p:val>
                                        </p:tav>
                                        <p:tav tm="100000">
                                          <p:val>
                                            <p:strVal val="0-ppt_h/2"/>
                                          </p:val>
                                        </p:tav>
                                      </p:tavLst>
                                    </p:anim>
                                    <p:set>
                                      <p:cBhvr>
                                        <p:cTn id="176" dur="1" fill="hold">
                                          <p:stCondLst>
                                            <p:cond delay="1999"/>
                                          </p:stCondLst>
                                        </p:cTn>
                                        <p:tgtEl>
                                          <p:spTgt spid="16"/>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2000" fill="hold"/>
                                        <p:tgtEl>
                                          <p:spTgt spid="4"/>
                                        </p:tgtEl>
                                        <p:attrNameLst>
                                          <p:attrName>ppt_w</p:attrName>
                                        </p:attrNameLst>
                                      </p:cBhvr>
                                      <p:tavLst>
                                        <p:tav tm="0">
                                          <p:val>
                                            <p:strVal val="2/3*#ppt_w"/>
                                          </p:val>
                                        </p:tav>
                                        <p:tav tm="100000">
                                          <p:val>
                                            <p:strVal val="#ppt_w"/>
                                          </p:val>
                                        </p:tav>
                                      </p:tavLst>
                                    </p:anim>
                                    <p:anim calcmode="lin" valueType="num">
                                      <p:cBhvr>
                                        <p:cTn id="180" dur="2000" fill="hold"/>
                                        <p:tgtEl>
                                          <p:spTgt spid="4"/>
                                        </p:tgtEl>
                                        <p:attrNameLst>
                                          <p:attrName>ppt_h</p:attrName>
                                        </p:attrNameLst>
                                      </p:cBhvr>
                                      <p:tavLst>
                                        <p:tav tm="0">
                                          <p:val>
                                            <p:strVal val="2/3*#ppt_h"/>
                                          </p:val>
                                        </p:tav>
                                        <p:tav tm="100000">
                                          <p:val>
                                            <p:strVal val="#ppt_h"/>
                                          </p:val>
                                        </p:tav>
                                      </p:tavLst>
                                    </p:anim>
                                  </p:childTnLst>
                                </p:cTn>
                              </p:par>
                              <p:par>
                                <p:cTn id="181" presetID="4"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ox(out)">
                                      <p:cBhvr>
                                        <p:cTn id="18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6">
                  <a:lumMod val="75000"/>
                </a:schemeClr>
              </a:gs>
              <a:gs pos="50000">
                <a:schemeClr val="accent5">
                  <a:lumMod val="50000"/>
                  <a:shade val="67500"/>
                  <a:satMod val="115000"/>
                </a:schemeClr>
              </a:gs>
              <a:gs pos="100000">
                <a:schemeClr val="accent5">
                  <a:lumMod val="50000"/>
                  <a:shade val="100000"/>
                  <a:satMod val="115000"/>
                </a:schemeClr>
              </a:gs>
            </a:gsLst>
            <a:lin ang="16200000" scaled="1"/>
            <a:tileRect/>
          </a:gradFill>
        </p:spPr>
        <p:txBody>
          <a:bodyPr/>
          <a:lstStyle/>
          <a:p>
            <a:endParaRPr lang="es-ES" dirty="0"/>
          </a:p>
        </p:txBody>
      </p:sp>
      <p:pic>
        <p:nvPicPr>
          <p:cNvPr id="4" name="3 Imagen" descr="0(26).jpg"/>
          <p:cNvPicPr>
            <a:picLocks noChangeAspect="1"/>
          </p:cNvPicPr>
          <p:nvPr/>
        </p:nvPicPr>
        <p:blipFill>
          <a:blip r:embed="rId2"/>
          <a:stretch>
            <a:fillRect/>
          </a:stretch>
        </p:blipFill>
        <p:spPr>
          <a:xfrm>
            <a:off x="0" y="0"/>
            <a:ext cx="9144000" cy="6858000"/>
          </a:xfrm>
          <a:prstGeom prst="rect">
            <a:avLst/>
          </a:prstGeom>
        </p:spPr>
      </p:pic>
      <p:pic>
        <p:nvPicPr>
          <p:cNvPr id="5" name="4 Imagen" descr="XjPPVKV9c6bU_XXrxYDYbLCRhYE.png"/>
          <p:cNvPicPr>
            <a:picLocks noChangeAspect="1"/>
          </p:cNvPicPr>
          <p:nvPr/>
        </p:nvPicPr>
        <p:blipFill>
          <a:blip r:embed="rId3">
            <a:duotone>
              <a:prstClr val="black"/>
              <a:schemeClr val="accent6">
                <a:tint val="45000"/>
                <a:satMod val="400000"/>
              </a:schemeClr>
            </a:duotone>
            <a:lum contrast="40000"/>
          </a:blip>
          <a:stretch>
            <a:fillRect/>
          </a:stretch>
        </p:blipFill>
        <p:spPr>
          <a:xfrm rot="18857078">
            <a:off x="3772048" y="4816820"/>
            <a:ext cx="1714502" cy="1681159"/>
          </a:xfrm>
          <a:prstGeom prst="rect">
            <a:avLst/>
          </a:prstGeom>
          <a:effectLst>
            <a:reflection blurRad="6350" stA="50000" endA="295" endPos="92000" dist="101600" dir="5400000" sy="-100000" algn="bl" rotWithShape="0"/>
          </a:effectLst>
        </p:spPr>
      </p:pic>
      <p:pic>
        <p:nvPicPr>
          <p:cNvPr id="6" name="5 Imagen" descr="XjPPVKV9c6bU_XXrxYDYbLCRhYE.png"/>
          <p:cNvPicPr>
            <a:picLocks noChangeAspect="1"/>
          </p:cNvPicPr>
          <p:nvPr/>
        </p:nvPicPr>
        <p:blipFill>
          <a:blip r:embed="rId3">
            <a:duotone>
              <a:prstClr val="black"/>
              <a:schemeClr val="accent6">
                <a:tint val="45000"/>
                <a:satMod val="400000"/>
              </a:schemeClr>
            </a:duotone>
            <a:lum contrast="40000"/>
          </a:blip>
          <a:stretch>
            <a:fillRect/>
          </a:stretch>
        </p:blipFill>
        <p:spPr>
          <a:xfrm rot="18857078">
            <a:off x="3772048" y="2503138"/>
            <a:ext cx="1714502" cy="1681159"/>
          </a:xfrm>
          <a:prstGeom prst="rect">
            <a:avLst/>
          </a:prstGeom>
          <a:effectLst>
            <a:reflection blurRad="6350" stA="50000" endA="295" endPos="92000" dist="101600" dir="5400000" sy="-100000" algn="bl" rotWithShape="0"/>
          </a:effectLst>
        </p:spPr>
      </p:pic>
      <p:pic>
        <p:nvPicPr>
          <p:cNvPr id="7" name="6 Imagen" descr="XjPPVKV9c6bU_XXrxYDYbLCRhYE.png"/>
          <p:cNvPicPr>
            <a:picLocks noChangeAspect="1"/>
          </p:cNvPicPr>
          <p:nvPr/>
        </p:nvPicPr>
        <p:blipFill>
          <a:blip r:embed="rId3">
            <a:duotone>
              <a:prstClr val="black"/>
              <a:schemeClr val="accent6">
                <a:tint val="45000"/>
                <a:satMod val="400000"/>
              </a:schemeClr>
            </a:duotone>
            <a:lum contrast="40000"/>
          </a:blip>
          <a:stretch>
            <a:fillRect/>
          </a:stretch>
        </p:blipFill>
        <p:spPr>
          <a:xfrm rot="18857078">
            <a:off x="3700610" y="360022"/>
            <a:ext cx="1714502" cy="1681159"/>
          </a:xfrm>
          <a:prstGeom prst="rect">
            <a:avLst/>
          </a:prstGeom>
          <a:effectLst>
            <a:reflection blurRad="6350" stA="50000" endA="295" endPos="92000" dist="101600" dir="5400000" sy="-100000" algn="bl" rotWithShape="0"/>
          </a:effectLst>
        </p:spPr>
      </p:pic>
      <p:pic>
        <p:nvPicPr>
          <p:cNvPr id="8" name="7 Imagen" descr="XjPPVKV9c6bU_XXrxYDYbLCRhYE.png"/>
          <p:cNvPicPr>
            <a:picLocks noChangeAspect="1"/>
          </p:cNvPicPr>
          <p:nvPr/>
        </p:nvPicPr>
        <p:blipFill>
          <a:blip r:embed="rId3">
            <a:duotone>
              <a:schemeClr val="accent5">
                <a:shade val="45000"/>
                <a:satMod val="135000"/>
              </a:schemeClr>
              <a:prstClr val="white"/>
            </a:duotone>
          </a:blip>
          <a:stretch>
            <a:fillRect/>
          </a:stretch>
        </p:blipFill>
        <p:spPr>
          <a:xfrm rot="18857078">
            <a:off x="1343157" y="4816819"/>
            <a:ext cx="1714502" cy="1681159"/>
          </a:xfrm>
          <a:prstGeom prst="rect">
            <a:avLst/>
          </a:prstGeom>
          <a:effectLst>
            <a:reflection blurRad="6350" stA="50000" endA="295" endPos="92000" dist="101600" dir="5400000" sy="-100000" algn="bl" rotWithShape="0"/>
          </a:effectLst>
        </p:spPr>
      </p:pic>
      <p:pic>
        <p:nvPicPr>
          <p:cNvPr id="9" name="8 Imagen" descr="XjPPVKV9c6bU_XXrxYDYbLCRhYE.png"/>
          <p:cNvPicPr>
            <a:picLocks noChangeAspect="1"/>
          </p:cNvPicPr>
          <p:nvPr/>
        </p:nvPicPr>
        <p:blipFill>
          <a:blip r:embed="rId3">
            <a:duotone>
              <a:schemeClr val="accent5">
                <a:shade val="45000"/>
                <a:satMod val="135000"/>
              </a:schemeClr>
              <a:prstClr val="white"/>
            </a:duotone>
          </a:blip>
          <a:stretch>
            <a:fillRect/>
          </a:stretch>
        </p:blipFill>
        <p:spPr>
          <a:xfrm rot="18857078">
            <a:off x="1343157" y="2503137"/>
            <a:ext cx="1714502" cy="1681159"/>
          </a:xfrm>
          <a:prstGeom prst="rect">
            <a:avLst/>
          </a:prstGeom>
          <a:effectLst>
            <a:reflection blurRad="6350" stA="50000" endA="295" endPos="92000" dist="101600" dir="5400000" sy="-100000" algn="bl" rotWithShape="0"/>
          </a:effectLst>
        </p:spPr>
      </p:pic>
      <p:pic>
        <p:nvPicPr>
          <p:cNvPr id="10" name="9 Imagen" descr="XjPPVKV9c6bU_XXrxYDYbLCRhYE.png"/>
          <p:cNvPicPr>
            <a:picLocks noChangeAspect="1"/>
          </p:cNvPicPr>
          <p:nvPr/>
        </p:nvPicPr>
        <p:blipFill>
          <a:blip r:embed="rId3">
            <a:duotone>
              <a:schemeClr val="accent5">
                <a:shade val="45000"/>
                <a:satMod val="135000"/>
              </a:schemeClr>
              <a:prstClr val="white"/>
            </a:duotone>
          </a:blip>
          <a:stretch>
            <a:fillRect/>
          </a:stretch>
        </p:blipFill>
        <p:spPr>
          <a:xfrm rot="18857078">
            <a:off x="1271719" y="360021"/>
            <a:ext cx="1714502" cy="1681159"/>
          </a:xfrm>
          <a:prstGeom prst="rect">
            <a:avLst/>
          </a:prstGeom>
          <a:effectLst>
            <a:reflection blurRad="6350" stA="50000" endA="295" endPos="92000" dist="101600" dir="5400000" sy="-100000" algn="bl" rotWithShape="0"/>
          </a:effectLst>
        </p:spPr>
      </p:pic>
      <p:pic>
        <p:nvPicPr>
          <p:cNvPr id="11" name="10 Imagen" descr="XjPPVKV9c6bU_XXrxYDYbLCRhYE.png"/>
          <p:cNvPicPr>
            <a:picLocks noChangeAspect="1"/>
          </p:cNvPicPr>
          <p:nvPr/>
        </p:nvPicPr>
        <p:blipFill>
          <a:blip r:embed="rId3">
            <a:duotone>
              <a:schemeClr val="accent5">
                <a:shade val="45000"/>
                <a:satMod val="135000"/>
              </a:schemeClr>
              <a:prstClr val="white"/>
            </a:duotone>
          </a:blip>
          <a:stretch>
            <a:fillRect/>
          </a:stretch>
        </p:blipFill>
        <p:spPr>
          <a:xfrm rot="18857078">
            <a:off x="6200940" y="4816821"/>
            <a:ext cx="1714502" cy="1681159"/>
          </a:xfrm>
          <a:prstGeom prst="rect">
            <a:avLst/>
          </a:prstGeom>
          <a:effectLst>
            <a:reflection blurRad="6350" stA="50000" endA="295" endPos="92000" dist="101600" dir="5400000" sy="-100000" algn="bl" rotWithShape="0"/>
          </a:effectLst>
        </p:spPr>
      </p:pic>
      <p:pic>
        <p:nvPicPr>
          <p:cNvPr id="12" name="11 Imagen" descr="XjPPVKV9c6bU_XXrxYDYbLCRhYE.png"/>
          <p:cNvPicPr>
            <a:picLocks noChangeAspect="1"/>
          </p:cNvPicPr>
          <p:nvPr/>
        </p:nvPicPr>
        <p:blipFill>
          <a:blip r:embed="rId3">
            <a:duotone>
              <a:schemeClr val="accent5">
                <a:shade val="45000"/>
                <a:satMod val="135000"/>
              </a:schemeClr>
              <a:prstClr val="white"/>
            </a:duotone>
          </a:blip>
          <a:stretch>
            <a:fillRect/>
          </a:stretch>
        </p:blipFill>
        <p:spPr>
          <a:xfrm rot="18857078">
            <a:off x="6200940" y="2503139"/>
            <a:ext cx="1714502" cy="1681159"/>
          </a:xfrm>
          <a:prstGeom prst="rect">
            <a:avLst/>
          </a:prstGeom>
          <a:effectLst>
            <a:reflection blurRad="6350" stA="50000" endA="295" endPos="92000" dist="101600" dir="5400000" sy="-100000" algn="bl" rotWithShape="0"/>
          </a:effectLst>
        </p:spPr>
      </p:pic>
      <p:pic>
        <p:nvPicPr>
          <p:cNvPr id="13" name="12 Imagen" descr="XjPPVKV9c6bU_XXrxYDYbLCRhYE.png"/>
          <p:cNvPicPr>
            <a:picLocks noChangeAspect="1"/>
          </p:cNvPicPr>
          <p:nvPr/>
        </p:nvPicPr>
        <p:blipFill>
          <a:blip r:embed="rId3">
            <a:duotone>
              <a:schemeClr val="accent5">
                <a:shade val="45000"/>
                <a:satMod val="135000"/>
              </a:schemeClr>
              <a:prstClr val="white"/>
            </a:duotone>
          </a:blip>
          <a:stretch>
            <a:fillRect/>
          </a:stretch>
        </p:blipFill>
        <p:spPr>
          <a:xfrm rot="18857078">
            <a:off x="6129502" y="360023"/>
            <a:ext cx="1714502" cy="1681159"/>
          </a:xfrm>
          <a:prstGeom prst="rect">
            <a:avLst/>
          </a:prstGeom>
          <a:effectLst>
            <a:reflection blurRad="6350" stA="50000" endA="295" endPos="92000" dist="101600" dir="5400000" sy="-100000" algn="bl" rotWithShape="0"/>
          </a:effectLst>
        </p:spPr>
      </p:pic>
      <p:sp>
        <p:nvSpPr>
          <p:cNvPr id="14" name="13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1"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1"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19" presetClass="entr" presetSubtype="10" fill="hold"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p:cTn id="46" dur="3000" fill="hold"/>
                                        <p:tgtEl>
                                          <p:spTgt spid="5"/>
                                        </p:tgtEl>
                                        <p:attrNameLst>
                                          <p:attrName>ppt_w</p:attrName>
                                        </p:attrNameLst>
                                      </p:cBhvr>
                                      <p:tavLst>
                                        <p:tav tm="0" fmla="#ppt_w*sin(2.5*pi*$)">
                                          <p:val>
                                            <p:fltVal val="0"/>
                                          </p:val>
                                        </p:tav>
                                        <p:tav tm="100000">
                                          <p:val>
                                            <p:fltVal val="1"/>
                                          </p:val>
                                        </p:tav>
                                      </p:tavLst>
                                    </p:anim>
                                    <p:anim calcmode="lin" valueType="num">
                                      <p:cBhvr>
                                        <p:cTn id="47" dur="3000" fill="hold"/>
                                        <p:tgtEl>
                                          <p:spTgt spid="5"/>
                                        </p:tgtEl>
                                        <p:attrNameLst>
                                          <p:attrName>ppt_h</p:attrName>
                                        </p:attrNameLst>
                                      </p:cBhvr>
                                      <p:tavLst>
                                        <p:tav tm="0">
                                          <p:val>
                                            <p:strVal val="#ppt_h"/>
                                          </p:val>
                                        </p:tav>
                                        <p:tav tm="100000">
                                          <p:val>
                                            <p:strVal val="#ppt_h"/>
                                          </p:val>
                                        </p:tav>
                                      </p:tavLst>
                                    </p:anim>
                                  </p:childTnLst>
                                </p:cTn>
                              </p:par>
                              <p:par>
                                <p:cTn id="48" presetID="19" presetClass="entr" presetSubtype="10" fill="hold"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p:cTn id="50" dur="3000" fill="hold"/>
                                        <p:tgtEl>
                                          <p:spTgt spid="6"/>
                                        </p:tgtEl>
                                        <p:attrNameLst>
                                          <p:attrName>ppt_w</p:attrName>
                                        </p:attrNameLst>
                                      </p:cBhvr>
                                      <p:tavLst>
                                        <p:tav tm="0" fmla="#ppt_w*sin(2.5*pi*$)">
                                          <p:val>
                                            <p:fltVal val="0"/>
                                          </p:val>
                                        </p:tav>
                                        <p:tav tm="100000">
                                          <p:val>
                                            <p:fltVal val="1"/>
                                          </p:val>
                                        </p:tav>
                                      </p:tavLst>
                                    </p:anim>
                                    <p:anim calcmode="lin" valueType="num">
                                      <p:cBhvr>
                                        <p:cTn id="51" dur="3000" fill="hold"/>
                                        <p:tgtEl>
                                          <p:spTgt spid="6"/>
                                        </p:tgtEl>
                                        <p:attrNameLst>
                                          <p:attrName>ppt_h</p:attrName>
                                        </p:attrNameLst>
                                      </p:cBhvr>
                                      <p:tavLst>
                                        <p:tav tm="0">
                                          <p:val>
                                            <p:strVal val="#ppt_h"/>
                                          </p:val>
                                        </p:tav>
                                        <p:tav tm="100000">
                                          <p:val>
                                            <p:strVal val="#ppt_h"/>
                                          </p:val>
                                        </p:tav>
                                      </p:tavLst>
                                    </p:anim>
                                  </p:childTnLst>
                                </p:cTn>
                              </p:par>
                              <p:par>
                                <p:cTn id="52" presetID="19" presetClass="entr" presetSubtype="10" fill="hold"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p:cTn id="54" dur="3000" fill="hold"/>
                                        <p:tgtEl>
                                          <p:spTgt spid="7"/>
                                        </p:tgtEl>
                                        <p:attrNameLst>
                                          <p:attrName>ppt_w</p:attrName>
                                        </p:attrNameLst>
                                      </p:cBhvr>
                                      <p:tavLst>
                                        <p:tav tm="0" fmla="#ppt_w*sin(2.5*pi*$)">
                                          <p:val>
                                            <p:fltVal val="0"/>
                                          </p:val>
                                        </p:tav>
                                        <p:tav tm="100000">
                                          <p:val>
                                            <p:fltVal val="1"/>
                                          </p:val>
                                        </p:tav>
                                      </p:tavLst>
                                    </p:anim>
                                    <p:anim calcmode="lin" valueType="num">
                                      <p:cBhvr>
                                        <p:cTn id="55" dur="3000" fill="hold"/>
                                        <p:tgtEl>
                                          <p:spTgt spid="7"/>
                                        </p:tgtEl>
                                        <p:attrNameLst>
                                          <p:attrName>ppt_h</p:attrName>
                                        </p:attrNameLst>
                                      </p:cBhvr>
                                      <p:tavLst>
                                        <p:tav tm="0">
                                          <p:val>
                                            <p:strVal val="#ppt_h"/>
                                          </p:val>
                                        </p:tav>
                                        <p:tav tm="100000">
                                          <p:val>
                                            <p:strVal val="#ppt_h"/>
                                          </p:val>
                                        </p:tav>
                                      </p:tavLst>
                                    </p:anim>
                                  </p:childTnLst>
                                </p:cTn>
                              </p:par>
                              <p:par>
                                <p:cTn id="56" presetID="19" presetClass="entr" presetSubtype="10" fill="hold"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p:cTn id="58" dur="3000" fill="hold"/>
                                        <p:tgtEl>
                                          <p:spTgt spid="8"/>
                                        </p:tgtEl>
                                        <p:attrNameLst>
                                          <p:attrName>ppt_w</p:attrName>
                                        </p:attrNameLst>
                                      </p:cBhvr>
                                      <p:tavLst>
                                        <p:tav tm="0" fmla="#ppt_w*sin(2.5*pi*$)">
                                          <p:val>
                                            <p:fltVal val="0"/>
                                          </p:val>
                                        </p:tav>
                                        <p:tav tm="100000">
                                          <p:val>
                                            <p:fltVal val="1"/>
                                          </p:val>
                                        </p:tav>
                                      </p:tavLst>
                                    </p:anim>
                                    <p:anim calcmode="lin" valueType="num">
                                      <p:cBhvr>
                                        <p:cTn id="59" dur="3000" fill="hold"/>
                                        <p:tgtEl>
                                          <p:spTgt spid="8"/>
                                        </p:tgtEl>
                                        <p:attrNameLst>
                                          <p:attrName>ppt_h</p:attrName>
                                        </p:attrNameLst>
                                      </p:cBhvr>
                                      <p:tavLst>
                                        <p:tav tm="0">
                                          <p:val>
                                            <p:strVal val="#ppt_h"/>
                                          </p:val>
                                        </p:tav>
                                        <p:tav tm="100000">
                                          <p:val>
                                            <p:strVal val="#ppt_h"/>
                                          </p:val>
                                        </p:tav>
                                      </p:tavLst>
                                    </p:anim>
                                  </p:childTnLst>
                                </p:cTn>
                              </p:par>
                              <p:par>
                                <p:cTn id="60" presetID="19" presetClass="entr" presetSubtype="10" fill="hold"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p:cTn id="62" dur="3000" fill="hold"/>
                                        <p:tgtEl>
                                          <p:spTgt spid="9"/>
                                        </p:tgtEl>
                                        <p:attrNameLst>
                                          <p:attrName>ppt_w</p:attrName>
                                        </p:attrNameLst>
                                      </p:cBhvr>
                                      <p:tavLst>
                                        <p:tav tm="0" fmla="#ppt_w*sin(2.5*pi*$)">
                                          <p:val>
                                            <p:fltVal val="0"/>
                                          </p:val>
                                        </p:tav>
                                        <p:tav tm="100000">
                                          <p:val>
                                            <p:fltVal val="1"/>
                                          </p:val>
                                        </p:tav>
                                      </p:tavLst>
                                    </p:anim>
                                    <p:anim calcmode="lin" valueType="num">
                                      <p:cBhvr>
                                        <p:cTn id="63" dur="3000" fill="hold"/>
                                        <p:tgtEl>
                                          <p:spTgt spid="9"/>
                                        </p:tgtEl>
                                        <p:attrNameLst>
                                          <p:attrName>ppt_h</p:attrName>
                                        </p:attrNameLst>
                                      </p:cBhvr>
                                      <p:tavLst>
                                        <p:tav tm="0">
                                          <p:val>
                                            <p:strVal val="#ppt_h"/>
                                          </p:val>
                                        </p:tav>
                                        <p:tav tm="100000">
                                          <p:val>
                                            <p:strVal val="#ppt_h"/>
                                          </p:val>
                                        </p:tav>
                                      </p:tavLst>
                                    </p:anim>
                                  </p:childTnLst>
                                </p:cTn>
                              </p:par>
                              <p:par>
                                <p:cTn id="64" presetID="19" presetClass="entr" presetSubtype="10" fill="hold"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p:cTn id="66" dur="3000" fill="hold"/>
                                        <p:tgtEl>
                                          <p:spTgt spid="10"/>
                                        </p:tgtEl>
                                        <p:attrNameLst>
                                          <p:attrName>ppt_w</p:attrName>
                                        </p:attrNameLst>
                                      </p:cBhvr>
                                      <p:tavLst>
                                        <p:tav tm="0" fmla="#ppt_w*sin(2.5*pi*$)">
                                          <p:val>
                                            <p:fltVal val="0"/>
                                          </p:val>
                                        </p:tav>
                                        <p:tav tm="100000">
                                          <p:val>
                                            <p:fltVal val="1"/>
                                          </p:val>
                                        </p:tav>
                                      </p:tavLst>
                                    </p:anim>
                                    <p:anim calcmode="lin" valueType="num">
                                      <p:cBhvr>
                                        <p:cTn id="67" dur="3000" fill="hold"/>
                                        <p:tgtEl>
                                          <p:spTgt spid="10"/>
                                        </p:tgtEl>
                                        <p:attrNameLst>
                                          <p:attrName>ppt_h</p:attrName>
                                        </p:attrNameLst>
                                      </p:cBhvr>
                                      <p:tavLst>
                                        <p:tav tm="0">
                                          <p:val>
                                            <p:strVal val="#ppt_h"/>
                                          </p:val>
                                        </p:tav>
                                        <p:tav tm="100000">
                                          <p:val>
                                            <p:strVal val="#ppt_h"/>
                                          </p:val>
                                        </p:tav>
                                      </p:tavLst>
                                    </p:anim>
                                  </p:childTnLst>
                                </p:cTn>
                              </p:par>
                              <p:par>
                                <p:cTn id="68" presetID="19" presetClass="entr" presetSubtype="10" fill="hold"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3000" fill="hold"/>
                                        <p:tgtEl>
                                          <p:spTgt spid="11"/>
                                        </p:tgtEl>
                                        <p:attrNameLst>
                                          <p:attrName>ppt_w</p:attrName>
                                        </p:attrNameLst>
                                      </p:cBhvr>
                                      <p:tavLst>
                                        <p:tav tm="0" fmla="#ppt_w*sin(2.5*pi*$)">
                                          <p:val>
                                            <p:fltVal val="0"/>
                                          </p:val>
                                        </p:tav>
                                        <p:tav tm="100000">
                                          <p:val>
                                            <p:fltVal val="1"/>
                                          </p:val>
                                        </p:tav>
                                      </p:tavLst>
                                    </p:anim>
                                    <p:anim calcmode="lin" valueType="num">
                                      <p:cBhvr>
                                        <p:cTn id="71" dur="3000" fill="hold"/>
                                        <p:tgtEl>
                                          <p:spTgt spid="11"/>
                                        </p:tgtEl>
                                        <p:attrNameLst>
                                          <p:attrName>ppt_h</p:attrName>
                                        </p:attrNameLst>
                                      </p:cBhvr>
                                      <p:tavLst>
                                        <p:tav tm="0">
                                          <p:val>
                                            <p:strVal val="#ppt_h"/>
                                          </p:val>
                                        </p:tav>
                                        <p:tav tm="100000">
                                          <p:val>
                                            <p:strVal val="#ppt_h"/>
                                          </p:val>
                                        </p:tav>
                                      </p:tavLst>
                                    </p:anim>
                                  </p:childTnLst>
                                </p:cTn>
                              </p:par>
                              <p:par>
                                <p:cTn id="72" presetID="19" presetClass="entr" presetSubtype="10" fill="hold"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p:cTn id="74" dur="3000" fill="hold"/>
                                        <p:tgtEl>
                                          <p:spTgt spid="12"/>
                                        </p:tgtEl>
                                        <p:attrNameLst>
                                          <p:attrName>ppt_w</p:attrName>
                                        </p:attrNameLst>
                                      </p:cBhvr>
                                      <p:tavLst>
                                        <p:tav tm="0" fmla="#ppt_w*sin(2.5*pi*$)">
                                          <p:val>
                                            <p:fltVal val="0"/>
                                          </p:val>
                                        </p:tav>
                                        <p:tav tm="100000">
                                          <p:val>
                                            <p:fltVal val="1"/>
                                          </p:val>
                                        </p:tav>
                                      </p:tavLst>
                                    </p:anim>
                                    <p:anim calcmode="lin" valueType="num">
                                      <p:cBhvr>
                                        <p:cTn id="75" dur="3000" fill="hold"/>
                                        <p:tgtEl>
                                          <p:spTgt spid="12"/>
                                        </p:tgtEl>
                                        <p:attrNameLst>
                                          <p:attrName>ppt_h</p:attrName>
                                        </p:attrNameLst>
                                      </p:cBhvr>
                                      <p:tavLst>
                                        <p:tav tm="0">
                                          <p:val>
                                            <p:strVal val="#ppt_h"/>
                                          </p:val>
                                        </p:tav>
                                        <p:tav tm="100000">
                                          <p:val>
                                            <p:strVal val="#ppt_h"/>
                                          </p:val>
                                        </p:tav>
                                      </p:tavLst>
                                    </p:anim>
                                  </p:childTnLst>
                                </p:cTn>
                              </p:par>
                              <p:par>
                                <p:cTn id="76" presetID="19" presetClass="entr" presetSubtype="10" fill="hold"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p:cTn id="78" dur="3000" fill="hold"/>
                                        <p:tgtEl>
                                          <p:spTgt spid="13"/>
                                        </p:tgtEl>
                                        <p:attrNameLst>
                                          <p:attrName>ppt_w</p:attrName>
                                        </p:attrNameLst>
                                      </p:cBhvr>
                                      <p:tavLst>
                                        <p:tav tm="0" fmla="#ppt_w*sin(2.5*pi*$)">
                                          <p:val>
                                            <p:fltVal val="0"/>
                                          </p:val>
                                        </p:tav>
                                        <p:tav tm="100000">
                                          <p:val>
                                            <p:fltVal val="1"/>
                                          </p:val>
                                        </p:tav>
                                      </p:tavLst>
                                    </p:anim>
                                    <p:anim calcmode="lin" valueType="num">
                                      <p:cBhvr>
                                        <p:cTn id="79" dur="3000" fill="hold"/>
                                        <p:tgtEl>
                                          <p:spTgt spid="13"/>
                                        </p:tgtEl>
                                        <p:attrNameLst>
                                          <p:attrName>ppt_h</p:attrName>
                                        </p:attrNameLst>
                                      </p:cBhvr>
                                      <p:tavLst>
                                        <p:tav tm="0">
                                          <p:val>
                                            <p:strVal val="#ppt_h"/>
                                          </p:val>
                                        </p:tav>
                                        <p:tav tm="100000">
                                          <p:val>
                                            <p:strVal val="#ppt_h"/>
                                          </p:val>
                                        </p:tav>
                                      </p:tavLst>
                                    </p:anim>
                                  </p:childTnLst>
                                </p:cTn>
                              </p:par>
                            </p:childTnLst>
                          </p:cTn>
                        </p:par>
                        <p:par>
                          <p:cTn id="80" fill="hold">
                            <p:stCondLst>
                              <p:cond delay="3000"/>
                            </p:stCondLst>
                            <p:childTnLst>
                              <p:par>
                                <p:cTn id="81" presetID="2" presetClass="exit" presetSubtype="4" fill="hold"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ppt_x"/>
                                          </p:val>
                                        </p:tav>
                                      </p:tavLst>
                                    </p:anim>
                                    <p:anim calcmode="lin" valueType="num">
                                      <p:cBhvr additive="base">
                                        <p:cTn id="83" dur="3000"/>
                                        <p:tgtEl>
                                          <p:spTgt spid="5"/>
                                        </p:tgtEl>
                                        <p:attrNameLst>
                                          <p:attrName>ppt_y</p:attrName>
                                        </p:attrNameLst>
                                      </p:cBhvr>
                                      <p:tavLst>
                                        <p:tav tm="0">
                                          <p:val>
                                            <p:strVal val="ppt_y"/>
                                          </p:val>
                                        </p:tav>
                                        <p:tav tm="100000">
                                          <p:val>
                                            <p:strVal val="1+ppt_h/2"/>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4" fill="hold" nodeType="withEffect">
                                  <p:stCondLst>
                                    <p:cond delay="0"/>
                                  </p:stCondLst>
                                  <p:childTnLst>
                                    <p:anim calcmode="lin" valueType="num">
                                      <p:cBhvr additive="base">
                                        <p:cTn id="86" dur="3000"/>
                                        <p:tgtEl>
                                          <p:spTgt spid="6"/>
                                        </p:tgtEl>
                                        <p:attrNameLst>
                                          <p:attrName>ppt_x</p:attrName>
                                        </p:attrNameLst>
                                      </p:cBhvr>
                                      <p:tavLst>
                                        <p:tav tm="0">
                                          <p:val>
                                            <p:strVal val="ppt_x"/>
                                          </p:val>
                                        </p:tav>
                                        <p:tav tm="100000">
                                          <p:val>
                                            <p:strVal val="ppt_x"/>
                                          </p:val>
                                        </p:tav>
                                      </p:tavLst>
                                    </p:anim>
                                    <p:anim calcmode="lin" valueType="num">
                                      <p:cBhvr additive="base">
                                        <p:cTn id="87" dur="3000"/>
                                        <p:tgtEl>
                                          <p:spTgt spid="6"/>
                                        </p:tgtEl>
                                        <p:attrNameLst>
                                          <p:attrName>ppt_y</p:attrName>
                                        </p:attrNameLst>
                                      </p:cBhvr>
                                      <p:tavLst>
                                        <p:tav tm="0">
                                          <p:val>
                                            <p:strVal val="ppt_y"/>
                                          </p:val>
                                        </p:tav>
                                        <p:tav tm="100000">
                                          <p:val>
                                            <p:strVal val="1+ppt_h/2"/>
                                          </p:val>
                                        </p:tav>
                                      </p:tavLst>
                                    </p:anim>
                                    <p:set>
                                      <p:cBhvr>
                                        <p:cTn id="88" dur="1" fill="hold">
                                          <p:stCondLst>
                                            <p:cond delay="2999"/>
                                          </p:stCondLst>
                                        </p:cTn>
                                        <p:tgtEl>
                                          <p:spTgt spid="6"/>
                                        </p:tgtEl>
                                        <p:attrNameLst>
                                          <p:attrName>style.visibility</p:attrName>
                                        </p:attrNameLst>
                                      </p:cBhvr>
                                      <p:to>
                                        <p:strVal val="hidden"/>
                                      </p:to>
                                    </p:set>
                                  </p:childTnLst>
                                </p:cTn>
                              </p:par>
                              <p:par>
                                <p:cTn id="89" presetID="2" presetClass="exit" presetSubtype="4" fill="hold" nodeType="withEffect">
                                  <p:stCondLst>
                                    <p:cond delay="0"/>
                                  </p:stCondLst>
                                  <p:childTnLst>
                                    <p:anim calcmode="lin" valueType="num">
                                      <p:cBhvr additive="base">
                                        <p:cTn id="90" dur="3000"/>
                                        <p:tgtEl>
                                          <p:spTgt spid="7"/>
                                        </p:tgtEl>
                                        <p:attrNameLst>
                                          <p:attrName>ppt_x</p:attrName>
                                        </p:attrNameLst>
                                      </p:cBhvr>
                                      <p:tavLst>
                                        <p:tav tm="0">
                                          <p:val>
                                            <p:strVal val="ppt_x"/>
                                          </p:val>
                                        </p:tav>
                                        <p:tav tm="100000">
                                          <p:val>
                                            <p:strVal val="ppt_x"/>
                                          </p:val>
                                        </p:tav>
                                      </p:tavLst>
                                    </p:anim>
                                    <p:anim calcmode="lin" valueType="num">
                                      <p:cBhvr additive="base">
                                        <p:cTn id="91" dur="3000"/>
                                        <p:tgtEl>
                                          <p:spTgt spid="7"/>
                                        </p:tgtEl>
                                        <p:attrNameLst>
                                          <p:attrName>ppt_y</p:attrName>
                                        </p:attrNameLst>
                                      </p:cBhvr>
                                      <p:tavLst>
                                        <p:tav tm="0">
                                          <p:val>
                                            <p:strVal val="ppt_y"/>
                                          </p:val>
                                        </p:tav>
                                        <p:tav tm="100000">
                                          <p:val>
                                            <p:strVal val="1+ppt_h/2"/>
                                          </p:val>
                                        </p:tav>
                                      </p:tavLst>
                                    </p:anim>
                                    <p:set>
                                      <p:cBhvr>
                                        <p:cTn id="92" dur="1" fill="hold">
                                          <p:stCondLst>
                                            <p:cond delay="2999"/>
                                          </p:stCondLst>
                                        </p:cTn>
                                        <p:tgtEl>
                                          <p:spTgt spid="7"/>
                                        </p:tgtEl>
                                        <p:attrNameLst>
                                          <p:attrName>style.visibility</p:attrName>
                                        </p:attrNameLst>
                                      </p:cBhvr>
                                      <p:to>
                                        <p:strVal val="hidden"/>
                                      </p:to>
                                    </p:set>
                                  </p:childTnLst>
                                </p:cTn>
                              </p:par>
                              <p:par>
                                <p:cTn id="93" presetID="2" presetClass="exit" presetSubtype="4" fill="hold" nodeType="withEffect">
                                  <p:stCondLst>
                                    <p:cond delay="0"/>
                                  </p:stCondLst>
                                  <p:childTnLst>
                                    <p:anim calcmode="lin" valueType="num">
                                      <p:cBhvr additive="base">
                                        <p:cTn id="94" dur="3000"/>
                                        <p:tgtEl>
                                          <p:spTgt spid="8"/>
                                        </p:tgtEl>
                                        <p:attrNameLst>
                                          <p:attrName>ppt_x</p:attrName>
                                        </p:attrNameLst>
                                      </p:cBhvr>
                                      <p:tavLst>
                                        <p:tav tm="0">
                                          <p:val>
                                            <p:strVal val="ppt_x"/>
                                          </p:val>
                                        </p:tav>
                                        <p:tav tm="100000">
                                          <p:val>
                                            <p:strVal val="ppt_x"/>
                                          </p:val>
                                        </p:tav>
                                      </p:tavLst>
                                    </p:anim>
                                    <p:anim calcmode="lin" valueType="num">
                                      <p:cBhvr additive="base">
                                        <p:cTn id="95" dur="3000"/>
                                        <p:tgtEl>
                                          <p:spTgt spid="8"/>
                                        </p:tgtEl>
                                        <p:attrNameLst>
                                          <p:attrName>ppt_y</p:attrName>
                                        </p:attrNameLst>
                                      </p:cBhvr>
                                      <p:tavLst>
                                        <p:tav tm="0">
                                          <p:val>
                                            <p:strVal val="ppt_y"/>
                                          </p:val>
                                        </p:tav>
                                        <p:tav tm="100000">
                                          <p:val>
                                            <p:strVal val="1+ppt_h/2"/>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4" fill="hold"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ppt_x"/>
                                          </p:val>
                                        </p:tav>
                                      </p:tavLst>
                                    </p:anim>
                                    <p:anim calcmode="lin" valueType="num">
                                      <p:cBhvr additive="base">
                                        <p:cTn id="99" dur="3000"/>
                                        <p:tgtEl>
                                          <p:spTgt spid="9"/>
                                        </p:tgtEl>
                                        <p:attrNameLst>
                                          <p:attrName>ppt_y</p:attrName>
                                        </p:attrNameLst>
                                      </p:cBhvr>
                                      <p:tavLst>
                                        <p:tav tm="0">
                                          <p:val>
                                            <p:strVal val="ppt_y"/>
                                          </p:val>
                                        </p:tav>
                                        <p:tav tm="100000">
                                          <p:val>
                                            <p:strVal val="1+ppt_h/2"/>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4" fill="hold" nodeType="withEffect">
                                  <p:stCondLst>
                                    <p:cond delay="0"/>
                                  </p:stCondLst>
                                  <p:childTnLst>
                                    <p:anim calcmode="lin" valueType="num">
                                      <p:cBhvr additive="base">
                                        <p:cTn id="102" dur="3000"/>
                                        <p:tgtEl>
                                          <p:spTgt spid="10"/>
                                        </p:tgtEl>
                                        <p:attrNameLst>
                                          <p:attrName>ppt_x</p:attrName>
                                        </p:attrNameLst>
                                      </p:cBhvr>
                                      <p:tavLst>
                                        <p:tav tm="0">
                                          <p:val>
                                            <p:strVal val="ppt_x"/>
                                          </p:val>
                                        </p:tav>
                                        <p:tav tm="100000">
                                          <p:val>
                                            <p:strVal val="ppt_x"/>
                                          </p:val>
                                        </p:tav>
                                      </p:tavLst>
                                    </p:anim>
                                    <p:anim calcmode="lin" valueType="num">
                                      <p:cBhvr additive="base">
                                        <p:cTn id="103" dur="3000"/>
                                        <p:tgtEl>
                                          <p:spTgt spid="10"/>
                                        </p:tgtEl>
                                        <p:attrNameLst>
                                          <p:attrName>ppt_y</p:attrName>
                                        </p:attrNameLst>
                                      </p:cBhvr>
                                      <p:tavLst>
                                        <p:tav tm="0">
                                          <p:val>
                                            <p:strVal val="ppt_y"/>
                                          </p:val>
                                        </p:tav>
                                        <p:tav tm="100000">
                                          <p:val>
                                            <p:strVal val="1+ppt_h/2"/>
                                          </p:val>
                                        </p:tav>
                                      </p:tavLst>
                                    </p:anim>
                                    <p:set>
                                      <p:cBhvr>
                                        <p:cTn id="104" dur="1" fill="hold">
                                          <p:stCondLst>
                                            <p:cond delay="2999"/>
                                          </p:stCondLst>
                                        </p:cTn>
                                        <p:tgtEl>
                                          <p:spTgt spid="10"/>
                                        </p:tgtEl>
                                        <p:attrNameLst>
                                          <p:attrName>style.visibility</p:attrName>
                                        </p:attrNameLst>
                                      </p:cBhvr>
                                      <p:to>
                                        <p:strVal val="hidden"/>
                                      </p:to>
                                    </p:set>
                                  </p:childTnLst>
                                </p:cTn>
                              </p:par>
                              <p:par>
                                <p:cTn id="105" presetID="2" presetClass="exit" presetSubtype="4" fill="hold"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ppt_x"/>
                                          </p:val>
                                        </p:tav>
                                      </p:tavLst>
                                    </p:anim>
                                    <p:anim calcmode="lin" valueType="num">
                                      <p:cBhvr additive="base">
                                        <p:cTn id="107" dur="3000"/>
                                        <p:tgtEl>
                                          <p:spTgt spid="11"/>
                                        </p:tgtEl>
                                        <p:attrNameLst>
                                          <p:attrName>ppt_y</p:attrName>
                                        </p:attrNameLst>
                                      </p:cBhvr>
                                      <p:tavLst>
                                        <p:tav tm="0">
                                          <p:val>
                                            <p:strVal val="ppt_y"/>
                                          </p:val>
                                        </p:tav>
                                        <p:tav tm="100000">
                                          <p:val>
                                            <p:strVal val="1+ppt_h/2"/>
                                          </p:val>
                                        </p:tav>
                                      </p:tavLst>
                                    </p:anim>
                                    <p:set>
                                      <p:cBhvr>
                                        <p:cTn id="108" dur="1" fill="hold">
                                          <p:stCondLst>
                                            <p:cond delay="2999"/>
                                          </p:stCondLst>
                                        </p:cTn>
                                        <p:tgtEl>
                                          <p:spTgt spid="11"/>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ppt_x"/>
                                          </p:val>
                                        </p:tav>
                                      </p:tavLst>
                                    </p:anim>
                                    <p:anim calcmode="lin" valueType="num">
                                      <p:cBhvr additive="base">
                                        <p:cTn id="111" dur="3000"/>
                                        <p:tgtEl>
                                          <p:spTgt spid="12"/>
                                        </p:tgtEl>
                                        <p:attrNameLst>
                                          <p:attrName>ppt_y</p:attrName>
                                        </p:attrNameLst>
                                      </p:cBhvr>
                                      <p:tavLst>
                                        <p:tav tm="0">
                                          <p:val>
                                            <p:strVal val="ppt_y"/>
                                          </p:val>
                                        </p:tav>
                                        <p:tav tm="100000">
                                          <p:val>
                                            <p:strVal val="1+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3000"/>
                                        <p:tgtEl>
                                          <p:spTgt spid="13"/>
                                        </p:tgtEl>
                                        <p:attrNameLst>
                                          <p:attrName>ppt_x</p:attrName>
                                        </p:attrNameLst>
                                      </p:cBhvr>
                                      <p:tavLst>
                                        <p:tav tm="0">
                                          <p:val>
                                            <p:strVal val="ppt_x"/>
                                          </p:val>
                                        </p:tav>
                                        <p:tav tm="100000">
                                          <p:val>
                                            <p:strVal val="ppt_x"/>
                                          </p:val>
                                        </p:tav>
                                      </p:tavLst>
                                    </p:anim>
                                    <p:anim calcmode="lin" valueType="num">
                                      <p:cBhvr additive="base">
                                        <p:cTn id="115" dur="3000"/>
                                        <p:tgtEl>
                                          <p:spTgt spid="13"/>
                                        </p:tgtEl>
                                        <p:attrNameLst>
                                          <p:attrName>ppt_y</p:attrName>
                                        </p:attrNameLst>
                                      </p:cBhvr>
                                      <p:tavLst>
                                        <p:tav tm="0">
                                          <p:val>
                                            <p:strVal val="ppt_y"/>
                                          </p:val>
                                        </p:tav>
                                        <p:tav tm="100000">
                                          <p:val>
                                            <p:strVal val="1+ppt_h/2"/>
                                          </p:val>
                                        </p:tav>
                                      </p:tavLst>
                                    </p:anim>
                                    <p:set>
                                      <p:cBhvr>
                                        <p:cTn id="116" dur="1" fill="hold">
                                          <p:stCondLst>
                                            <p:cond delay="2999"/>
                                          </p:stCondLst>
                                        </p:cTn>
                                        <p:tgtEl>
                                          <p:spTgt spid="13"/>
                                        </p:tgtEl>
                                        <p:attrNameLst>
                                          <p:attrName>style.visibility</p:attrName>
                                        </p:attrNameLst>
                                      </p:cBhvr>
                                      <p:to>
                                        <p:strVal val="hidden"/>
                                      </p:to>
                                    </p:set>
                                  </p:childTnLst>
                                </p:cTn>
                              </p:par>
                              <p:par>
                                <p:cTn id="117" presetID="19" presetClass="exit" presetSubtype="10" fill="hold" nodeType="withEffect">
                                  <p:stCondLst>
                                    <p:cond delay="0"/>
                                  </p:stCondLst>
                                  <p:childTnLst>
                                    <p:anim calcmode="lin" valueType="num">
                                      <p:cBhvr>
                                        <p:cTn id="118" dur="3000"/>
                                        <p:tgtEl>
                                          <p:spTgt spid="5"/>
                                        </p:tgtEl>
                                        <p:attrNameLst>
                                          <p:attrName>ppt_h</p:attrName>
                                        </p:attrNameLst>
                                      </p:cBhvr>
                                      <p:tavLst>
                                        <p:tav tm="0">
                                          <p:val>
                                            <p:strVal val="ppt_h"/>
                                          </p:val>
                                        </p:tav>
                                        <p:tav tm="100000">
                                          <p:val>
                                            <p:strVal val="ppt_h"/>
                                          </p:val>
                                        </p:tav>
                                      </p:tavLst>
                                    </p:anim>
                                    <p:anim calcmode="lin" valueType="num">
                                      <p:cBhvr>
                                        <p:cTn id="119"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0" dur="1" fill="hold">
                                          <p:stCondLst>
                                            <p:cond delay="2999"/>
                                          </p:stCondLst>
                                        </p:cTn>
                                        <p:tgtEl>
                                          <p:spTgt spid="5"/>
                                        </p:tgtEl>
                                        <p:attrNameLst>
                                          <p:attrName>style.visibility</p:attrName>
                                        </p:attrNameLst>
                                      </p:cBhvr>
                                      <p:to>
                                        <p:strVal val="hidden"/>
                                      </p:to>
                                    </p:set>
                                  </p:childTnLst>
                                </p:cTn>
                              </p:par>
                              <p:par>
                                <p:cTn id="121" presetID="19" presetClass="exit" presetSubtype="10" fill="hold" nodeType="withEffect">
                                  <p:stCondLst>
                                    <p:cond delay="0"/>
                                  </p:stCondLst>
                                  <p:childTnLst>
                                    <p:anim calcmode="lin" valueType="num">
                                      <p:cBhvr>
                                        <p:cTn id="122" dur="3000"/>
                                        <p:tgtEl>
                                          <p:spTgt spid="6"/>
                                        </p:tgtEl>
                                        <p:attrNameLst>
                                          <p:attrName>ppt_h</p:attrName>
                                        </p:attrNameLst>
                                      </p:cBhvr>
                                      <p:tavLst>
                                        <p:tav tm="0">
                                          <p:val>
                                            <p:strVal val="ppt_h"/>
                                          </p:val>
                                        </p:tav>
                                        <p:tav tm="100000">
                                          <p:val>
                                            <p:strVal val="ppt_h"/>
                                          </p:val>
                                        </p:tav>
                                      </p:tavLst>
                                    </p:anim>
                                    <p:anim calcmode="lin" valueType="num">
                                      <p:cBhvr>
                                        <p:cTn id="123"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4" dur="1" fill="hold">
                                          <p:stCondLst>
                                            <p:cond delay="2999"/>
                                          </p:stCondLst>
                                        </p:cTn>
                                        <p:tgtEl>
                                          <p:spTgt spid="6"/>
                                        </p:tgtEl>
                                        <p:attrNameLst>
                                          <p:attrName>style.visibility</p:attrName>
                                        </p:attrNameLst>
                                      </p:cBhvr>
                                      <p:to>
                                        <p:strVal val="hidden"/>
                                      </p:to>
                                    </p:set>
                                  </p:childTnLst>
                                </p:cTn>
                              </p:par>
                              <p:par>
                                <p:cTn id="125" presetID="19" presetClass="exit" presetSubtype="10" fill="hold" nodeType="withEffect">
                                  <p:stCondLst>
                                    <p:cond delay="0"/>
                                  </p:stCondLst>
                                  <p:childTnLst>
                                    <p:anim calcmode="lin" valueType="num">
                                      <p:cBhvr>
                                        <p:cTn id="126" dur="3000"/>
                                        <p:tgtEl>
                                          <p:spTgt spid="7"/>
                                        </p:tgtEl>
                                        <p:attrNameLst>
                                          <p:attrName>ppt_h</p:attrName>
                                        </p:attrNameLst>
                                      </p:cBhvr>
                                      <p:tavLst>
                                        <p:tav tm="0">
                                          <p:val>
                                            <p:strVal val="ppt_h"/>
                                          </p:val>
                                        </p:tav>
                                        <p:tav tm="100000">
                                          <p:val>
                                            <p:strVal val="ppt_h"/>
                                          </p:val>
                                        </p:tav>
                                      </p:tavLst>
                                    </p:anim>
                                    <p:anim calcmode="lin" valueType="num">
                                      <p:cBhvr>
                                        <p:cTn id="127"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8" dur="1" fill="hold">
                                          <p:stCondLst>
                                            <p:cond delay="2999"/>
                                          </p:stCondLst>
                                        </p:cTn>
                                        <p:tgtEl>
                                          <p:spTgt spid="7"/>
                                        </p:tgtEl>
                                        <p:attrNameLst>
                                          <p:attrName>style.visibility</p:attrName>
                                        </p:attrNameLst>
                                      </p:cBhvr>
                                      <p:to>
                                        <p:strVal val="hidden"/>
                                      </p:to>
                                    </p:set>
                                  </p:childTnLst>
                                </p:cTn>
                              </p:par>
                              <p:par>
                                <p:cTn id="129" presetID="19" presetClass="exit" presetSubtype="10" fill="hold" nodeType="withEffect">
                                  <p:stCondLst>
                                    <p:cond delay="0"/>
                                  </p:stCondLst>
                                  <p:childTnLst>
                                    <p:anim calcmode="lin" valueType="num">
                                      <p:cBhvr>
                                        <p:cTn id="130" dur="3000"/>
                                        <p:tgtEl>
                                          <p:spTgt spid="8"/>
                                        </p:tgtEl>
                                        <p:attrNameLst>
                                          <p:attrName>ppt_h</p:attrName>
                                        </p:attrNameLst>
                                      </p:cBhvr>
                                      <p:tavLst>
                                        <p:tav tm="0">
                                          <p:val>
                                            <p:strVal val="ppt_h"/>
                                          </p:val>
                                        </p:tav>
                                        <p:tav tm="100000">
                                          <p:val>
                                            <p:strVal val="ppt_h"/>
                                          </p:val>
                                        </p:tav>
                                      </p:tavLst>
                                    </p:anim>
                                    <p:anim calcmode="lin" valueType="num">
                                      <p:cBhvr>
                                        <p:cTn id="131"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2999"/>
                                          </p:stCondLst>
                                        </p:cTn>
                                        <p:tgtEl>
                                          <p:spTgt spid="8"/>
                                        </p:tgtEl>
                                        <p:attrNameLst>
                                          <p:attrName>style.visibility</p:attrName>
                                        </p:attrNameLst>
                                      </p:cBhvr>
                                      <p:to>
                                        <p:strVal val="hidden"/>
                                      </p:to>
                                    </p:set>
                                  </p:childTnLst>
                                </p:cTn>
                              </p:par>
                              <p:par>
                                <p:cTn id="133" presetID="19" presetClass="exit" presetSubtype="10" fill="hold" nodeType="withEffect">
                                  <p:stCondLst>
                                    <p:cond delay="0"/>
                                  </p:stCondLst>
                                  <p:childTnLst>
                                    <p:anim calcmode="lin" valueType="num">
                                      <p:cBhvr>
                                        <p:cTn id="134" dur="3000"/>
                                        <p:tgtEl>
                                          <p:spTgt spid="9"/>
                                        </p:tgtEl>
                                        <p:attrNameLst>
                                          <p:attrName>ppt_h</p:attrName>
                                        </p:attrNameLst>
                                      </p:cBhvr>
                                      <p:tavLst>
                                        <p:tav tm="0">
                                          <p:val>
                                            <p:strVal val="ppt_h"/>
                                          </p:val>
                                        </p:tav>
                                        <p:tav tm="100000">
                                          <p:val>
                                            <p:strVal val="ppt_h"/>
                                          </p:val>
                                        </p:tav>
                                      </p:tavLst>
                                    </p:anim>
                                    <p:anim calcmode="lin" valueType="num">
                                      <p:cBhvr>
                                        <p:cTn id="135"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2999"/>
                                          </p:stCondLst>
                                        </p:cTn>
                                        <p:tgtEl>
                                          <p:spTgt spid="9"/>
                                        </p:tgtEl>
                                        <p:attrNameLst>
                                          <p:attrName>style.visibility</p:attrName>
                                        </p:attrNameLst>
                                      </p:cBhvr>
                                      <p:to>
                                        <p:strVal val="hidden"/>
                                      </p:to>
                                    </p:set>
                                  </p:childTnLst>
                                </p:cTn>
                              </p:par>
                              <p:par>
                                <p:cTn id="137" presetID="19" presetClass="exit" presetSubtype="10" fill="hold" nodeType="withEffect">
                                  <p:stCondLst>
                                    <p:cond delay="0"/>
                                  </p:stCondLst>
                                  <p:childTnLst>
                                    <p:anim calcmode="lin" valueType="num">
                                      <p:cBhvr>
                                        <p:cTn id="138" dur="3000"/>
                                        <p:tgtEl>
                                          <p:spTgt spid="10"/>
                                        </p:tgtEl>
                                        <p:attrNameLst>
                                          <p:attrName>ppt_h</p:attrName>
                                        </p:attrNameLst>
                                      </p:cBhvr>
                                      <p:tavLst>
                                        <p:tav tm="0">
                                          <p:val>
                                            <p:strVal val="ppt_h"/>
                                          </p:val>
                                        </p:tav>
                                        <p:tav tm="100000">
                                          <p:val>
                                            <p:strVal val="ppt_h"/>
                                          </p:val>
                                        </p:tav>
                                      </p:tavLst>
                                    </p:anim>
                                    <p:anim calcmode="lin" valueType="num">
                                      <p:cBhvr>
                                        <p:cTn id="139"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0" dur="1" fill="hold">
                                          <p:stCondLst>
                                            <p:cond delay="2999"/>
                                          </p:stCondLst>
                                        </p:cTn>
                                        <p:tgtEl>
                                          <p:spTgt spid="10"/>
                                        </p:tgtEl>
                                        <p:attrNameLst>
                                          <p:attrName>style.visibility</p:attrName>
                                        </p:attrNameLst>
                                      </p:cBhvr>
                                      <p:to>
                                        <p:strVal val="hidden"/>
                                      </p:to>
                                    </p:set>
                                  </p:childTnLst>
                                </p:cTn>
                              </p:par>
                              <p:par>
                                <p:cTn id="141" presetID="19" presetClass="exit" presetSubtype="10" fill="hold" nodeType="withEffect">
                                  <p:stCondLst>
                                    <p:cond delay="0"/>
                                  </p:stCondLst>
                                  <p:childTnLst>
                                    <p:anim calcmode="lin" valueType="num">
                                      <p:cBhvr>
                                        <p:cTn id="142" dur="3000"/>
                                        <p:tgtEl>
                                          <p:spTgt spid="11"/>
                                        </p:tgtEl>
                                        <p:attrNameLst>
                                          <p:attrName>ppt_h</p:attrName>
                                        </p:attrNameLst>
                                      </p:cBhvr>
                                      <p:tavLst>
                                        <p:tav tm="0">
                                          <p:val>
                                            <p:strVal val="ppt_h"/>
                                          </p:val>
                                        </p:tav>
                                        <p:tav tm="100000">
                                          <p:val>
                                            <p:strVal val="ppt_h"/>
                                          </p:val>
                                        </p:tav>
                                      </p:tavLst>
                                    </p:anim>
                                    <p:anim calcmode="lin" valueType="num">
                                      <p:cBhvr>
                                        <p:cTn id="143"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4" dur="1" fill="hold">
                                          <p:stCondLst>
                                            <p:cond delay="2999"/>
                                          </p:stCondLst>
                                        </p:cTn>
                                        <p:tgtEl>
                                          <p:spTgt spid="11"/>
                                        </p:tgtEl>
                                        <p:attrNameLst>
                                          <p:attrName>style.visibility</p:attrName>
                                        </p:attrNameLst>
                                      </p:cBhvr>
                                      <p:to>
                                        <p:strVal val="hidden"/>
                                      </p:to>
                                    </p:set>
                                  </p:childTnLst>
                                </p:cTn>
                              </p:par>
                              <p:par>
                                <p:cTn id="145" presetID="19" presetClass="exit" presetSubtype="10" fill="hold" nodeType="withEffect">
                                  <p:stCondLst>
                                    <p:cond delay="0"/>
                                  </p:stCondLst>
                                  <p:childTnLst>
                                    <p:anim calcmode="lin" valueType="num">
                                      <p:cBhvr>
                                        <p:cTn id="146" dur="3000"/>
                                        <p:tgtEl>
                                          <p:spTgt spid="12"/>
                                        </p:tgtEl>
                                        <p:attrNameLst>
                                          <p:attrName>ppt_h</p:attrName>
                                        </p:attrNameLst>
                                      </p:cBhvr>
                                      <p:tavLst>
                                        <p:tav tm="0">
                                          <p:val>
                                            <p:strVal val="ppt_h"/>
                                          </p:val>
                                        </p:tav>
                                        <p:tav tm="100000">
                                          <p:val>
                                            <p:strVal val="ppt_h"/>
                                          </p:val>
                                        </p:tav>
                                      </p:tavLst>
                                    </p:anim>
                                    <p:anim calcmode="lin" valueType="num">
                                      <p:cBhvr>
                                        <p:cTn id="147"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8" dur="1" fill="hold">
                                          <p:stCondLst>
                                            <p:cond delay="2999"/>
                                          </p:stCondLst>
                                        </p:cTn>
                                        <p:tgtEl>
                                          <p:spTgt spid="12"/>
                                        </p:tgtEl>
                                        <p:attrNameLst>
                                          <p:attrName>style.visibility</p:attrName>
                                        </p:attrNameLst>
                                      </p:cBhvr>
                                      <p:to>
                                        <p:strVal val="hidden"/>
                                      </p:to>
                                    </p:set>
                                  </p:childTnLst>
                                </p:cTn>
                              </p:par>
                              <p:par>
                                <p:cTn id="149" presetID="19" presetClass="exit" presetSubtype="10" fill="hold" nodeType="withEffect">
                                  <p:stCondLst>
                                    <p:cond delay="0"/>
                                  </p:stCondLst>
                                  <p:childTnLst>
                                    <p:anim calcmode="lin" valueType="num">
                                      <p:cBhvr>
                                        <p:cTn id="150" dur="3000"/>
                                        <p:tgtEl>
                                          <p:spTgt spid="13"/>
                                        </p:tgtEl>
                                        <p:attrNameLst>
                                          <p:attrName>ppt_h</p:attrName>
                                        </p:attrNameLst>
                                      </p:cBhvr>
                                      <p:tavLst>
                                        <p:tav tm="0">
                                          <p:val>
                                            <p:strVal val="ppt_h"/>
                                          </p:val>
                                        </p:tav>
                                        <p:tav tm="100000">
                                          <p:val>
                                            <p:strVal val="ppt_h"/>
                                          </p:val>
                                        </p:tav>
                                      </p:tavLst>
                                    </p:anim>
                                    <p:anim calcmode="lin" valueType="num">
                                      <p:cBhvr>
                                        <p:cTn id="151"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2" dur="1" fill="hold">
                                          <p:stCondLst>
                                            <p:cond delay="2999"/>
                                          </p:stCondLst>
                                        </p:cTn>
                                        <p:tgtEl>
                                          <p:spTgt spid="13"/>
                                        </p:tgtEl>
                                        <p:attrNameLst>
                                          <p:attrName>style.visibility</p:attrName>
                                        </p:attrNameLst>
                                      </p:cBhvr>
                                      <p:to>
                                        <p:strVal val="hidden"/>
                                      </p:to>
                                    </p:set>
                                  </p:childTnLst>
                                </p:cTn>
                              </p:par>
                              <p:par>
                                <p:cTn id="153" presetID="2" presetClass="entr" presetSubtype="1"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additive="base">
                                        <p:cTn id="155" dur="3000" fill="hold"/>
                                        <p:tgtEl>
                                          <p:spTgt spid="4"/>
                                        </p:tgtEl>
                                        <p:attrNameLst>
                                          <p:attrName>ppt_x</p:attrName>
                                        </p:attrNameLst>
                                      </p:cBhvr>
                                      <p:tavLst>
                                        <p:tav tm="0">
                                          <p:val>
                                            <p:strVal val="#ppt_x"/>
                                          </p:val>
                                        </p:tav>
                                        <p:tav tm="100000">
                                          <p:val>
                                            <p:strVal val="#ppt_x"/>
                                          </p:val>
                                        </p:tav>
                                      </p:tavLst>
                                    </p:anim>
                                    <p:anim calcmode="lin" valueType="num">
                                      <p:cBhvr additive="base">
                                        <p:cTn id="156"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ln>
            <a:noFill/>
          </a:ln>
        </p:spPr>
        <p:txBody>
          <a:bodyPr/>
          <a:lstStyle/>
          <a:p>
            <a:endParaRPr lang="es-ES" dirty="0"/>
          </a:p>
        </p:txBody>
      </p:sp>
      <p:sp>
        <p:nvSpPr>
          <p:cNvPr id="5" name="4 Rectángulo"/>
          <p:cNvSpPr/>
          <p:nvPr/>
        </p:nvSpPr>
        <p:spPr>
          <a:xfrm>
            <a:off x="857224" y="785794"/>
            <a:ext cx="7429552" cy="5286412"/>
          </a:xfrm>
          <a:prstGeom prst="rect">
            <a:avLst/>
          </a:prstGeom>
          <a:solidFill>
            <a:srgbClr val="001F8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arco"/>
          <p:cNvSpPr/>
          <p:nvPr/>
        </p:nvSpPr>
        <p:spPr>
          <a:xfrm>
            <a:off x="0" y="0"/>
            <a:ext cx="9144000" cy="6858000"/>
          </a:xfrm>
          <a:prstGeom prst="frame">
            <a:avLst/>
          </a:prstGeom>
          <a:blipFill dpi="0" rotWithShape="1">
            <a:blip r:embed="rId3">
              <a:lum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uadroTexto"/>
          <p:cNvSpPr txBox="1"/>
          <p:nvPr/>
        </p:nvSpPr>
        <p:spPr>
          <a:xfrm>
            <a:off x="1000100" y="1142984"/>
            <a:ext cx="6858048" cy="3847207"/>
          </a:xfrm>
          <a:prstGeom prst="rect">
            <a:avLst/>
          </a:prstGeom>
          <a:noFill/>
        </p:spPr>
        <p:txBody>
          <a:bodyPr wrap="square" rtlCol="0">
            <a:spAutoFit/>
          </a:bodyPr>
          <a:lstStyle/>
          <a:p>
            <a:pPr algn="ctr"/>
            <a:r>
              <a:rPr lang="es-ES" sz="2400" dirty="0" smtClean="0">
                <a:latin typeface="Broadway" pitchFamily="82" charset="0"/>
              </a:rPr>
              <a:t>Peligrosidad de la medusa</a:t>
            </a:r>
          </a:p>
          <a:p>
            <a:endParaRPr lang="es-ES" sz="2000" dirty="0" smtClean="0"/>
          </a:p>
          <a:p>
            <a:r>
              <a:rPr lang="es-ES" sz="2000" dirty="0" smtClean="0">
                <a:effectLst>
                  <a:outerShdw blurRad="38100" dist="38100" dir="2700000" algn="tl">
                    <a:srgbClr val="000000">
                      <a:alpha val="43137"/>
                    </a:srgbClr>
                  </a:outerShdw>
                </a:effectLst>
              </a:rPr>
              <a:t>Existen medusas con diferentes características físicas y distribuciones geográficas; todas ellas resultan dañinas para el ser humano, pero existe una que es considerada como la más venenosa y letal del mundo: la avispa marina. Esta especie habita en aguas australianas principalmente (existen algunos ejemplares en el océano Índico y Pacífico) y es la más peligrosa, pues no puede percibirse a simple vista por su color transparente y es capaz de acabar con la vida de una persona en cuestión de tres minutos tan sólo con el contacto que casi siempre suele pasar desapercibido.</a:t>
            </a:r>
          </a:p>
        </p:txBody>
      </p:sp>
      <p:sp>
        <p:nvSpPr>
          <p:cNvPr id="7" name="6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3">
                  <a:lumMod val="60000"/>
                  <a:lumOff val="40000"/>
                </a:schemeClr>
              </a:gs>
              <a:gs pos="50000">
                <a:schemeClr val="accent3">
                  <a:lumMod val="50000"/>
                  <a:shade val="67500"/>
                  <a:satMod val="115000"/>
                </a:schemeClr>
              </a:gs>
              <a:gs pos="100000">
                <a:schemeClr val="accent3">
                  <a:lumMod val="50000"/>
                  <a:shade val="100000"/>
                  <a:satMod val="115000"/>
                </a:schemeClr>
              </a:gs>
            </a:gsLst>
            <a:path path="circle">
              <a:fillToRect l="50000" t="50000" r="50000" b="50000"/>
            </a:path>
            <a:tileRect/>
          </a:gradFill>
        </p:spPr>
        <p:txBody>
          <a:bodyPr/>
          <a:lstStyle/>
          <a:p>
            <a:endParaRPr lang="es-ES" dirty="0"/>
          </a:p>
        </p:txBody>
      </p:sp>
      <p:pic>
        <p:nvPicPr>
          <p:cNvPr id="4" name="3 Imagen" descr="0(27).jpg"/>
          <p:cNvPicPr>
            <a:picLocks noChangeAspect="1"/>
          </p:cNvPicPr>
          <p:nvPr/>
        </p:nvPicPr>
        <p:blipFill>
          <a:blip r:embed="rId2"/>
          <a:stretch>
            <a:fillRect/>
          </a:stretch>
        </p:blipFill>
        <p:spPr>
          <a:xfrm>
            <a:off x="0" y="0"/>
            <a:ext cx="9144000" cy="6858000"/>
          </a:xfrm>
          <a:prstGeom prst="rect">
            <a:avLst/>
          </a:prstGeom>
        </p:spPr>
      </p:pic>
      <p:pic>
        <p:nvPicPr>
          <p:cNvPr id="5" name="4 Imagen" descr="_2NZDmaXmCZYmBm4L3wvGCoWxLg.png"/>
          <p:cNvPicPr>
            <a:picLocks noChangeAspect="1"/>
          </p:cNvPicPr>
          <p:nvPr/>
        </p:nvPicPr>
        <p:blipFill>
          <a:blip r:embed="rId3">
            <a:duotone>
              <a:prstClr val="black"/>
              <a:schemeClr val="accent3">
                <a:tint val="45000"/>
                <a:satMod val="400000"/>
              </a:schemeClr>
            </a:duotone>
            <a:lum contrast="40000"/>
          </a:blip>
          <a:stretch>
            <a:fillRect/>
          </a:stretch>
        </p:blipFill>
        <p:spPr>
          <a:xfrm>
            <a:off x="3143241" y="4286255"/>
            <a:ext cx="2857500" cy="2190750"/>
          </a:xfrm>
          <a:prstGeom prst="triangle">
            <a:avLst/>
          </a:prstGeom>
        </p:spPr>
      </p:pic>
      <p:pic>
        <p:nvPicPr>
          <p:cNvPr id="6" name="5 Imagen" descr="_2NZDmaXmCZYmBm4L3wvGCoWxLg.png"/>
          <p:cNvPicPr>
            <a:picLocks noChangeAspect="1"/>
          </p:cNvPicPr>
          <p:nvPr/>
        </p:nvPicPr>
        <p:blipFill>
          <a:blip r:embed="rId3">
            <a:duotone>
              <a:prstClr val="black"/>
              <a:schemeClr val="accent3">
                <a:tint val="45000"/>
                <a:satMod val="400000"/>
              </a:schemeClr>
            </a:duotone>
            <a:lum contrast="40000"/>
          </a:blip>
          <a:stretch>
            <a:fillRect/>
          </a:stretch>
        </p:blipFill>
        <p:spPr>
          <a:xfrm rot="11092104">
            <a:off x="3214679" y="428603"/>
            <a:ext cx="2857500" cy="2190750"/>
          </a:xfrm>
          <a:prstGeom prst="triangle">
            <a:avLst/>
          </a:prstGeom>
        </p:spPr>
      </p:pic>
      <p:pic>
        <p:nvPicPr>
          <p:cNvPr id="7" name="6 Imagen" descr="_2NZDmaXmCZYmBm4L3wvGCoWxLg.png"/>
          <p:cNvPicPr>
            <a:picLocks noChangeAspect="1"/>
          </p:cNvPicPr>
          <p:nvPr/>
        </p:nvPicPr>
        <p:blipFill>
          <a:blip r:embed="rId3">
            <a:duotone>
              <a:prstClr val="black"/>
              <a:schemeClr val="accent3">
                <a:tint val="45000"/>
                <a:satMod val="400000"/>
              </a:schemeClr>
            </a:duotone>
            <a:lum contrast="40000"/>
          </a:blip>
          <a:stretch>
            <a:fillRect/>
          </a:stretch>
        </p:blipFill>
        <p:spPr>
          <a:xfrm rot="5400000">
            <a:off x="1085529" y="2289982"/>
            <a:ext cx="2857500" cy="2190750"/>
          </a:xfrm>
          <a:prstGeom prst="triangle">
            <a:avLst/>
          </a:prstGeom>
        </p:spPr>
      </p:pic>
      <p:pic>
        <p:nvPicPr>
          <p:cNvPr id="8" name="7 Imagen" descr="_2NZDmaXmCZYmBm4L3wvGCoWxLg.png"/>
          <p:cNvPicPr>
            <a:picLocks noChangeAspect="1"/>
          </p:cNvPicPr>
          <p:nvPr/>
        </p:nvPicPr>
        <p:blipFill>
          <a:blip r:embed="rId3">
            <a:duotone>
              <a:prstClr val="black"/>
              <a:schemeClr val="accent3">
                <a:tint val="45000"/>
                <a:satMod val="400000"/>
              </a:schemeClr>
            </a:duotone>
            <a:lum contrast="40000"/>
          </a:blip>
          <a:stretch>
            <a:fillRect/>
          </a:stretch>
        </p:blipFill>
        <p:spPr>
          <a:xfrm rot="16484987">
            <a:off x="5210427" y="2347971"/>
            <a:ext cx="2857500" cy="2190750"/>
          </a:xfrm>
          <a:prstGeom prst="triangle">
            <a:avLst/>
          </a:prstGeom>
        </p:spPr>
      </p:pic>
      <p:pic>
        <p:nvPicPr>
          <p:cNvPr id="9" name="8 Imagen" descr="_2NZDmaXmCZYmBm4L3wvGCoWxLg.png"/>
          <p:cNvPicPr>
            <a:picLocks noChangeAspect="1"/>
          </p:cNvPicPr>
          <p:nvPr/>
        </p:nvPicPr>
        <p:blipFill>
          <a:blip r:embed="rId3">
            <a:duotone>
              <a:prstClr val="black"/>
              <a:schemeClr val="accent3">
                <a:tint val="45000"/>
                <a:satMod val="400000"/>
              </a:schemeClr>
            </a:duotone>
            <a:lum contrast="40000"/>
          </a:blip>
          <a:stretch>
            <a:fillRect/>
          </a:stretch>
        </p:blipFill>
        <p:spPr>
          <a:xfrm rot="2657456">
            <a:off x="1787586" y="3615331"/>
            <a:ext cx="2857500" cy="2190750"/>
          </a:xfrm>
          <a:prstGeom prst="triangle">
            <a:avLst/>
          </a:prstGeom>
        </p:spPr>
      </p:pic>
      <p:pic>
        <p:nvPicPr>
          <p:cNvPr id="10" name="9 Imagen" descr="_2NZDmaXmCZYmBm4L3wvGCoWxLg.png"/>
          <p:cNvPicPr>
            <a:picLocks noChangeAspect="1"/>
          </p:cNvPicPr>
          <p:nvPr/>
        </p:nvPicPr>
        <p:blipFill>
          <a:blip r:embed="rId3">
            <a:duotone>
              <a:prstClr val="black"/>
              <a:schemeClr val="accent3">
                <a:tint val="45000"/>
                <a:satMod val="400000"/>
              </a:schemeClr>
            </a:duotone>
            <a:lum contrast="40000"/>
          </a:blip>
          <a:stretch>
            <a:fillRect/>
          </a:stretch>
        </p:blipFill>
        <p:spPr>
          <a:xfrm rot="8631513">
            <a:off x="1728378" y="917586"/>
            <a:ext cx="2857500" cy="2190750"/>
          </a:xfrm>
          <a:prstGeom prst="triangle">
            <a:avLst/>
          </a:prstGeom>
        </p:spPr>
      </p:pic>
      <p:pic>
        <p:nvPicPr>
          <p:cNvPr id="11" name="10 Imagen" descr="_2NZDmaXmCZYmBm4L3wvGCoWxLg.png"/>
          <p:cNvPicPr>
            <a:picLocks noChangeAspect="1"/>
          </p:cNvPicPr>
          <p:nvPr/>
        </p:nvPicPr>
        <p:blipFill>
          <a:blip r:embed="rId3">
            <a:duotone>
              <a:prstClr val="black"/>
              <a:schemeClr val="accent3">
                <a:tint val="45000"/>
                <a:satMod val="400000"/>
              </a:schemeClr>
            </a:duotone>
            <a:lum contrast="40000"/>
          </a:blip>
          <a:stretch>
            <a:fillRect/>
          </a:stretch>
        </p:blipFill>
        <p:spPr>
          <a:xfrm rot="13821380">
            <a:off x="4683964" y="1060828"/>
            <a:ext cx="2857500" cy="2190750"/>
          </a:xfrm>
          <a:prstGeom prst="triangle">
            <a:avLst/>
          </a:prstGeom>
        </p:spPr>
      </p:pic>
      <p:pic>
        <p:nvPicPr>
          <p:cNvPr id="12" name="11 Imagen" descr="_2NZDmaXmCZYmBm4L3wvGCoWxLg.png"/>
          <p:cNvPicPr>
            <a:picLocks noChangeAspect="1"/>
          </p:cNvPicPr>
          <p:nvPr/>
        </p:nvPicPr>
        <p:blipFill>
          <a:blip r:embed="rId3">
            <a:duotone>
              <a:prstClr val="black"/>
              <a:schemeClr val="accent3">
                <a:tint val="45000"/>
                <a:satMod val="400000"/>
              </a:schemeClr>
            </a:duotone>
            <a:lum contrast="40000"/>
          </a:blip>
          <a:stretch>
            <a:fillRect/>
          </a:stretch>
        </p:blipFill>
        <p:spPr>
          <a:xfrm rot="18744304">
            <a:off x="4486945" y="3627227"/>
            <a:ext cx="2857500" cy="2190750"/>
          </a:xfrm>
          <a:prstGeom prst="triangle">
            <a:avLst/>
          </a:prstGeom>
        </p:spPr>
      </p:pic>
      <p:sp>
        <p:nvSpPr>
          <p:cNvPr id="13" name="12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3"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9"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xit" presetSubtype="1" fill="hold" nodeType="withEffect">
                                  <p:stCondLst>
                                    <p:cond delay="0"/>
                                  </p:stCondLst>
                                  <p:childTnLst>
                                    <p:anim calcmode="lin" valueType="num">
                                      <p:cBhvr additive="base">
                                        <p:cTn id="41" dur="3000"/>
                                        <p:tgtEl>
                                          <p:spTgt spid="5"/>
                                        </p:tgtEl>
                                        <p:attrNameLst>
                                          <p:attrName>ppt_x</p:attrName>
                                        </p:attrNameLst>
                                      </p:cBhvr>
                                      <p:tavLst>
                                        <p:tav tm="0">
                                          <p:val>
                                            <p:strVal val="ppt_x"/>
                                          </p:val>
                                        </p:tav>
                                        <p:tav tm="100000">
                                          <p:val>
                                            <p:strVal val="ppt_x"/>
                                          </p:val>
                                        </p:tav>
                                      </p:tavLst>
                                    </p:anim>
                                    <p:anim calcmode="lin" valueType="num">
                                      <p:cBhvr additive="base">
                                        <p:cTn id="42" dur="3000"/>
                                        <p:tgtEl>
                                          <p:spTgt spid="5"/>
                                        </p:tgtEl>
                                        <p:attrNameLst>
                                          <p:attrName>ppt_y</p:attrName>
                                        </p:attrNameLst>
                                      </p:cBhvr>
                                      <p:tavLst>
                                        <p:tav tm="0">
                                          <p:val>
                                            <p:strVal val="ppt_y"/>
                                          </p:val>
                                        </p:tav>
                                        <p:tav tm="100000">
                                          <p:val>
                                            <p:strVal val="0-ppt_h/2"/>
                                          </p:val>
                                        </p:tav>
                                      </p:tavLst>
                                    </p:anim>
                                    <p:set>
                                      <p:cBhvr>
                                        <p:cTn id="43" dur="1" fill="hold">
                                          <p:stCondLst>
                                            <p:cond delay="2999"/>
                                          </p:stCondLst>
                                        </p:cTn>
                                        <p:tgtEl>
                                          <p:spTgt spid="5"/>
                                        </p:tgtEl>
                                        <p:attrNameLst>
                                          <p:attrName>style.visibility</p:attrName>
                                        </p:attrNameLst>
                                      </p:cBhvr>
                                      <p:to>
                                        <p:strVal val="hidden"/>
                                      </p:to>
                                    </p:set>
                                  </p:childTnLst>
                                </p:cTn>
                              </p:par>
                              <p:par>
                                <p:cTn id="44" presetID="2" presetClass="exit" presetSubtype="4" fill="hold" nodeType="withEffect">
                                  <p:stCondLst>
                                    <p:cond delay="0"/>
                                  </p:stCondLst>
                                  <p:childTnLst>
                                    <p:anim calcmode="lin" valueType="num">
                                      <p:cBhvr additive="base">
                                        <p:cTn id="45" dur="3000"/>
                                        <p:tgtEl>
                                          <p:spTgt spid="6"/>
                                        </p:tgtEl>
                                        <p:attrNameLst>
                                          <p:attrName>ppt_x</p:attrName>
                                        </p:attrNameLst>
                                      </p:cBhvr>
                                      <p:tavLst>
                                        <p:tav tm="0">
                                          <p:val>
                                            <p:strVal val="ppt_x"/>
                                          </p:val>
                                        </p:tav>
                                        <p:tav tm="100000">
                                          <p:val>
                                            <p:strVal val="ppt_x"/>
                                          </p:val>
                                        </p:tav>
                                      </p:tavLst>
                                    </p:anim>
                                    <p:anim calcmode="lin" valueType="num">
                                      <p:cBhvr additive="base">
                                        <p:cTn id="46" dur="3000"/>
                                        <p:tgtEl>
                                          <p:spTgt spid="6"/>
                                        </p:tgtEl>
                                        <p:attrNameLst>
                                          <p:attrName>ppt_y</p:attrName>
                                        </p:attrNameLst>
                                      </p:cBhvr>
                                      <p:tavLst>
                                        <p:tav tm="0">
                                          <p:val>
                                            <p:strVal val="ppt_y"/>
                                          </p:val>
                                        </p:tav>
                                        <p:tav tm="100000">
                                          <p:val>
                                            <p:strVal val="1+ppt_h/2"/>
                                          </p:val>
                                        </p:tav>
                                      </p:tavLst>
                                    </p:anim>
                                    <p:set>
                                      <p:cBhvr>
                                        <p:cTn id="47" dur="1" fill="hold">
                                          <p:stCondLst>
                                            <p:cond delay="2999"/>
                                          </p:stCondLst>
                                        </p:cTn>
                                        <p:tgtEl>
                                          <p:spTgt spid="6"/>
                                        </p:tgtEl>
                                        <p:attrNameLst>
                                          <p:attrName>style.visibility</p:attrName>
                                        </p:attrNameLst>
                                      </p:cBhvr>
                                      <p:to>
                                        <p:strVal val="hidden"/>
                                      </p:to>
                                    </p:set>
                                  </p:childTnLst>
                                </p:cTn>
                              </p:par>
                              <p:par>
                                <p:cTn id="48" presetID="2" presetClass="exit" presetSubtype="2" fill="hold" nodeType="withEffect">
                                  <p:stCondLst>
                                    <p:cond delay="0"/>
                                  </p:stCondLst>
                                  <p:childTnLst>
                                    <p:anim calcmode="lin" valueType="num">
                                      <p:cBhvr additive="base">
                                        <p:cTn id="49" dur="3000"/>
                                        <p:tgtEl>
                                          <p:spTgt spid="7"/>
                                        </p:tgtEl>
                                        <p:attrNameLst>
                                          <p:attrName>ppt_x</p:attrName>
                                        </p:attrNameLst>
                                      </p:cBhvr>
                                      <p:tavLst>
                                        <p:tav tm="0">
                                          <p:val>
                                            <p:strVal val="ppt_x"/>
                                          </p:val>
                                        </p:tav>
                                        <p:tav tm="100000">
                                          <p:val>
                                            <p:strVal val="1+ppt_w/2"/>
                                          </p:val>
                                        </p:tav>
                                      </p:tavLst>
                                    </p:anim>
                                    <p:anim calcmode="lin" valueType="num">
                                      <p:cBhvr additive="base">
                                        <p:cTn id="50" dur="3000"/>
                                        <p:tgtEl>
                                          <p:spTgt spid="7"/>
                                        </p:tgtEl>
                                        <p:attrNameLst>
                                          <p:attrName>ppt_y</p:attrName>
                                        </p:attrNameLst>
                                      </p:cBhvr>
                                      <p:tavLst>
                                        <p:tav tm="0">
                                          <p:val>
                                            <p:strVal val="ppt_y"/>
                                          </p:val>
                                        </p:tav>
                                        <p:tav tm="100000">
                                          <p:val>
                                            <p:strVal val="ppt_y"/>
                                          </p:val>
                                        </p:tav>
                                      </p:tavLst>
                                    </p:anim>
                                    <p:set>
                                      <p:cBhvr>
                                        <p:cTn id="51" dur="1" fill="hold">
                                          <p:stCondLst>
                                            <p:cond delay="2999"/>
                                          </p:stCondLst>
                                        </p:cTn>
                                        <p:tgtEl>
                                          <p:spTgt spid="7"/>
                                        </p:tgtEl>
                                        <p:attrNameLst>
                                          <p:attrName>style.visibility</p:attrName>
                                        </p:attrNameLst>
                                      </p:cBhvr>
                                      <p:to>
                                        <p:strVal val="hidden"/>
                                      </p:to>
                                    </p:set>
                                  </p:childTnLst>
                                </p:cTn>
                              </p:par>
                              <p:par>
                                <p:cTn id="52" presetID="2" presetClass="exit" presetSubtype="8" fill="hold" nodeType="withEffect">
                                  <p:stCondLst>
                                    <p:cond delay="0"/>
                                  </p:stCondLst>
                                  <p:childTnLst>
                                    <p:anim calcmode="lin" valueType="num">
                                      <p:cBhvr additive="base">
                                        <p:cTn id="53" dur="3000"/>
                                        <p:tgtEl>
                                          <p:spTgt spid="8"/>
                                        </p:tgtEl>
                                        <p:attrNameLst>
                                          <p:attrName>ppt_x</p:attrName>
                                        </p:attrNameLst>
                                      </p:cBhvr>
                                      <p:tavLst>
                                        <p:tav tm="0">
                                          <p:val>
                                            <p:strVal val="ppt_x"/>
                                          </p:val>
                                        </p:tav>
                                        <p:tav tm="100000">
                                          <p:val>
                                            <p:strVal val="0-ppt_w/2"/>
                                          </p:val>
                                        </p:tav>
                                      </p:tavLst>
                                    </p:anim>
                                    <p:anim calcmode="lin" valueType="num">
                                      <p:cBhvr additive="base">
                                        <p:cTn id="54" dur="3000"/>
                                        <p:tgtEl>
                                          <p:spTgt spid="8"/>
                                        </p:tgtEl>
                                        <p:attrNameLst>
                                          <p:attrName>ppt_y</p:attrName>
                                        </p:attrNameLst>
                                      </p:cBhvr>
                                      <p:tavLst>
                                        <p:tav tm="0">
                                          <p:val>
                                            <p:strVal val="ppt_y"/>
                                          </p:val>
                                        </p:tav>
                                        <p:tav tm="100000">
                                          <p:val>
                                            <p:strVal val="ppt_y"/>
                                          </p:val>
                                        </p:tav>
                                      </p:tavLst>
                                    </p:anim>
                                    <p:set>
                                      <p:cBhvr>
                                        <p:cTn id="55" dur="1" fill="hold">
                                          <p:stCondLst>
                                            <p:cond delay="2999"/>
                                          </p:stCondLst>
                                        </p:cTn>
                                        <p:tgtEl>
                                          <p:spTgt spid="8"/>
                                        </p:tgtEl>
                                        <p:attrNameLst>
                                          <p:attrName>style.visibility</p:attrName>
                                        </p:attrNameLst>
                                      </p:cBhvr>
                                      <p:to>
                                        <p:strVal val="hidden"/>
                                      </p:to>
                                    </p:set>
                                  </p:childTnLst>
                                </p:cTn>
                              </p:par>
                              <p:par>
                                <p:cTn id="56" presetID="2" presetClass="exit" presetSubtype="3" fill="hold" nodeType="withEffect">
                                  <p:stCondLst>
                                    <p:cond delay="0"/>
                                  </p:stCondLst>
                                  <p:childTnLst>
                                    <p:anim calcmode="lin" valueType="num">
                                      <p:cBhvr additive="base">
                                        <p:cTn id="57" dur="3000"/>
                                        <p:tgtEl>
                                          <p:spTgt spid="9"/>
                                        </p:tgtEl>
                                        <p:attrNameLst>
                                          <p:attrName>ppt_x</p:attrName>
                                        </p:attrNameLst>
                                      </p:cBhvr>
                                      <p:tavLst>
                                        <p:tav tm="0">
                                          <p:val>
                                            <p:strVal val="ppt_x"/>
                                          </p:val>
                                        </p:tav>
                                        <p:tav tm="100000">
                                          <p:val>
                                            <p:strVal val="1+ppt_w/2"/>
                                          </p:val>
                                        </p:tav>
                                      </p:tavLst>
                                    </p:anim>
                                    <p:anim calcmode="lin" valueType="num">
                                      <p:cBhvr additive="base">
                                        <p:cTn id="58" dur="3000"/>
                                        <p:tgtEl>
                                          <p:spTgt spid="9"/>
                                        </p:tgtEl>
                                        <p:attrNameLst>
                                          <p:attrName>ppt_y</p:attrName>
                                        </p:attrNameLst>
                                      </p:cBhvr>
                                      <p:tavLst>
                                        <p:tav tm="0">
                                          <p:val>
                                            <p:strVal val="ppt_y"/>
                                          </p:val>
                                        </p:tav>
                                        <p:tav tm="100000">
                                          <p:val>
                                            <p:strVal val="0-ppt_h/2"/>
                                          </p:val>
                                        </p:tav>
                                      </p:tavLst>
                                    </p:anim>
                                    <p:set>
                                      <p:cBhvr>
                                        <p:cTn id="59" dur="1" fill="hold">
                                          <p:stCondLst>
                                            <p:cond delay="2999"/>
                                          </p:stCondLst>
                                        </p:cTn>
                                        <p:tgtEl>
                                          <p:spTgt spid="9"/>
                                        </p:tgtEl>
                                        <p:attrNameLst>
                                          <p:attrName>style.visibility</p:attrName>
                                        </p:attrNameLst>
                                      </p:cBhvr>
                                      <p:to>
                                        <p:strVal val="hidden"/>
                                      </p:to>
                                    </p:set>
                                  </p:childTnLst>
                                </p:cTn>
                              </p:par>
                              <p:par>
                                <p:cTn id="60" presetID="2" presetClass="exit" presetSubtype="6" fill="hold" nodeType="withEffect">
                                  <p:stCondLst>
                                    <p:cond delay="0"/>
                                  </p:stCondLst>
                                  <p:childTnLst>
                                    <p:anim calcmode="lin" valueType="num">
                                      <p:cBhvr additive="base">
                                        <p:cTn id="61" dur="3000"/>
                                        <p:tgtEl>
                                          <p:spTgt spid="10"/>
                                        </p:tgtEl>
                                        <p:attrNameLst>
                                          <p:attrName>ppt_x</p:attrName>
                                        </p:attrNameLst>
                                      </p:cBhvr>
                                      <p:tavLst>
                                        <p:tav tm="0">
                                          <p:val>
                                            <p:strVal val="ppt_x"/>
                                          </p:val>
                                        </p:tav>
                                        <p:tav tm="100000">
                                          <p:val>
                                            <p:strVal val="1+ppt_w/2"/>
                                          </p:val>
                                        </p:tav>
                                      </p:tavLst>
                                    </p:anim>
                                    <p:anim calcmode="lin" valueType="num">
                                      <p:cBhvr additive="base">
                                        <p:cTn id="62" dur="3000"/>
                                        <p:tgtEl>
                                          <p:spTgt spid="10"/>
                                        </p:tgtEl>
                                        <p:attrNameLst>
                                          <p:attrName>ppt_y</p:attrName>
                                        </p:attrNameLst>
                                      </p:cBhvr>
                                      <p:tavLst>
                                        <p:tav tm="0">
                                          <p:val>
                                            <p:strVal val="ppt_y"/>
                                          </p:val>
                                        </p:tav>
                                        <p:tav tm="100000">
                                          <p:val>
                                            <p:strVal val="1+ppt_h/2"/>
                                          </p:val>
                                        </p:tav>
                                      </p:tavLst>
                                    </p:anim>
                                    <p:set>
                                      <p:cBhvr>
                                        <p:cTn id="63" dur="1" fill="hold">
                                          <p:stCondLst>
                                            <p:cond delay="2999"/>
                                          </p:stCondLst>
                                        </p:cTn>
                                        <p:tgtEl>
                                          <p:spTgt spid="10"/>
                                        </p:tgtEl>
                                        <p:attrNameLst>
                                          <p:attrName>style.visibility</p:attrName>
                                        </p:attrNameLst>
                                      </p:cBhvr>
                                      <p:to>
                                        <p:strVal val="hidden"/>
                                      </p:to>
                                    </p:set>
                                  </p:childTnLst>
                                </p:cTn>
                              </p:par>
                              <p:par>
                                <p:cTn id="64" presetID="2" presetClass="exit" presetSubtype="12" fill="hold" nodeType="withEffect">
                                  <p:stCondLst>
                                    <p:cond delay="0"/>
                                  </p:stCondLst>
                                  <p:childTnLst>
                                    <p:anim calcmode="lin" valueType="num">
                                      <p:cBhvr additive="base">
                                        <p:cTn id="65" dur="3000"/>
                                        <p:tgtEl>
                                          <p:spTgt spid="11"/>
                                        </p:tgtEl>
                                        <p:attrNameLst>
                                          <p:attrName>ppt_x</p:attrName>
                                        </p:attrNameLst>
                                      </p:cBhvr>
                                      <p:tavLst>
                                        <p:tav tm="0">
                                          <p:val>
                                            <p:strVal val="ppt_x"/>
                                          </p:val>
                                        </p:tav>
                                        <p:tav tm="100000">
                                          <p:val>
                                            <p:strVal val="0-ppt_w/2"/>
                                          </p:val>
                                        </p:tav>
                                      </p:tavLst>
                                    </p:anim>
                                    <p:anim calcmode="lin" valueType="num">
                                      <p:cBhvr additive="base">
                                        <p:cTn id="66" dur="3000"/>
                                        <p:tgtEl>
                                          <p:spTgt spid="11"/>
                                        </p:tgtEl>
                                        <p:attrNameLst>
                                          <p:attrName>ppt_y</p:attrName>
                                        </p:attrNameLst>
                                      </p:cBhvr>
                                      <p:tavLst>
                                        <p:tav tm="0">
                                          <p:val>
                                            <p:strVal val="ppt_y"/>
                                          </p:val>
                                        </p:tav>
                                        <p:tav tm="100000">
                                          <p:val>
                                            <p:strVal val="1+ppt_h/2"/>
                                          </p:val>
                                        </p:tav>
                                      </p:tavLst>
                                    </p:anim>
                                    <p:set>
                                      <p:cBhvr>
                                        <p:cTn id="67" dur="1" fill="hold">
                                          <p:stCondLst>
                                            <p:cond delay="2999"/>
                                          </p:stCondLst>
                                        </p:cTn>
                                        <p:tgtEl>
                                          <p:spTgt spid="11"/>
                                        </p:tgtEl>
                                        <p:attrNameLst>
                                          <p:attrName>style.visibility</p:attrName>
                                        </p:attrNameLst>
                                      </p:cBhvr>
                                      <p:to>
                                        <p:strVal val="hidden"/>
                                      </p:to>
                                    </p:set>
                                  </p:childTnLst>
                                </p:cTn>
                              </p:par>
                              <p:par>
                                <p:cTn id="68" presetID="2" presetClass="exit" presetSubtype="9" fill="hold" nodeType="withEffect">
                                  <p:stCondLst>
                                    <p:cond delay="0"/>
                                  </p:stCondLst>
                                  <p:childTnLst>
                                    <p:anim calcmode="lin" valueType="num">
                                      <p:cBhvr additive="base">
                                        <p:cTn id="69" dur="3000"/>
                                        <p:tgtEl>
                                          <p:spTgt spid="12"/>
                                        </p:tgtEl>
                                        <p:attrNameLst>
                                          <p:attrName>ppt_x</p:attrName>
                                        </p:attrNameLst>
                                      </p:cBhvr>
                                      <p:tavLst>
                                        <p:tav tm="0">
                                          <p:val>
                                            <p:strVal val="ppt_x"/>
                                          </p:val>
                                        </p:tav>
                                        <p:tav tm="100000">
                                          <p:val>
                                            <p:strVal val="0-ppt_w/2"/>
                                          </p:val>
                                        </p:tav>
                                      </p:tavLst>
                                    </p:anim>
                                    <p:anim calcmode="lin" valueType="num">
                                      <p:cBhvr additive="base">
                                        <p:cTn id="70" dur="3000"/>
                                        <p:tgtEl>
                                          <p:spTgt spid="12"/>
                                        </p:tgtEl>
                                        <p:attrNameLst>
                                          <p:attrName>ppt_y</p:attrName>
                                        </p:attrNameLst>
                                      </p:cBhvr>
                                      <p:tavLst>
                                        <p:tav tm="0">
                                          <p:val>
                                            <p:strVal val="ppt_y"/>
                                          </p:val>
                                        </p:tav>
                                        <p:tav tm="100000">
                                          <p:val>
                                            <p:strVal val="0-ppt_h/2"/>
                                          </p:val>
                                        </p:tav>
                                      </p:tavLst>
                                    </p:anim>
                                    <p:set>
                                      <p:cBhvr>
                                        <p:cTn id="71" dur="1" fill="hold">
                                          <p:stCondLst>
                                            <p:cond delay="2999"/>
                                          </p:stCondLst>
                                        </p:cTn>
                                        <p:tgtEl>
                                          <p:spTgt spid="12"/>
                                        </p:tgtEl>
                                        <p:attrNameLst>
                                          <p:attrName>style.visibility</p:attrName>
                                        </p:attrNameLst>
                                      </p:cBhvr>
                                      <p:to>
                                        <p:strVal val="hidden"/>
                                      </p:to>
                                    </p:set>
                                  </p:childTnLst>
                                </p:cTn>
                              </p:par>
                              <p:par>
                                <p:cTn id="72" presetID="23" presetClass="entr" presetSubtype="272" fill="hold" nodeType="withEffect">
                                  <p:stCondLst>
                                    <p:cond delay="0"/>
                                  </p:stCondLst>
                                  <p:childTnLst>
                                    <p:set>
                                      <p:cBhvr>
                                        <p:cTn id="73" dur="1" fill="hold">
                                          <p:stCondLst>
                                            <p:cond delay="0"/>
                                          </p:stCondLst>
                                        </p:cTn>
                                        <p:tgtEl>
                                          <p:spTgt spid="4"/>
                                        </p:tgtEl>
                                        <p:attrNameLst>
                                          <p:attrName>style.visibility</p:attrName>
                                        </p:attrNameLst>
                                      </p:cBhvr>
                                      <p:to>
                                        <p:strVal val="visible"/>
                                      </p:to>
                                    </p:set>
                                    <p:anim calcmode="lin" valueType="num">
                                      <p:cBhvr>
                                        <p:cTn id="74" dur="3000" fill="hold"/>
                                        <p:tgtEl>
                                          <p:spTgt spid="4"/>
                                        </p:tgtEl>
                                        <p:attrNameLst>
                                          <p:attrName>ppt_w</p:attrName>
                                        </p:attrNameLst>
                                      </p:cBhvr>
                                      <p:tavLst>
                                        <p:tav tm="0">
                                          <p:val>
                                            <p:strVal val="2/3*#ppt_w"/>
                                          </p:val>
                                        </p:tav>
                                        <p:tav tm="100000">
                                          <p:val>
                                            <p:strVal val="#ppt_w"/>
                                          </p:val>
                                        </p:tav>
                                      </p:tavLst>
                                    </p:anim>
                                    <p:anim calcmode="lin" valueType="num">
                                      <p:cBhvr>
                                        <p:cTn id="75" dur="3000" fill="hold"/>
                                        <p:tgtEl>
                                          <p:spTgt spid="4"/>
                                        </p:tgtEl>
                                        <p:attrNameLst>
                                          <p:attrName>ppt_h</p:attrName>
                                        </p:attrNameLst>
                                      </p:cBhvr>
                                      <p:tavLst>
                                        <p:tav tm="0">
                                          <p:val>
                                            <p:strVal val="2/3*#ppt_h"/>
                                          </p:val>
                                        </p:tav>
                                        <p:tav tm="100000">
                                          <p:val>
                                            <p:strVal val="#ppt_h"/>
                                          </p:val>
                                        </p:tav>
                                      </p:tavLst>
                                    </p:anim>
                                  </p:childTnLst>
                                </p:cTn>
                              </p:par>
                              <p:par>
                                <p:cTn id="76" presetID="4" presetClass="entr" presetSubtype="32" fill="hold" nodeType="withEffect">
                                  <p:stCondLst>
                                    <p:cond delay="0"/>
                                  </p:stCondLst>
                                  <p:childTnLst>
                                    <p:set>
                                      <p:cBhvr>
                                        <p:cTn id="77" dur="1" fill="hold">
                                          <p:stCondLst>
                                            <p:cond delay="0"/>
                                          </p:stCondLst>
                                        </p:cTn>
                                        <p:tgtEl>
                                          <p:spTgt spid="4"/>
                                        </p:tgtEl>
                                        <p:attrNameLst>
                                          <p:attrName>style.visibility</p:attrName>
                                        </p:attrNameLst>
                                      </p:cBhvr>
                                      <p:to>
                                        <p:strVal val="visible"/>
                                      </p:to>
                                    </p:set>
                                    <p:animEffect transition="in" filter="box(out)">
                                      <p:cBhvr>
                                        <p:cTn id="7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33CC">
                  <a:shade val="67500"/>
                  <a:satMod val="115000"/>
                </a:srgbClr>
              </a:gs>
              <a:gs pos="100000">
                <a:srgbClr val="0033CC">
                  <a:shade val="100000"/>
                  <a:satMod val="115000"/>
                </a:srgbClr>
              </a:gs>
            </a:gsLst>
            <a:lin ang="16200000" scaled="1"/>
            <a:tileRect/>
          </a:gradFill>
        </p:spPr>
        <p:txBody>
          <a:bodyPr/>
          <a:lstStyle/>
          <a:p>
            <a:endParaRPr lang="es-ES" dirty="0"/>
          </a:p>
        </p:txBody>
      </p:sp>
      <p:pic>
        <p:nvPicPr>
          <p:cNvPr id="4" name="3 Imagen" descr="0(28).jpg"/>
          <p:cNvPicPr>
            <a:picLocks noChangeAspect="1"/>
          </p:cNvPicPr>
          <p:nvPr/>
        </p:nvPicPr>
        <p:blipFill>
          <a:blip r:embed="rId2"/>
          <a:stretch>
            <a:fillRect/>
          </a:stretch>
        </p:blipFill>
        <p:spPr>
          <a:xfrm>
            <a:off x="-26789" y="0"/>
            <a:ext cx="9170789" cy="6858000"/>
          </a:xfrm>
          <a:prstGeom prst="rect">
            <a:avLst/>
          </a:prstGeom>
        </p:spPr>
      </p:pic>
      <p:pic>
        <p:nvPicPr>
          <p:cNvPr id="5" name="4 Imagen" descr="5sGNXZXzrUSBpustcCUaI7KUExM.png"/>
          <p:cNvPicPr>
            <a:picLocks noChangeAspect="1"/>
          </p:cNvPicPr>
          <p:nvPr/>
        </p:nvPicPr>
        <p:blipFill>
          <a:blip r:embed="rId3">
            <a:duotone>
              <a:prstClr val="black"/>
              <a:schemeClr val="accent6">
                <a:tint val="45000"/>
                <a:satMod val="400000"/>
              </a:schemeClr>
            </a:duotone>
            <a:lum contrast="40000"/>
          </a:blip>
          <a:stretch>
            <a:fillRect/>
          </a:stretch>
        </p:blipFill>
        <p:spPr>
          <a:xfrm rot="16200000">
            <a:off x="2902739" y="97625"/>
            <a:ext cx="1643050" cy="1447800"/>
          </a:xfrm>
          <a:prstGeom prst="rect">
            <a:avLst/>
          </a:prstGeom>
          <a:effectLst>
            <a:reflection blurRad="6350" stA="50000" endA="300" endPos="90000" dir="5400000" sy="-100000" algn="bl" rotWithShape="0"/>
          </a:effectLst>
        </p:spPr>
      </p:pic>
      <p:pic>
        <p:nvPicPr>
          <p:cNvPr id="6" name="5 Imagen" descr="5sGNXZXzrUSBpustcCUaI7KUExM.png"/>
          <p:cNvPicPr>
            <a:picLocks noChangeAspect="1"/>
          </p:cNvPicPr>
          <p:nvPr/>
        </p:nvPicPr>
        <p:blipFill>
          <a:blip r:embed="rId3">
            <a:duotone>
              <a:prstClr val="black"/>
              <a:schemeClr val="accent6">
                <a:tint val="45000"/>
                <a:satMod val="400000"/>
              </a:schemeClr>
            </a:duotone>
            <a:lum contrast="40000"/>
          </a:blip>
          <a:stretch>
            <a:fillRect/>
          </a:stretch>
        </p:blipFill>
        <p:spPr>
          <a:xfrm rot="16200000">
            <a:off x="4545813" y="97625"/>
            <a:ext cx="1643050" cy="1447800"/>
          </a:xfrm>
          <a:prstGeom prst="rect">
            <a:avLst/>
          </a:prstGeom>
          <a:effectLst>
            <a:reflection blurRad="6350" stA="50000" endA="300" endPos="90000" dir="5400000" sy="-100000" algn="bl" rotWithShape="0"/>
          </a:effectLst>
        </p:spPr>
      </p:pic>
      <p:pic>
        <p:nvPicPr>
          <p:cNvPr id="7" name="6 Imagen" descr="5sGNXZXzrUSBpustcCUaI7KUExM.png"/>
          <p:cNvPicPr>
            <a:picLocks noChangeAspect="1"/>
          </p:cNvPicPr>
          <p:nvPr/>
        </p:nvPicPr>
        <p:blipFill>
          <a:blip r:embed="rId3">
            <a:duotone>
              <a:prstClr val="black"/>
              <a:schemeClr val="accent6">
                <a:tint val="45000"/>
                <a:satMod val="400000"/>
              </a:schemeClr>
            </a:duotone>
            <a:lum contrast="40000"/>
          </a:blip>
          <a:stretch>
            <a:fillRect/>
          </a:stretch>
        </p:blipFill>
        <p:spPr>
          <a:xfrm rot="16200000">
            <a:off x="2831289" y="1812125"/>
            <a:ext cx="1785950" cy="1447800"/>
          </a:xfrm>
          <a:prstGeom prst="rect">
            <a:avLst/>
          </a:prstGeom>
          <a:effectLst>
            <a:reflection blurRad="6350" stA="50000" endA="300" endPos="90000" dir="5400000" sy="-100000" algn="bl" rotWithShape="0"/>
          </a:effectLst>
        </p:spPr>
      </p:pic>
      <p:pic>
        <p:nvPicPr>
          <p:cNvPr id="8" name="7 Imagen" descr="5sGNXZXzrUSBpustcCUaI7KUExM.png"/>
          <p:cNvPicPr>
            <a:picLocks noChangeAspect="1"/>
          </p:cNvPicPr>
          <p:nvPr/>
        </p:nvPicPr>
        <p:blipFill>
          <a:blip r:embed="rId3">
            <a:duotone>
              <a:prstClr val="black"/>
              <a:schemeClr val="accent6">
                <a:tint val="45000"/>
                <a:satMod val="400000"/>
              </a:schemeClr>
            </a:duotone>
            <a:lum contrast="40000"/>
          </a:blip>
          <a:stretch>
            <a:fillRect/>
          </a:stretch>
        </p:blipFill>
        <p:spPr>
          <a:xfrm rot="16200000">
            <a:off x="4474363" y="1812125"/>
            <a:ext cx="1785950" cy="1447800"/>
          </a:xfrm>
          <a:prstGeom prst="rect">
            <a:avLst/>
          </a:prstGeom>
          <a:effectLst>
            <a:reflection blurRad="6350" stA="50000" endA="300" endPos="90000" dir="5400000" sy="-100000" algn="bl" rotWithShape="0"/>
          </a:effectLst>
        </p:spPr>
      </p:pic>
      <p:pic>
        <p:nvPicPr>
          <p:cNvPr id="9" name="8 Imagen" descr="5sGNXZXzrUSBpustcCUaI7KUExM.png"/>
          <p:cNvPicPr>
            <a:picLocks noChangeAspect="1"/>
          </p:cNvPicPr>
          <p:nvPr/>
        </p:nvPicPr>
        <p:blipFill>
          <a:blip r:embed="rId3">
            <a:duotone>
              <a:prstClr val="black"/>
              <a:schemeClr val="accent6">
                <a:tint val="45000"/>
                <a:satMod val="400000"/>
              </a:schemeClr>
            </a:duotone>
            <a:lum contrast="40000"/>
          </a:blip>
          <a:stretch>
            <a:fillRect/>
          </a:stretch>
        </p:blipFill>
        <p:spPr>
          <a:xfrm rot="16200000">
            <a:off x="2831289" y="3526637"/>
            <a:ext cx="1785950" cy="1447800"/>
          </a:xfrm>
          <a:prstGeom prst="rect">
            <a:avLst/>
          </a:prstGeom>
          <a:effectLst>
            <a:reflection blurRad="6350" stA="50000" endA="300" endPos="90000" dir="5400000" sy="-100000" algn="bl" rotWithShape="0"/>
          </a:effectLst>
        </p:spPr>
      </p:pic>
      <p:pic>
        <p:nvPicPr>
          <p:cNvPr id="10" name="9 Imagen" descr="5sGNXZXzrUSBpustcCUaI7KUExM.png"/>
          <p:cNvPicPr>
            <a:picLocks noChangeAspect="1"/>
          </p:cNvPicPr>
          <p:nvPr/>
        </p:nvPicPr>
        <p:blipFill>
          <a:blip r:embed="rId3">
            <a:duotone>
              <a:prstClr val="black"/>
              <a:schemeClr val="accent6">
                <a:tint val="45000"/>
                <a:satMod val="400000"/>
              </a:schemeClr>
            </a:duotone>
            <a:lum contrast="40000"/>
          </a:blip>
          <a:stretch>
            <a:fillRect/>
          </a:stretch>
        </p:blipFill>
        <p:spPr>
          <a:xfrm rot="16200000">
            <a:off x="4474363" y="3526637"/>
            <a:ext cx="1785950" cy="1447800"/>
          </a:xfrm>
          <a:prstGeom prst="rect">
            <a:avLst/>
          </a:prstGeom>
          <a:effectLst>
            <a:reflection blurRad="6350" stA="50000" endA="300" endPos="90000" dir="5400000" sy="-100000" algn="bl" rotWithShape="0"/>
          </a:effectLst>
        </p:spPr>
      </p:pic>
      <p:pic>
        <p:nvPicPr>
          <p:cNvPr id="11" name="10 Imagen" descr="5sGNXZXzrUSBpustcCUaI7KUExM.png"/>
          <p:cNvPicPr>
            <a:picLocks noChangeAspect="1"/>
          </p:cNvPicPr>
          <p:nvPr/>
        </p:nvPicPr>
        <p:blipFill>
          <a:blip r:embed="rId3">
            <a:duotone>
              <a:prstClr val="black"/>
              <a:schemeClr val="accent6">
                <a:tint val="45000"/>
                <a:satMod val="400000"/>
              </a:schemeClr>
            </a:duotone>
            <a:lum contrast="40000"/>
          </a:blip>
          <a:stretch>
            <a:fillRect/>
          </a:stretch>
        </p:blipFill>
        <p:spPr>
          <a:xfrm rot="16200000">
            <a:off x="2831301" y="5241137"/>
            <a:ext cx="1785926" cy="1447800"/>
          </a:xfrm>
          <a:prstGeom prst="rect">
            <a:avLst/>
          </a:prstGeom>
          <a:effectLst>
            <a:reflection blurRad="6350" stA="50000" endA="300" endPos="90000" dir="5400000" sy="-100000" algn="bl" rotWithShape="0"/>
          </a:effectLst>
        </p:spPr>
      </p:pic>
      <p:pic>
        <p:nvPicPr>
          <p:cNvPr id="12" name="11 Imagen" descr="5sGNXZXzrUSBpustcCUaI7KUExM.png"/>
          <p:cNvPicPr>
            <a:picLocks noChangeAspect="1"/>
          </p:cNvPicPr>
          <p:nvPr/>
        </p:nvPicPr>
        <p:blipFill>
          <a:blip r:embed="rId3">
            <a:duotone>
              <a:prstClr val="black"/>
              <a:schemeClr val="accent6">
                <a:tint val="45000"/>
                <a:satMod val="400000"/>
              </a:schemeClr>
            </a:duotone>
            <a:lum contrast="40000"/>
          </a:blip>
          <a:stretch>
            <a:fillRect/>
          </a:stretch>
        </p:blipFill>
        <p:spPr>
          <a:xfrm rot="16200000">
            <a:off x="4474375" y="5241137"/>
            <a:ext cx="1785926" cy="1447800"/>
          </a:xfrm>
          <a:prstGeom prst="rect">
            <a:avLst/>
          </a:prstGeom>
          <a:effectLst>
            <a:reflection blurRad="6350" stA="50000" endA="300" endPos="90000" dir="5400000" sy="-100000" algn="bl" rotWithShape="0"/>
          </a:effectLst>
        </p:spPr>
      </p:pic>
      <p:sp>
        <p:nvSpPr>
          <p:cNvPr id="13" name="12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1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1+#ppt_w/2"/>
                                          </p:val>
                                        </p:tav>
                                        <p:tav tm="100000">
                                          <p:val>
                                            <p:strVal val="#ppt_x"/>
                                          </p:val>
                                        </p:tav>
                                      </p:tavLst>
                                    </p:anim>
                                    <p:anim calcmode="lin" valueType="num">
                                      <p:cBhvr additive="base">
                                        <p:cTn id="27" dur="3000" fill="hold"/>
                                        <p:tgtEl>
                                          <p:spTgt spid="6"/>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1+#ppt_w/2"/>
                                          </p:val>
                                        </p:tav>
                                        <p:tav tm="100000">
                                          <p:val>
                                            <p:strVal val="#ppt_x"/>
                                          </p:val>
                                        </p:tav>
                                      </p:tavLst>
                                    </p:anim>
                                    <p:anim calcmode="lin" valueType="num">
                                      <p:cBhvr additive="base">
                                        <p:cTn id="35" dur="3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8" presetClass="emph" presetSubtype="0" fill="hold"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nodeType="withEffect">
                                  <p:stCondLst>
                                    <p:cond delay="0"/>
                                  </p:stCondLst>
                                  <p:childTnLst>
                                    <p:animRot by="21600000">
                                      <p:cBhvr>
                                        <p:cTn id="43" dur="3000" fill="hold"/>
                                        <p:tgtEl>
                                          <p:spTgt spid="7"/>
                                        </p:tgtEl>
                                        <p:attrNameLst>
                                          <p:attrName>r</p:attrName>
                                        </p:attrNameLst>
                                      </p:cBhvr>
                                    </p:animRot>
                                  </p:childTnLst>
                                </p:cTn>
                              </p:par>
                              <p:par>
                                <p:cTn id="44" presetID="8" presetClass="emph" presetSubtype="0" fill="hold" nodeType="withEffect">
                                  <p:stCondLst>
                                    <p:cond delay="0"/>
                                  </p:stCondLst>
                                  <p:childTnLst>
                                    <p:animRot by="21600000">
                                      <p:cBhvr>
                                        <p:cTn id="45" dur="3000" fill="hold"/>
                                        <p:tgtEl>
                                          <p:spTgt spid="9"/>
                                        </p:tgtEl>
                                        <p:attrNameLst>
                                          <p:attrName>r</p:attrName>
                                        </p:attrNameLst>
                                      </p:cBhvr>
                                    </p:animRot>
                                  </p:childTnLst>
                                </p:cTn>
                              </p:par>
                              <p:par>
                                <p:cTn id="46" presetID="8" presetClass="emph" presetSubtype="0" fill="hold" nodeType="withEffect">
                                  <p:stCondLst>
                                    <p:cond delay="0"/>
                                  </p:stCondLst>
                                  <p:childTnLst>
                                    <p:animRot by="21600000">
                                      <p:cBhvr>
                                        <p:cTn id="47" dur="3000" fill="hold"/>
                                        <p:tgtEl>
                                          <p:spTgt spid="11"/>
                                        </p:tgtEl>
                                        <p:attrNameLst>
                                          <p:attrName>r</p:attrName>
                                        </p:attrNameLst>
                                      </p:cBhvr>
                                    </p:animRot>
                                  </p:childTnLst>
                                </p:cTn>
                              </p:par>
                              <p:par>
                                <p:cTn id="48" presetID="8" presetClass="emph" presetSubtype="0" fill="hold"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10"/>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3000"/>
                            </p:stCondLst>
                            <p:childTnLst>
                              <p:par>
                                <p:cTn id="57" presetID="2" presetClass="exit" presetSubtype="4" fill="hold"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ppt_x"/>
                                          </p:val>
                                        </p:tav>
                                      </p:tavLst>
                                    </p:anim>
                                    <p:anim calcmode="lin" valueType="num">
                                      <p:cBhvr additive="base">
                                        <p:cTn id="59" dur="3000"/>
                                        <p:tgtEl>
                                          <p:spTgt spid="5"/>
                                        </p:tgtEl>
                                        <p:attrNameLst>
                                          <p:attrName>ppt_y</p:attrName>
                                        </p:attrNameLst>
                                      </p:cBhvr>
                                      <p:tavLst>
                                        <p:tav tm="0">
                                          <p:val>
                                            <p:strVal val="ppt_y"/>
                                          </p:val>
                                        </p:tav>
                                        <p:tav tm="100000">
                                          <p:val>
                                            <p:strVal val="1+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4" fill="hold"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ppt_x"/>
                                          </p:val>
                                        </p:tav>
                                      </p:tavLst>
                                    </p:anim>
                                    <p:anim calcmode="lin" valueType="num">
                                      <p:cBhvr additive="base">
                                        <p:cTn id="63" dur="3000"/>
                                        <p:tgtEl>
                                          <p:spTgt spid="7"/>
                                        </p:tgtEl>
                                        <p:attrNameLst>
                                          <p:attrName>ppt_y</p:attrName>
                                        </p:attrNameLst>
                                      </p:cBhvr>
                                      <p:tavLst>
                                        <p:tav tm="0">
                                          <p:val>
                                            <p:strVal val="ppt_y"/>
                                          </p:val>
                                        </p:tav>
                                        <p:tav tm="100000">
                                          <p:val>
                                            <p:strVal val="1+ppt_h/2"/>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4" fill="hold"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ppt_x"/>
                                          </p:val>
                                        </p:tav>
                                      </p:tavLst>
                                    </p:anim>
                                    <p:anim calcmode="lin" valueType="num">
                                      <p:cBhvr additive="base">
                                        <p:cTn id="67" dur="3000"/>
                                        <p:tgtEl>
                                          <p:spTgt spid="9"/>
                                        </p:tgtEl>
                                        <p:attrNameLst>
                                          <p:attrName>ppt_y</p:attrName>
                                        </p:attrNameLst>
                                      </p:cBhvr>
                                      <p:tavLst>
                                        <p:tav tm="0">
                                          <p:val>
                                            <p:strVal val="ppt_y"/>
                                          </p:val>
                                        </p:tav>
                                        <p:tav tm="100000">
                                          <p:val>
                                            <p:strVal val="1+ppt_h/2"/>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4" fill="hold"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ppt_x"/>
                                          </p:val>
                                        </p:tav>
                                      </p:tavLst>
                                    </p:anim>
                                    <p:anim calcmode="lin" valueType="num">
                                      <p:cBhvr additive="base">
                                        <p:cTn id="71" dur="3000"/>
                                        <p:tgtEl>
                                          <p:spTgt spid="11"/>
                                        </p:tgtEl>
                                        <p:attrNameLst>
                                          <p:attrName>ppt_y</p:attrName>
                                        </p:attrNameLst>
                                      </p:cBhvr>
                                      <p:tavLst>
                                        <p:tav tm="0">
                                          <p:val>
                                            <p:strVal val="ppt_y"/>
                                          </p:val>
                                        </p:tav>
                                        <p:tav tm="100000">
                                          <p:val>
                                            <p:strVal val="1+ppt_h/2"/>
                                          </p:val>
                                        </p:tav>
                                      </p:tavLst>
                                    </p:anim>
                                    <p:set>
                                      <p:cBhvr>
                                        <p:cTn id="72" dur="1" fill="hold">
                                          <p:stCondLst>
                                            <p:cond delay="2999"/>
                                          </p:stCondLst>
                                        </p:cTn>
                                        <p:tgtEl>
                                          <p:spTgt spid="11"/>
                                        </p:tgtEl>
                                        <p:attrNameLst>
                                          <p:attrName>style.visibility</p:attrName>
                                        </p:attrNameLst>
                                      </p:cBhvr>
                                      <p:to>
                                        <p:strVal val="hidden"/>
                                      </p:to>
                                    </p:set>
                                  </p:childTnLst>
                                </p:cTn>
                              </p:par>
                              <p:par>
                                <p:cTn id="73" presetID="2" presetClass="exit" presetSubtype="1" fill="hold"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ppt_x"/>
                                          </p:val>
                                        </p:tav>
                                      </p:tavLst>
                                    </p:anim>
                                    <p:anim calcmode="lin" valueType="num">
                                      <p:cBhvr additive="base">
                                        <p:cTn id="75" dur="3000"/>
                                        <p:tgtEl>
                                          <p:spTgt spid="6"/>
                                        </p:tgtEl>
                                        <p:attrNameLst>
                                          <p:attrName>ppt_y</p:attrName>
                                        </p:attrNameLst>
                                      </p:cBhvr>
                                      <p:tavLst>
                                        <p:tav tm="0">
                                          <p:val>
                                            <p:strVal val="ppt_y"/>
                                          </p:val>
                                        </p:tav>
                                        <p:tav tm="100000">
                                          <p:val>
                                            <p:strVal val="0-ppt_h/2"/>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1" fill="hold"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ppt_x"/>
                                          </p:val>
                                        </p:tav>
                                      </p:tavLst>
                                    </p:anim>
                                    <p:anim calcmode="lin" valueType="num">
                                      <p:cBhvr additive="base">
                                        <p:cTn id="79" dur="3000"/>
                                        <p:tgtEl>
                                          <p:spTgt spid="8"/>
                                        </p:tgtEl>
                                        <p:attrNameLst>
                                          <p:attrName>ppt_y</p:attrName>
                                        </p:attrNameLst>
                                      </p:cBhvr>
                                      <p:tavLst>
                                        <p:tav tm="0">
                                          <p:val>
                                            <p:strVal val="ppt_y"/>
                                          </p:val>
                                        </p:tav>
                                        <p:tav tm="100000">
                                          <p:val>
                                            <p:strVal val="0-ppt_h/2"/>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1" fill="hold" nodeType="withEffect">
                                  <p:stCondLst>
                                    <p:cond delay="0"/>
                                  </p:stCondLst>
                                  <p:childTnLst>
                                    <p:anim calcmode="lin" valueType="num">
                                      <p:cBhvr additive="base">
                                        <p:cTn id="82" dur="3000"/>
                                        <p:tgtEl>
                                          <p:spTgt spid="10"/>
                                        </p:tgtEl>
                                        <p:attrNameLst>
                                          <p:attrName>ppt_x</p:attrName>
                                        </p:attrNameLst>
                                      </p:cBhvr>
                                      <p:tavLst>
                                        <p:tav tm="0">
                                          <p:val>
                                            <p:strVal val="ppt_x"/>
                                          </p:val>
                                        </p:tav>
                                        <p:tav tm="100000">
                                          <p:val>
                                            <p:strVal val="ppt_x"/>
                                          </p:val>
                                        </p:tav>
                                      </p:tavLst>
                                    </p:anim>
                                    <p:anim calcmode="lin" valueType="num">
                                      <p:cBhvr additive="base">
                                        <p:cTn id="83" dur="3000"/>
                                        <p:tgtEl>
                                          <p:spTgt spid="10"/>
                                        </p:tgtEl>
                                        <p:attrNameLst>
                                          <p:attrName>ppt_y</p:attrName>
                                        </p:attrNameLst>
                                      </p:cBhvr>
                                      <p:tavLst>
                                        <p:tav tm="0">
                                          <p:val>
                                            <p:strVal val="ppt_y"/>
                                          </p:val>
                                        </p:tav>
                                        <p:tav tm="100000">
                                          <p:val>
                                            <p:strVal val="0-ppt_h/2"/>
                                          </p:val>
                                        </p:tav>
                                      </p:tavLst>
                                    </p:anim>
                                    <p:set>
                                      <p:cBhvr>
                                        <p:cTn id="84" dur="1" fill="hold">
                                          <p:stCondLst>
                                            <p:cond delay="2999"/>
                                          </p:stCondLst>
                                        </p:cTn>
                                        <p:tgtEl>
                                          <p:spTgt spid="10"/>
                                        </p:tgtEl>
                                        <p:attrNameLst>
                                          <p:attrName>style.visibility</p:attrName>
                                        </p:attrNameLst>
                                      </p:cBhvr>
                                      <p:to>
                                        <p:strVal val="hidden"/>
                                      </p:to>
                                    </p:set>
                                  </p:childTnLst>
                                </p:cTn>
                              </p:par>
                              <p:par>
                                <p:cTn id="85" presetID="2" presetClass="exit" presetSubtype="1" fill="hold"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ppt_x"/>
                                          </p:val>
                                        </p:tav>
                                      </p:tavLst>
                                    </p:anim>
                                    <p:anim calcmode="lin" valueType="num">
                                      <p:cBhvr additive="base">
                                        <p:cTn id="87" dur="3000"/>
                                        <p:tgtEl>
                                          <p:spTgt spid="12"/>
                                        </p:tgtEl>
                                        <p:attrNameLst>
                                          <p:attrName>ppt_y</p:attrName>
                                        </p:attrNameLst>
                                      </p:cBhvr>
                                      <p:tavLst>
                                        <p:tav tm="0">
                                          <p:val>
                                            <p:strVal val="ppt_y"/>
                                          </p:val>
                                        </p:tav>
                                        <p:tav tm="100000">
                                          <p:val>
                                            <p:strVal val="0-ppt_h/2"/>
                                          </p:val>
                                        </p:tav>
                                      </p:tavLst>
                                    </p:anim>
                                    <p:set>
                                      <p:cBhvr>
                                        <p:cTn id="88" dur="1" fill="hold">
                                          <p:stCondLst>
                                            <p:cond delay="2999"/>
                                          </p:stCondLst>
                                        </p:cTn>
                                        <p:tgtEl>
                                          <p:spTgt spid="12"/>
                                        </p:tgtEl>
                                        <p:attrNameLst>
                                          <p:attrName>style.visibility</p:attrName>
                                        </p:attrNameLst>
                                      </p:cBhvr>
                                      <p:to>
                                        <p:strVal val="hidden"/>
                                      </p:to>
                                    </p:set>
                                  </p:childTnLst>
                                </p:cTn>
                              </p:par>
                              <p:par>
                                <p:cTn id="89" presetID="8" presetClass="emph" presetSubtype="0" fill="hold" nodeType="withEffect">
                                  <p:stCondLst>
                                    <p:cond delay="0"/>
                                  </p:stCondLst>
                                  <p:childTnLst>
                                    <p:animRot by="21600000">
                                      <p:cBhvr>
                                        <p:cTn id="90" dur="3000" fill="hold"/>
                                        <p:tgtEl>
                                          <p:spTgt spid="5"/>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7"/>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9"/>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11"/>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6"/>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8"/>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10"/>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2"/>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16" presetClass="entr" presetSubtype="42"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Horizontal)">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20000"/>
                  <a:lumOff val="80000"/>
                </a:schemeClr>
              </a:gs>
              <a:gs pos="50000">
                <a:srgbClr val="3366FF">
                  <a:shade val="67500"/>
                  <a:satMod val="115000"/>
                </a:srgbClr>
              </a:gs>
              <a:gs pos="100000">
                <a:srgbClr val="3366FF">
                  <a:shade val="100000"/>
                  <a:satMod val="115000"/>
                </a:srgbClr>
              </a:gs>
            </a:gsLst>
            <a:path path="circle">
              <a:fillToRect l="50000" t="50000" r="50000" b="50000"/>
            </a:path>
            <a:tileRect/>
          </a:gradFill>
        </p:spPr>
        <p:txBody>
          <a:bodyPr/>
          <a:lstStyle/>
          <a:p>
            <a:endParaRPr lang="es-ES" dirty="0"/>
          </a:p>
        </p:txBody>
      </p:sp>
      <p:pic>
        <p:nvPicPr>
          <p:cNvPr id="4" name="3 Imagen" descr="0(29).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18152513">
            <a:off x="4599681" y="5212075"/>
            <a:ext cx="1428760" cy="1357298"/>
          </a:xfrm>
          <a:prstGeom prst="teardrop">
            <a:avLst/>
          </a:prstGeom>
          <a:gradFill flip="none" rotWithShape="1">
            <a:gsLst>
              <a:gs pos="0">
                <a:schemeClr val="bg2">
                  <a:lumMod val="40000"/>
                  <a:lumOff val="60000"/>
                </a:schemeClr>
              </a:gs>
              <a:gs pos="50000">
                <a:srgbClr val="001F82">
                  <a:shade val="67500"/>
                  <a:satMod val="115000"/>
                </a:srgbClr>
              </a:gs>
              <a:gs pos="100000">
                <a:srgbClr val="001F8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224444">
            <a:off x="4072288" y="289129"/>
            <a:ext cx="1395036" cy="1388664"/>
          </a:xfrm>
          <a:prstGeom prst="teardrop">
            <a:avLst/>
          </a:prstGeom>
          <a:gradFill flip="none" rotWithShape="1">
            <a:gsLst>
              <a:gs pos="0">
                <a:schemeClr val="bg2">
                  <a:lumMod val="40000"/>
                  <a:lumOff val="60000"/>
                </a:schemeClr>
              </a:gs>
              <a:gs pos="50000">
                <a:srgbClr val="001F82">
                  <a:shade val="67500"/>
                  <a:satMod val="115000"/>
                </a:srgbClr>
              </a:gs>
              <a:gs pos="100000">
                <a:srgbClr val="001F8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8224444">
            <a:off x="4214286" y="2236649"/>
            <a:ext cx="1113151" cy="1065476"/>
          </a:xfrm>
          <a:prstGeom prst="teardrop">
            <a:avLst/>
          </a:prstGeom>
          <a:gradFill flip="none" rotWithShape="1">
            <a:gsLst>
              <a:gs pos="0">
                <a:schemeClr val="bg2">
                  <a:lumMod val="40000"/>
                  <a:lumOff val="60000"/>
                </a:schemeClr>
              </a:gs>
              <a:gs pos="50000">
                <a:srgbClr val="001F82">
                  <a:shade val="67500"/>
                  <a:satMod val="115000"/>
                </a:srgbClr>
              </a:gs>
              <a:gs pos="100000">
                <a:srgbClr val="001F8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9076835">
            <a:off x="4216794" y="3715033"/>
            <a:ext cx="1043154" cy="1046824"/>
          </a:xfrm>
          <a:prstGeom prst="teardrop">
            <a:avLst/>
          </a:prstGeom>
          <a:gradFill flip="none" rotWithShape="1">
            <a:gsLst>
              <a:gs pos="0">
                <a:schemeClr val="bg2">
                  <a:lumMod val="40000"/>
                  <a:lumOff val="60000"/>
                </a:schemeClr>
              </a:gs>
              <a:gs pos="50000">
                <a:srgbClr val="001F82">
                  <a:shade val="67500"/>
                  <a:satMod val="115000"/>
                </a:srgbClr>
              </a:gs>
              <a:gs pos="100000">
                <a:srgbClr val="001F8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422173">
            <a:off x="1483878" y="2944299"/>
            <a:ext cx="1428760" cy="1357298"/>
          </a:xfrm>
          <a:prstGeom prst="teardrop">
            <a:avLst/>
          </a:prstGeom>
          <a:gradFill flip="none" rotWithShape="1">
            <a:gsLst>
              <a:gs pos="0">
                <a:schemeClr val="bg2">
                  <a:lumMod val="40000"/>
                  <a:lumOff val="60000"/>
                </a:schemeClr>
              </a:gs>
              <a:gs pos="50000">
                <a:srgbClr val="001F82">
                  <a:shade val="67500"/>
                  <a:satMod val="115000"/>
                </a:srgbClr>
              </a:gs>
              <a:gs pos="100000">
                <a:srgbClr val="001F8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422173">
            <a:off x="3382312" y="3015329"/>
            <a:ext cx="1132355" cy="1154487"/>
          </a:xfrm>
          <a:prstGeom prst="teardrop">
            <a:avLst/>
          </a:prstGeom>
          <a:gradFill flip="none" rotWithShape="1">
            <a:gsLst>
              <a:gs pos="0">
                <a:schemeClr val="bg2">
                  <a:lumMod val="40000"/>
                  <a:lumOff val="60000"/>
                </a:schemeClr>
              </a:gs>
              <a:gs pos="50000">
                <a:srgbClr val="001F82">
                  <a:shade val="67500"/>
                  <a:satMod val="115000"/>
                </a:srgbClr>
              </a:gs>
              <a:gs pos="100000">
                <a:srgbClr val="001F8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3488742">
            <a:off x="4957188" y="2945920"/>
            <a:ext cx="1132355" cy="1154487"/>
          </a:xfrm>
          <a:prstGeom prst="teardrop">
            <a:avLst/>
          </a:prstGeom>
          <a:gradFill flip="none" rotWithShape="1">
            <a:gsLst>
              <a:gs pos="0">
                <a:schemeClr val="bg2">
                  <a:lumMod val="40000"/>
                  <a:lumOff val="60000"/>
                </a:schemeClr>
              </a:gs>
              <a:gs pos="50000">
                <a:srgbClr val="001F82">
                  <a:shade val="67500"/>
                  <a:satMod val="115000"/>
                </a:srgbClr>
              </a:gs>
              <a:gs pos="100000">
                <a:srgbClr val="001F8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3701954">
            <a:off x="6499911" y="3145786"/>
            <a:ext cx="1395036" cy="1388664"/>
          </a:xfrm>
          <a:prstGeom prst="teardrop">
            <a:avLst/>
          </a:prstGeom>
          <a:gradFill flip="none" rotWithShape="1">
            <a:gsLst>
              <a:gs pos="0">
                <a:schemeClr val="bg2">
                  <a:lumMod val="40000"/>
                  <a:lumOff val="60000"/>
                </a:schemeClr>
              </a:gs>
              <a:gs pos="50000">
                <a:srgbClr val="001F82">
                  <a:shade val="67500"/>
                  <a:satMod val="115000"/>
                </a:srgbClr>
              </a:gs>
              <a:gs pos="100000">
                <a:srgbClr val="001F8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4108588">
            <a:off x="1679203" y="1520761"/>
            <a:ext cx="1428760" cy="1357298"/>
          </a:xfrm>
          <a:prstGeom prst="teardrop">
            <a:avLst/>
          </a:prstGeom>
          <a:gradFill flip="none" rotWithShape="1">
            <a:gsLst>
              <a:gs pos="0">
                <a:schemeClr val="bg2">
                  <a:lumMod val="40000"/>
                  <a:lumOff val="60000"/>
                </a:schemeClr>
              </a:gs>
              <a:gs pos="50000">
                <a:srgbClr val="001F82">
                  <a:shade val="67500"/>
                  <a:satMod val="115000"/>
                </a:srgbClr>
              </a:gs>
              <a:gs pos="100000">
                <a:srgbClr val="001F8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5781389">
            <a:off x="2682364" y="535080"/>
            <a:ext cx="1428760" cy="1357298"/>
          </a:xfrm>
          <a:prstGeom prst="teardrop">
            <a:avLst/>
          </a:prstGeom>
          <a:gradFill flip="none" rotWithShape="1">
            <a:gsLst>
              <a:gs pos="0">
                <a:schemeClr val="bg2">
                  <a:lumMod val="40000"/>
                  <a:lumOff val="60000"/>
                </a:schemeClr>
              </a:gs>
              <a:gs pos="50000">
                <a:srgbClr val="001F82">
                  <a:shade val="67500"/>
                  <a:satMod val="115000"/>
                </a:srgbClr>
              </a:gs>
              <a:gs pos="100000">
                <a:srgbClr val="001F8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0341633">
            <a:off x="5443930" y="658046"/>
            <a:ext cx="1395036" cy="1388664"/>
          </a:xfrm>
          <a:prstGeom prst="teardrop">
            <a:avLst/>
          </a:prstGeom>
          <a:gradFill flip="none" rotWithShape="1">
            <a:gsLst>
              <a:gs pos="0">
                <a:schemeClr val="bg2">
                  <a:lumMod val="40000"/>
                  <a:lumOff val="60000"/>
                </a:schemeClr>
              </a:gs>
              <a:gs pos="50000">
                <a:srgbClr val="001F82">
                  <a:shade val="67500"/>
                  <a:satMod val="115000"/>
                </a:srgbClr>
              </a:gs>
              <a:gs pos="100000">
                <a:srgbClr val="001F8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2154598">
            <a:off x="6356749" y="1714756"/>
            <a:ext cx="1395036" cy="1388664"/>
          </a:xfrm>
          <a:prstGeom prst="teardrop">
            <a:avLst/>
          </a:prstGeom>
          <a:gradFill flip="none" rotWithShape="1">
            <a:gsLst>
              <a:gs pos="0">
                <a:schemeClr val="bg2">
                  <a:lumMod val="40000"/>
                  <a:lumOff val="60000"/>
                </a:schemeClr>
              </a:gs>
              <a:gs pos="50000">
                <a:srgbClr val="001F82">
                  <a:shade val="67500"/>
                  <a:satMod val="115000"/>
                </a:srgbClr>
              </a:gs>
              <a:gs pos="100000">
                <a:srgbClr val="001F8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460581">
            <a:off x="1941605" y="4304161"/>
            <a:ext cx="1428760" cy="1357298"/>
          </a:xfrm>
          <a:prstGeom prst="teardrop">
            <a:avLst/>
          </a:prstGeom>
          <a:gradFill flip="none" rotWithShape="1">
            <a:gsLst>
              <a:gs pos="0">
                <a:schemeClr val="bg2">
                  <a:lumMod val="40000"/>
                  <a:lumOff val="60000"/>
                </a:schemeClr>
              </a:gs>
              <a:gs pos="50000">
                <a:srgbClr val="001F82">
                  <a:shade val="67500"/>
                  <a:satMod val="115000"/>
                </a:srgbClr>
              </a:gs>
              <a:gs pos="100000">
                <a:srgbClr val="001F8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20329691">
            <a:off x="3125810" y="5069963"/>
            <a:ext cx="1428760" cy="1357298"/>
          </a:xfrm>
          <a:prstGeom prst="teardrop">
            <a:avLst/>
          </a:prstGeom>
          <a:gradFill flip="none" rotWithShape="1">
            <a:gsLst>
              <a:gs pos="0">
                <a:schemeClr val="bg2">
                  <a:lumMod val="40000"/>
                  <a:lumOff val="60000"/>
                </a:schemeClr>
              </a:gs>
              <a:gs pos="50000">
                <a:srgbClr val="001F82">
                  <a:shade val="67500"/>
                  <a:satMod val="115000"/>
                </a:srgbClr>
              </a:gs>
              <a:gs pos="100000">
                <a:srgbClr val="001F8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5625044">
            <a:off x="5860168" y="4424995"/>
            <a:ext cx="1428760" cy="1357298"/>
          </a:xfrm>
          <a:prstGeom prst="teardrop">
            <a:avLst/>
          </a:prstGeom>
          <a:gradFill flip="none" rotWithShape="1">
            <a:gsLst>
              <a:gs pos="0">
                <a:schemeClr val="bg2">
                  <a:lumMod val="40000"/>
                  <a:lumOff val="60000"/>
                </a:schemeClr>
              </a:gs>
              <a:gs pos="50000">
                <a:srgbClr val="001F82">
                  <a:shade val="67500"/>
                  <a:satMod val="115000"/>
                </a:srgbClr>
              </a:gs>
              <a:gs pos="100000">
                <a:srgbClr val="001F8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ppt_w</p:attrName>
                                        </p:attrNameLst>
                                      </p:cBhvr>
                                      <p:tavLst>
                                        <p:tav tm="0">
                                          <p:val>
                                            <p:fltVal val="0"/>
                                          </p:val>
                                        </p:tav>
                                        <p:tav tm="100000">
                                          <p:val>
                                            <p:strVal val="#ppt_w"/>
                                          </p:val>
                                        </p:tav>
                                      </p:tavLst>
                                    </p:anim>
                                    <p:anim calcmode="lin" valueType="num">
                                      <p:cBhvr>
                                        <p:cTn id="83" dur="3000" fill="hold"/>
                                        <p:tgtEl>
                                          <p:spTgt spid="17"/>
                                        </p:tgtEl>
                                        <p:attrNameLst>
                                          <p:attrName>ppt_h</p:attrName>
                                        </p:attrNameLst>
                                      </p:cBhvr>
                                      <p:tavLst>
                                        <p:tav tm="0">
                                          <p:val>
                                            <p:fltVal val="0"/>
                                          </p:val>
                                        </p:tav>
                                        <p:tav tm="100000">
                                          <p:val>
                                            <p:strVal val="#ppt_h"/>
                                          </p:val>
                                        </p:tav>
                                      </p:tavLst>
                                    </p:anim>
                                    <p:anim calcmode="lin" valueType="num">
                                      <p:cBhvr>
                                        <p:cTn id="84" dur="3000" fill="hold"/>
                                        <p:tgtEl>
                                          <p:spTgt spid="17"/>
                                        </p:tgtEl>
                                        <p:attrNameLst>
                                          <p:attrName>ppt_x</p:attrName>
                                        </p:attrNameLst>
                                      </p:cBhvr>
                                      <p:tavLst>
                                        <p:tav tm="0">
                                          <p:val>
                                            <p:fltVal val="0.5"/>
                                          </p:val>
                                        </p:tav>
                                        <p:tav tm="100000">
                                          <p:val>
                                            <p:strVal val="#ppt_x"/>
                                          </p:val>
                                        </p:tav>
                                      </p:tavLst>
                                    </p:anim>
                                    <p:anim calcmode="lin" valueType="num">
                                      <p:cBhvr>
                                        <p:cTn id="85" dur="3000" fill="hold"/>
                                        <p:tgtEl>
                                          <p:spTgt spid="17"/>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p:cTn id="88" dur="3000" fill="hold"/>
                                        <p:tgtEl>
                                          <p:spTgt spid="18"/>
                                        </p:tgtEl>
                                        <p:attrNameLst>
                                          <p:attrName>ppt_w</p:attrName>
                                        </p:attrNameLst>
                                      </p:cBhvr>
                                      <p:tavLst>
                                        <p:tav tm="0">
                                          <p:val>
                                            <p:fltVal val="0"/>
                                          </p:val>
                                        </p:tav>
                                        <p:tav tm="100000">
                                          <p:val>
                                            <p:strVal val="#ppt_w"/>
                                          </p:val>
                                        </p:tav>
                                      </p:tavLst>
                                    </p:anim>
                                    <p:anim calcmode="lin" valueType="num">
                                      <p:cBhvr>
                                        <p:cTn id="89" dur="3000" fill="hold"/>
                                        <p:tgtEl>
                                          <p:spTgt spid="18"/>
                                        </p:tgtEl>
                                        <p:attrNameLst>
                                          <p:attrName>ppt_h</p:attrName>
                                        </p:attrNameLst>
                                      </p:cBhvr>
                                      <p:tavLst>
                                        <p:tav tm="0">
                                          <p:val>
                                            <p:fltVal val="0"/>
                                          </p:val>
                                        </p:tav>
                                        <p:tav tm="100000">
                                          <p:val>
                                            <p:strVal val="#ppt_h"/>
                                          </p:val>
                                        </p:tav>
                                      </p:tavLst>
                                    </p:anim>
                                    <p:anim calcmode="lin" valueType="num">
                                      <p:cBhvr>
                                        <p:cTn id="90" dur="3000" fill="hold"/>
                                        <p:tgtEl>
                                          <p:spTgt spid="18"/>
                                        </p:tgtEl>
                                        <p:attrNameLst>
                                          <p:attrName>ppt_x</p:attrName>
                                        </p:attrNameLst>
                                      </p:cBhvr>
                                      <p:tavLst>
                                        <p:tav tm="0">
                                          <p:val>
                                            <p:fltVal val="0.5"/>
                                          </p:val>
                                        </p:tav>
                                        <p:tav tm="100000">
                                          <p:val>
                                            <p:strVal val="#ppt_x"/>
                                          </p:val>
                                        </p:tav>
                                      </p:tavLst>
                                    </p:anim>
                                    <p:anim calcmode="lin" valueType="num">
                                      <p:cBhvr>
                                        <p:cTn id="91" dur="3000" fill="hold"/>
                                        <p:tgtEl>
                                          <p:spTgt spid="18"/>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p:cTn id="94" dur="3000" fill="hold"/>
                                        <p:tgtEl>
                                          <p:spTgt spid="19"/>
                                        </p:tgtEl>
                                        <p:attrNameLst>
                                          <p:attrName>ppt_w</p:attrName>
                                        </p:attrNameLst>
                                      </p:cBhvr>
                                      <p:tavLst>
                                        <p:tav tm="0">
                                          <p:val>
                                            <p:fltVal val="0"/>
                                          </p:val>
                                        </p:tav>
                                        <p:tav tm="100000">
                                          <p:val>
                                            <p:strVal val="#ppt_w"/>
                                          </p:val>
                                        </p:tav>
                                      </p:tavLst>
                                    </p:anim>
                                    <p:anim calcmode="lin" valueType="num">
                                      <p:cBhvr>
                                        <p:cTn id="95" dur="3000" fill="hold"/>
                                        <p:tgtEl>
                                          <p:spTgt spid="19"/>
                                        </p:tgtEl>
                                        <p:attrNameLst>
                                          <p:attrName>ppt_h</p:attrName>
                                        </p:attrNameLst>
                                      </p:cBhvr>
                                      <p:tavLst>
                                        <p:tav tm="0">
                                          <p:val>
                                            <p:fltVal val="0"/>
                                          </p:val>
                                        </p:tav>
                                        <p:tav tm="100000">
                                          <p:val>
                                            <p:strVal val="#ppt_h"/>
                                          </p:val>
                                        </p:tav>
                                      </p:tavLst>
                                    </p:anim>
                                    <p:anim calcmode="lin" valueType="num">
                                      <p:cBhvr>
                                        <p:cTn id="96" dur="3000" fill="hold"/>
                                        <p:tgtEl>
                                          <p:spTgt spid="19"/>
                                        </p:tgtEl>
                                        <p:attrNameLst>
                                          <p:attrName>ppt_x</p:attrName>
                                        </p:attrNameLst>
                                      </p:cBhvr>
                                      <p:tavLst>
                                        <p:tav tm="0">
                                          <p:val>
                                            <p:fltVal val="0.5"/>
                                          </p:val>
                                        </p:tav>
                                        <p:tav tm="100000">
                                          <p:val>
                                            <p:strVal val="#ppt_x"/>
                                          </p:val>
                                        </p:tav>
                                      </p:tavLst>
                                    </p:anim>
                                    <p:anim calcmode="lin" valueType="num">
                                      <p:cBhvr>
                                        <p:cTn id="97" dur="3000" fill="hold"/>
                                        <p:tgtEl>
                                          <p:spTgt spid="19"/>
                                        </p:tgtEl>
                                        <p:attrNameLst>
                                          <p:attrName>ppt_y</p:attrName>
                                        </p:attrNameLst>
                                      </p:cBhvr>
                                      <p:tavLst>
                                        <p:tav tm="0">
                                          <p:val>
                                            <p:fltVal val="0.5"/>
                                          </p:val>
                                        </p:tav>
                                        <p:tav tm="100000">
                                          <p:val>
                                            <p:strVal val="#ppt_y"/>
                                          </p:val>
                                        </p:tav>
                                      </p:tavLst>
                                    </p:anim>
                                  </p:childTnLst>
                                </p:cTn>
                              </p:par>
                              <p:par>
                                <p:cTn id="98" presetID="8" presetClass="emph" presetSubtype="0" fill="hold" grpId="1" nodeType="withEffect">
                                  <p:stCondLst>
                                    <p:cond delay="0"/>
                                  </p:stCondLst>
                                  <p:childTnLst>
                                    <p:animRot by="21600000">
                                      <p:cBhvr>
                                        <p:cTn id="99" dur="3000" fill="hold"/>
                                        <p:tgtEl>
                                          <p:spTgt spid="5"/>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6"/>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7"/>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8"/>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9"/>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0"/>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1"/>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2"/>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3"/>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4"/>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5"/>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16"/>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17"/>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18"/>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9"/>
                                        </p:tgtEl>
                                        <p:attrNameLst>
                                          <p:attrName>r</p:attrName>
                                        </p:attrNameLst>
                                      </p:cBhvr>
                                    </p:animRot>
                                  </p:childTnLst>
                                </p:cTn>
                              </p:par>
                            </p:childTnLst>
                          </p:cTn>
                        </p:par>
                        <p:par>
                          <p:cTn id="128" fill="hold">
                            <p:stCondLst>
                              <p:cond delay="3000"/>
                            </p:stCondLst>
                            <p:childTnLst>
                              <p:par>
                                <p:cTn id="129" presetID="23" presetClass="exit" presetSubtype="544" fill="hold" grpId="2" nodeType="afterEffect">
                                  <p:stCondLst>
                                    <p:cond delay="0"/>
                                  </p:stCondLst>
                                  <p:childTnLst>
                                    <p:anim calcmode="lin" valueType="num">
                                      <p:cBhvr>
                                        <p:cTn id="130" dur="3000"/>
                                        <p:tgtEl>
                                          <p:spTgt spid="5"/>
                                        </p:tgtEl>
                                        <p:attrNameLst>
                                          <p:attrName>ppt_w</p:attrName>
                                        </p:attrNameLst>
                                      </p:cBhvr>
                                      <p:tavLst>
                                        <p:tav tm="0">
                                          <p:val>
                                            <p:strVal val="ppt_w"/>
                                          </p:val>
                                        </p:tav>
                                        <p:tav tm="100000">
                                          <p:val>
                                            <p:fltVal val="0"/>
                                          </p:val>
                                        </p:tav>
                                      </p:tavLst>
                                    </p:anim>
                                    <p:anim calcmode="lin" valueType="num">
                                      <p:cBhvr>
                                        <p:cTn id="131" dur="3000"/>
                                        <p:tgtEl>
                                          <p:spTgt spid="5"/>
                                        </p:tgtEl>
                                        <p:attrNameLst>
                                          <p:attrName>ppt_h</p:attrName>
                                        </p:attrNameLst>
                                      </p:cBhvr>
                                      <p:tavLst>
                                        <p:tav tm="0">
                                          <p:val>
                                            <p:strVal val="ppt_h"/>
                                          </p:val>
                                        </p:tav>
                                        <p:tav tm="100000">
                                          <p:val>
                                            <p:fltVal val="0"/>
                                          </p:val>
                                        </p:tav>
                                      </p:tavLst>
                                    </p:anim>
                                    <p:anim calcmode="lin" valueType="num">
                                      <p:cBhvr>
                                        <p:cTn id="132" dur="3000"/>
                                        <p:tgtEl>
                                          <p:spTgt spid="5"/>
                                        </p:tgtEl>
                                        <p:attrNameLst>
                                          <p:attrName>ppt_x</p:attrName>
                                        </p:attrNameLst>
                                      </p:cBhvr>
                                      <p:tavLst>
                                        <p:tav tm="0">
                                          <p:val>
                                            <p:strVal val="ppt_x"/>
                                          </p:val>
                                        </p:tav>
                                        <p:tav tm="100000">
                                          <p:val>
                                            <p:fltVal val="0.5"/>
                                          </p:val>
                                        </p:tav>
                                      </p:tavLst>
                                    </p:anim>
                                    <p:anim calcmode="lin" valueType="num">
                                      <p:cBhvr>
                                        <p:cTn id="133" dur="3000"/>
                                        <p:tgtEl>
                                          <p:spTgt spid="5"/>
                                        </p:tgtEl>
                                        <p:attrNameLst>
                                          <p:attrName>ppt_y</p:attrName>
                                        </p:attrNameLst>
                                      </p:cBhvr>
                                      <p:tavLst>
                                        <p:tav tm="0">
                                          <p:val>
                                            <p:strVal val="ppt_y"/>
                                          </p:val>
                                        </p:tav>
                                        <p:tav tm="100000">
                                          <p:val>
                                            <p:fltVal val="0.5"/>
                                          </p:val>
                                        </p:tav>
                                      </p:tavLst>
                                    </p:anim>
                                    <p:set>
                                      <p:cBhvr>
                                        <p:cTn id="134" dur="1" fill="hold">
                                          <p:stCondLst>
                                            <p:cond delay="2999"/>
                                          </p:stCondLst>
                                        </p:cTn>
                                        <p:tgtEl>
                                          <p:spTgt spid="5"/>
                                        </p:tgtEl>
                                        <p:attrNameLst>
                                          <p:attrName>style.visibility</p:attrName>
                                        </p:attrNameLst>
                                      </p:cBhvr>
                                      <p:to>
                                        <p:strVal val="hidden"/>
                                      </p:to>
                                    </p:set>
                                  </p:childTnLst>
                                </p:cTn>
                              </p:par>
                              <p:par>
                                <p:cTn id="135" presetID="23" presetClass="exit" presetSubtype="544" fill="hold" grpId="2" nodeType="withEffect">
                                  <p:stCondLst>
                                    <p:cond delay="0"/>
                                  </p:stCondLst>
                                  <p:childTnLst>
                                    <p:anim calcmode="lin" valueType="num">
                                      <p:cBhvr>
                                        <p:cTn id="136" dur="3000"/>
                                        <p:tgtEl>
                                          <p:spTgt spid="6"/>
                                        </p:tgtEl>
                                        <p:attrNameLst>
                                          <p:attrName>ppt_w</p:attrName>
                                        </p:attrNameLst>
                                      </p:cBhvr>
                                      <p:tavLst>
                                        <p:tav tm="0">
                                          <p:val>
                                            <p:strVal val="ppt_w"/>
                                          </p:val>
                                        </p:tav>
                                        <p:tav tm="100000">
                                          <p:val>
                                            <p:fltVal val="0"/>
                                          </p:val>
                                        </p:tav>
                                      </p:tavLst>
                                    </p:anim>
                                    <p:anim calcmode="lin" valueType="num">
                                      <p:cBhvr>
                                        <p:cTn id="137" dur="3000"/>
                                        <p:tgtEl>
                                          <p:spTgt spid="6"/>
                                        </p:tgtEl>
                                        <p:attrNameLst>
                                          <p:attrName>ppt_h</p:attrName>
                                        </p:attrNameLst>
                                      </p:cBhvr>
                                      <p:tavLst>
                                        <p:tav tm="0">
                                          <p:val>
                                            <p:strVal val="ppt_h"/>
                                          </p:val>
                                        </p:tav>
                                        <p:tav tm="100000">
                                          <p:val>
                                            <p:fltVal val="0"/>
                                          </p:val>
                                        </p:tav>
                                      </p:tavLst>
                                    </p:anim>
                                    <p:anim calcmode="lin" valueType="num">
                                      <p:cBhvr>
                                        <p:cTn id="138" dur="3000"/>
                                        <p:tgtEl>
                                          <p:spTgt spid="6"/>
                                        </p:tgtEl>
                                        <p:attrNameLst>
                                          <p:attrName>ppt_x</p:attrName>
                                        </p:attrNameLst>
                                      </p:cBhvr>
                                      <p:tavLst>
                                        <p:tav tm="0">
                                          <p:val>
                                            <p:strVal val="ppt_x"/>
                                          </p:val>
                                        </p:tav>
                                        <p:tav tm="100000">
                                          <p:val>
                                            <p:fltVal val="0.5"/>
                                          </p:val>
                                        </p:tav>
                                      </p:tavLst>
                                    </p:anim>
                                    <p:anim calcmode="lin" valueType="num">
                                      <p:cBhvr>
                                        <p:cTn id="139" dur="3000"/>
                                        <p:tgtEl>
                                          <p:spTgt spid="6"/>
                                        </p:tgtEl>
                                        <p:attrNameLst>
                                          <p:attrName>ppt_y</p:attrName>
                                        </p:attrNameLst>
                                      </p:cBhvr>
                                      <p:tavLst>
                                        <p:tav tm="0">
                                          <p:val>
                                            <p:strVal val="ppt_y"/>
                                          </p:val>
                                        </p:tav>
                                        <p:tav tm="100000">
                                          <p:val>
                                            <p:fltVal val="0.5"/>
                                          </p:val>
                                        </p:tav>
                                      </p:tavLst>
                                    </p:anim>
                                    <p:set>
                                      <p:cBhvr>
                                        <p:cTn id="140" dur="1" fill="hold">
                                          <p:stCondLst>
                                            <p:cond delay="2999"/>
                                          </p:stCondLst>
                                        </p:cTn>
                                        <p:tgtEl>
                                          <p:spTgt spid="6"/>
                                        </p:tgtEl>
                                        <p:attrNameLst>
                                          <p:attrName>style.visibility</p:attrName>
                                        </p:attrNameLst>
                                      </p:cBhvr>
                                      <p:to>
                                        <p:strVal val="hidden"/>
                                      </p:to>
                                    </p:set>
                                  </p:childTnLst>
                                </p:cTn>
                              </p:par>
                              <p:par>
                                <p:cTn id="141" presetID="23" presetClass="exit" presetSubtype="544" fill="hold" grpId="2" nodeType="withEffect">
                                  <p:stCondLst>
                                    <p:cond delay="0"/>
                                  </p:stCondLst>
                                  <p:childTnLst>
                                    <p:anim calcmode="lin" valueType="num">
                                      <p:cBhvr>
                                        <p:cTn id="142" dur="3000"/>
                                        <p:tgtEl>
                                          <p:spTgt spid="7"/>
                                        </p:tgtEl>
                                        <p:attrNameLst>
                                          <p:attrName>ppt_w</p:attrName>
                                        </p:attrNameLst>
                                      </p:cBhvr>
                                      <p:tavLst>
                                        <p:tav tm="0">
                                          <p:val>
                                            <p:strVal val="ppt_w"/>
                                          </p:val>
                                        </p:tav>
                                        <p:tav tm="100000">
                                          <p:val>
                                            <p:fltVal val="0"/>
                                          </p:val>
                                        </p:tav>
                                      </p:tavLst>
                                    </p:anim>
                                    <p:anim calcmode="lin" valueType="num">
                                      <p:cBhvr>
                                        <p:cTn id="143" dur="3000"/>
                                        <p:tgtEl>
                                          <p:spTgt spid="7"/>
                                        </p:tgtEl>
                                        <p:attrNameLst>
                                          <p:attrName>ppt_h</p:attrName>
                                        </p:attrNameLst>
                                      </p:cBhvr>
                                      <p:tavLst>
                                        <p:tav tm="0">
                                          <p:val>
                                            <p:strVal val="ppt_h"/>
                                          </p:val>
                                        </p:tav>
                                        <p:tav tm="100000">
                                          <p:val>
                                            <p:fltVal val="0"/>
                                          </p:val>
                                        </p:tav>
                                      </p:tavLst>
                                    </p:anim>
                                    <p:anim calcmode="lin" valueType="num">
                                      <p:cBhvr>
                                        <p:cTn id="144" dur="3000"/>
                                        <p:tgtEl>
                                          <p:spTgt spid="7"/>
                                        </p:tgtEl>
                                        <p:attrNameLst>
                                          <p:attrName>ppt_x</p:attrName>
                                        </p:attrNameLst>
                                      </p:cBhvr>
                                      <p:tavLst>
                                        <p:tav tm="0">
                                          <p:val>
                                            <p:strVal val="ppt_x"/>
                                          </p:val>
                                        </p:tav>
                                        <p:tav tm="100000">
                                          <p:val>
                                            <p:fltVal val="0.5"/>
                                          </p:val>
                                        </p:tav>
                                      </p:tavLst>
                                    </p:anim>
                                    <p:anim calcmode="lin" valueType="num">
                                      <p:cBhvr>
                                        <p:cTn id="145" dur="3000"/>
                                        <p:tgtEl>
                                          <p:spTgt spid="7"/>
                                        </p:tgtEl>
                                        <p:attrNameLst>
                                          <p:attrName>ppt_y</p:attrName>
                                        </p:attrNameLst>
                                      </p:cBhvr>
                                      <p:tavLst>
                                        <p:tav tm="0">
                                          <p:val>
                                            <p:strVal val="ppt_y"/>
                                          </p:val>
                                        </p:tav>
                                        <p:tav tm="100000">
                                          <p:val>
                                            <p:fltVal val="0.5"/>
                                          </p:val>
                                        </p:tav>
                                      </p:tavLst>
                                    </p:anim>
                                    <p:set>
                                      <p:cBhvr>
                                        <p:cTn id="146" dur="1" fill="hold">
                                          <p:stCondLst>
                                            <p:cond delay="2999"/>
                                          </p:stCondLst>
                                        </p:cTn>
                                        <p:tgtEl>
                                          <p:spTgt spid="7"/>
                                        </p:tgtEl>
                                        <p:attrNameLst>
                                          <p:attrName>style.visibility</p:attrName>
                                        </p:attrNameLst>
                                      </p:cBhvr>
                                      <p:to>
                                        <p:strVal val="hidden"/>
                                      </p:to>
                                    </p:set>
                                  </p:childTnLst>
                                </p:cTn>
                              </p:par>
                              <p:par>
                                <p:cTn id="147" presetID="23" presetClass="exit" presetSubtype="544" fill="hold" grpId="2" nodeType="withEffect">
                                  <p:stCondLst>
                                    <p:cond delay="0"/>
                                  </p:stCondLst>
                                  <p:childTnLst>
                                    <p:anim calcmode="lin" valueType="num">
                                      <p:cBhvr>
                                        <p:cTn id="148" dur="3000"/>
                                        <p:tgtEl>
                                          <p:spTgt spid="8"/>
                                        </p:tgtEl>
                                        <p:attrNameLst>
                                          <p:attrName>ppt_w</p:attrName>
                                        </p:attrNameLst>
                                      </p:cBhvr>
                                      <p:tavLst>
                                        <p:tav tm="0">
                                          <p:val>
                                            <p:strVal val="ppt_w"/>
                                          </p:val>
                                        </p:tav>
                                        <p:tav tm="100000">
                                          <p:val>
                                            <p:fltVal val="0"/>
                                          </p:val>
                                        </p:tav>
                                      </p:tavLst>
                                    </p:anim>
                                    <p:anim calcmode="lin" valueType="num">
                                      <p:cBhvr>
                                        <p:cTn id="149" dur="3000"/>
                                        <p:tgtEl>
                                          <p:spTgt spid="8"/>
                                        </p:tgtEl>
                                        <p:attrNameLst>
                                          <p:attrName>ppt_h</p:attrName>
                                        </p:attrNameLst>
                                      </p:cBhvr>
                                      <p:tavLst>
                                        <p:tav tm="0">
                                          <p:val>
                                            <p:strVal val="ppt_h"/>
                                          </p:val>
                                        </p:tav>
                                        <p:tav tm="100000">
                                          <p:val>
                                            <p:fltVal val="0"/>
                                          </p:val>
                                        </p:tav>
                                      </p:tavLst>
                                    </p:anim>
                                    <p:anim calcmode="lin" valueType="num">
                                      <p:cBhvr>
                                        <p:cTn id="150" dur="3000"/>
                                        <p:tgtEl>
                                          <p:spTgt spid="8"/>
                                        </p:tgtEl>
                                        <p:attrNameLst>
                                          <p:attrName>ppt_x</p:attrName>
                                        </p:attrNameLst>
                                      </p:cBhvr>
                                      <p:tavLst>
                                        <p:tav tm="0">
                                          <p:val>
                                            <p:strVal val="ppt_x"/>
                                          </p:val>
                                        </p:tav>
                                        <p:tav tm="100000">
                                          <p:val>
                                            <p:fltVal val="0.5"/>
                                          </p:val>
                                        </p:tav>
                                      </p:tavLst>
                                    </p:anim>
                                    <p:anim calcmode="lin" valueType="num">
                                      <p:cBhvr>
                                        <p:cTn id="151" dur="3000"/>
                                        <p:tgtEl>
                                          <p:spTgt spid="8"/>
                                        </p:tgtEl>
                                        <p:attrNameLst>
                                          <p:attrName>ppt_y</p:attrName>
                                        </p:attrNameLst>
                                      </p:cBhvr>
                                      <p:tavLst>
                                        <p:tav tm="0">
                                          <p:val>
                                            <p:strVal val="ppt_y"/>
                                          </p:val>
                                        </p:tav>
                                        <p:tav tm="100000">
                                          <p:val>
                                            <p:fltVal val="0.5"/>
                                          </p:val>
                                        </p:tav>
                                      </p:tavLst>
                                    </p:anim>
                                    <p:set>
                                      <p:cBhvr>
                                        <p:cTn id="152" dur="1" fill="hold">
                                          <p:stCondLst>
                                            <p:cond delay="2999"/>
                                          </p:stCondLst>
                                        </p:cTn>
                                        <p:tgtEl>
                                          <p:spTgt spid="8"/>
                                        </p:tgtEl>
                                        <p:attrNameLst>
                                          <p:attrName>style.visibility</p:attrName>
                                        </p:attrNameLst>
                                      </p:cBhvr>
                                      <p:to>
                                        <p:strVal val="hidden"/>
                                      </p:to>
                                    </p:set>
                                  </p:childTnLst>
                                </p:cTn>
                              </p:par>
                              <p:par>
                                <p:cTn id="153" presetID="23" presetClass="exit" presetSubtype="544" fill="hold" grpId="2" nodeType="withEffect">
                                  <p:stCondLst>
                                    <p:cond delay="0"/>
                                  </p:stCondLst>
                                  <p:childTnLst>
                                    <p:anim calcmode="lin" valueType="num">
                                      <p:cBhvr>
                                        <p:cTn id="154" dur="3000"/>
                                        <p:tgtEl>
                                          <p:spTgt spid="9"/>
                                        </p:tgtEl>
                                        <p:attrNameLst>
                                          <p:attrName>ppt_w</p:attrName>
                                        </p:attrNameLst>
                                      </p:cBhvr>
                                      <p:tavLst>
                                        <p:tav tm="0">
                                          <p:val>
                                            <p:strVal val="ppt_w"/>
                                          </p:val>
                                        </p:tav>
                                        <p:tav tm="100000">
                                          <p:val>
                                            <p:fltVal val="0"/>
                                          </p:val>
                                        </p:tav>
                                      </p:tavLst>
                                    </p:anim>
                                    <p:anim calcmode="lin" valueType="num">
                                      <p:cBhvr>
                                        <p:cTn id="155" dur="3000"/>
                                        <p:tgtEl>
                                          <p:spTgt spid="9"/>
                                        </p:tgtEl>
                                        <p:attrNameLst>
                                          <p:attrName>ppt_h</p:attrName>
                                        </p:attrNameLst>
                                      </p:cBhvr>
                                      <p:tavLst>
                                        <p:tav tm="0">
                                          <p:val>
                                            <p:strVal val="ppt_h"/>
                                          </p:val>
                                        </p:tav>
                                        <p:tav tm="100000">
                                          <p:val>
                                            <p:fltVal val="0"/>
                                          </p:val>
                                        </p:tav>
                                      </p:tavLst>
                                    </p:anim>
                                    <p:anim calcmode="lin" valueType="num">
                                      <p:cBhvr>
                                        <p:cTn id="156" dur="3000"/>
                                        <p:tgtEl>
                                          <p:spTgt spid="9"/>
                                        </p:tgtEl>
                                        <p:attrNameLst>
                                          <p:attrName>ppt_x</p:attrName>
                                        </p:attrNameLst>
                                      </p:cBhvr>
                                      <p:tavLst>
                                        <p:tav tm="0">
                                          <p:val>
                                            <p:strVal val="ppt_x"/>
                                          </p:val>
                                        </p:tav>
                                        <p:tav tm="100000">
                                          <p:val>
                                            <p:fltVal val="0.5"/>
                                          </p:val>
                                        </p:tav>
                                      </p:tavLst>
                                    </p:anim>
                                    <p:anim calcmode="lin" valueType="num">
                                      <p:cBhvr>
                                        <p:cTn id="157" dur="3000"/>
                                        <p:tgtEl>
                                          <p:spTgt spid="9"/>
                                        </p:tgtEl>
                                        <p:attrNameLst>
                                          <p:attrName>ppt_y</p:attrName>
                                        </p:attrNameLst>
                                      </p:cBhvr>
                                      <p:tavLst>
                                        <p:tav tm="0">
                                          <p:val>
                                            <p:strVal val="ppt_y"/>
                                          </p:val>
                                        </p:tav>
                                        <p:tav tm="100000">
                                          <p:val>
                                            <p:fltVal val="0.5"/>
                                          </p:val>
                                        </p:tav>
                                      </p:tavLst>
                                    </p:anim>
                                    <p:set>
                                      <p:cBhvr>
                                        <p:cTn id="158" dur="1" fill="hold">
                                          <p:stCondLst>
                                            <p:cond delay="2999"/>
                                          </p:stCondLst>
                                        </p:cTn>
                                        <p:tgtEl>
                                          <p:spTgt spid="9"/>
                                        </p:tgtEl>
                                        <p:attrNameLst>
                                          <p:attrName>style.visibility</p:attrName>
                                        </p:attrNameLst>
                                      </p:cBhvr>
                                      <p:to>
                                        <p:strVal val="hidden"/>
                                      </p:to>
                                    </p:set>
                                  </p:childTnLst>
                                </p:cTn>
                              </p:par>
                              <p:par>
                                <p:cTn id="159" presetID="23" presetClass="exit" presetSubtype="544" fill="hold" grpId="2" nodeType="withEffect">
                                  <p:stCondLst>
                                    <p:cond delay="0"/>
                                  </p:stCondLst>
                                  <p:childTnLst>
                                    <p:anim calcmode="lin" valueType="num">
                                      <p:cBhvr>
                                        <p:cTn id="160" dur="3000"/>
                                        <p:tgtEl>
                                          <p:spTgt spid="10"/>
                                        </p:tgtEl>
                                        <p:attrNameLst>
                                          <p:attrName>ppt_w</p:attrName>
                                        </p:attrNameLst>
                                      </p:cBhvr>
                                      <p:tavLst>
                                        <p:tav tm="0">
                                          <p:val>
                                            <p:strVal val="ppt_w"/>
                                          </p:val>
                                        </p:tav>
                                        <p:tav tm="100000">
                                          <p:val>
                                            <p:fltVal val="0"/>
                                          </p:val>
                                        </p:tav>
                                      </p:tavLst>
                                    </p:anim>
                                    <p:anim calcmode="lin" valueType="num">
                                      <p:cBhvr>
                                        <p:cTn id="161" dur="3000"/>
                                        <p:tgtEl>
                                          <p:spTgt spid="10"/>
                                        </p:tgtEl>
                                        <p:attrNameLst>
                                          <p:attrName>ppt_h</p:attrName>
                                        </p:attrNameLst>
                                      </p:cBhvr>
                                      <p:tavLst>
                                        <p:tav tm="0">
                                          <p:val>
                                            <p:strVal val="ppt_h"/>
                                          </p:val>
                                        </p:tav>
                                        <p:tav tm="100000">
                                          <p:val>
                                            <p:fltVal val="0"/>
                                          </p:val>
                                        </p:tav>
                                      </p:tavLst>
                                    </p:anim>
                                    <p:anim calcmode="lin" valueType="num">
                                      <p:cBhvr>
                                        <p:cTn id="162" dur="3000"/>
                                        <p:tgtEl>
                                          <p:spTgt spid="10"/>
                                        </p:tgtEl>
                                        <p:attrNameLst>
                                          <p:attrName>ppt_x</p:attrName>
                                        </p:attrNameLst>
                                      </p:cBhvr>
                                      <p:tavLst>
                                        <p:tav tm="0">
                                          <p:val>
                                            <p:strVal val="ppt_x"/>
                                          </p:val>
                                        </p:tav>
                                        <p:tav tm="100000">
                                          <p:val>
                                            <p:fltVal val="0.5"/>
                                          </p:val>
                                        </p:tav>
                                      </p:tavLst>
                                    </p:anim>
                                    <p:anim calcmode="lin" valueType="num">
                                      <p:cBhvr>
                                        <p:cTn id="163" dur="3000"/>
                                        <p:tgtEl>
                                          <p:spTgt spid="10"/>
                                        </p:tgtEl>
                                        <p:attrNameLst>
                                          <p:attrName>ppt_y</p:attrName>
                                        </p:attrNameLst>
                                      </p:cBhvr>
                                      <p:tavLst>
                                        <p:tav tm="0">
                                          <p:val>
                                            <p:strVal val="ppt_y"/>
                                          </p:val>
                                        </p:tav>
                                        <p:tav tm="100000">
                                          <p:val>
                                            <p:fltVal val="0.5"/>
                                          </p:val>
                                        </p:tav>
                                      </p:tavLst>
                                    </p:anim>
                                    <p:set>
                                      <p:cBhvr>
                                        <p:cTn id="164" dur="1" fill="hold">
                                          <p:stCondLst>
                                            <p:cond delay="2999"/>
                                          </p:stCondLst>
                                        </p:cTn>
                                        <p:tgtEl>
                                          <p:spTgt spid="10"/>
                                        </p:tgtEl>
                                        <p:attrNameLst>
                                          <p:attrName>style.visibility</p:attrName>
                                        </p:attrNameLst>
                                      </p:cBhvr>
                                      <p:to>
                                        <p:strVal val="hidden"/>
                                      </p:to>
                                    </p:set>
                                  </p:childTnLst>
                                </p:cTn>
                              </p:par>
                              <p:par>
                                <p:cTn id="165" presetID="23" presetClass="exit" presetSubtype="544" fill="hold" grpId="2" nodeType="withEffect">
                                  <p:stCondLst>
                                    <p:cond delay="0"/>
                                  </p:stCondLst>
                                  <p:childTnLst>
                                    <p:anim calcmode="lin" valueType="num">
                                      <p:cBhvr>
                                        <p:cTn id="166" dur="3000"/>
                                        <p:tgtEl>
                                          <p:spTgt spid="11"/>
                                        </p:tgtEl>
                                        <p:attrNameLst>
                                          <p:attrName>ppt_w</p:attrName>
                                        </p:attrNameLst>
                                      </p:cBhvr>
                                      <p:tavLst>
                                        <p:tav tm="0">
                                          <p:val>
                                            <p:strVal val="ppt_w"/>
                                          </p:val>
                                        </p:tav>
                                        <p:tav tm="100000">
                                          <p:val>
                                            <p:fltVal val="0"/>
                                          </p:val>
                                        </p:tav>
                                      </p:tavLst>
                                    </p:anim>
                                    <p:anim calcmode="lin" valueType="num">
                                      <p:cBhvr>
                                        <p:cTn id="167" dur="3000"/>
                                        <p:tgtEl>
                                          <p:spTgt spid="11"/>
                                        </p:tgtEl>
                                        <p:attrNameLst>
                                          <p:attrName>ppt_h</p:attrName>
                                        </p:attrNameLst>
                                      </p:cBhvr>
                                      <p:tavLst>
                                        <p:tav tm="0">
                                          <p:val>
                                            <p:strVal val="ppt_h"/>
                                          </p:val>
                                        </p:tav>
                                        <p:tav tm="100000">
                                          <p:val>
                                            <p:fltVal val="0"/>
                                          </p:val>
                                        </p:tav>
                                      </p:tavLst>
                                    </p:anim>
                                    <p:anim calcmode="lin" valueType="num">
                                      <p:cBhvr>
                                        <p:cTn id="168" dur="3000"/>
                                        <p:tgtEl>
                                          <p:spTgt spid="11"/>
                                        </p:tgtEl>
                                        <p:attrNameLst>
                                          <p:attrName>ppt_x</p:attrName>
                                        </p:attrNameLst>
                                      </p:cBhvr>
                                      <p:tavLst>
                                        <p:tav tm="0">
                                          <p:val>
                                            <p:strVal val="ppt_x"/>
                                          </p:val>
                                        </p:tav>
                                        <p:tav tm="100000">
                                          <p:val>
                                            <p:fltVal val="0.5"/>
                                          </p:val>
                                        </p:tav>
                                      </p:tavLst>
                                    </p:anim>
                                    <p:anim calcmode="lin" valueType="num">
                                      <p:cBhvr>
                                        <p:cTn id="169" dur="3000"/>
                                        <p:tgtEl>
                                          <p:spTgt spid="11"/>
                                        </p:tgtEl>
                                        <p:attrNameLst>
                                          <p:attrName>ppt_y</p:attrName>
                                        </p:attrNameLst>
                                      </p:cBhvr>
                                      <p:tavLst>
                                        <p:tav tm="0">
                                          <p:val>
                                            <p:strVal val="ppt_y"/>
                                          </p:val>
                                        </p:tav>
                                        <p:tav tm="100000">
                                          <p:val>
                                            <p:fltVal val="0.5"/>
                                          </p:val>
                                        </p:tav>
                                      </p:tavLst>
                                    </p:anim>
                                    <p:set>
                                      <p:cBhvr>
                                        <p:cTn id="170" dur="1" fill="hold">
                                          <p:stCondLst>
                                            <p:cond delay="2999"/>
                                          </p:stCondLst>
                                        </p:cTn>
                                        <p:tgtEl>
                                          <p:spTgt spid="11"/>
                                        </p:tgtEl>
                                        <p:attrNameLst>
                                          <p:attrName>style.visibility</p:attrName>
                                        </p:attrNameLst>
                                      </p:cBhvr>
                                      <p:to>
                                        <p:strVal val="hidden"/>
                                      </p:to>
                                    </p:set>
                                  </p:childTnLst>
                                </p:cTn>
                              </p:par>
                              <p:par>
                                <p:cTn id="171" presetID="23" presetClass="exit" presetSubtype="544" fill="hold" grpId="2" nodeType="withEffect">
                                  <p:stCondLst>
                                    <p:cond delay="0"/>
                                  </p:stCondLst>
                                  <p:childTnLst>
                                    <p:anim calcmode="lin" valueType="num">
                                      <p:cBhvr>
                                        <p:cTn id="172" dur="3000"/>
                                        <p:tgtEl>
                                          <p:spTgt spid="12"/>
                                        </p:tgtEl>
                                        <p:attrNameLst>
                                          <p:attrName>ppt_w</p:attrName>
                                        </p:attrNameLst>
                                      </p:cBhvr>
                                      <p:tavLst>
                                        <p:tav tm="0">
                                          <p:val>
                                            <p:strVal val="ppt_w"/>
                                          </p:val>
                                        </p:tav>
                                        <p:tav tm="100000">
                                          <p:val>
                                            <p:fltVal val="0"/>
                                          </p:val>
                                        </p:tav>
                                      </p:tavLst>
                                    </p:anim>
                                    <p:anim calcmode="lin" valueType="num">
                                      <p:cBhvr>
                                        <p:cTn id="173" dur="3000"/>
                                        <p:tgtEl>
                                          <p:spTgt spid="12"/>
                                        </p:tgtEl>
                                        <p:attrNameLst>
                                          <p:attrName>ppt_h</p:attrName>
                                        </p:attrNameLst>
                                      </p:cBhvr>
                                      <p:tavLst>
                                        <p:tav tm="0">
                                          <p:val>
                                            <p:strVal val="ppt_h"/>
                                          </p:val>
                                        </p:tav>
                                        <p:tav tm="100000">
                                          <p:val>
                                            <p:fltVal val="0"/>
                                          </p:val>
                                        </p:tav>
                                      </p:tavLst>
                                    </p:anim>
                                    <p:anim calcmode="lin" valueType="num">
                                      <p:cBhvr>
                                        <p:cTn id="174" dur="3000"/>
                                        <p:tgtEl>
                                          <p:spTgt spid="12"/>
                                        </p:tgtEl>
                                        <p:attrNameLst>
                                          <p:attrName>ppt_x</p:attrName>
                                        </p:attrNameLst>
                                      </p:cBhvr>
                                      <p:tavLst>
                                        <p:tav tm="0">
                                          <p:val>
                                            <p:strVal val="ppt_x"/>
                                          </p:val>
                                        </p:tav>
                                        <p:tav tm="100000">
                                          <p:val>
                                            <p:fltVal val="0.5"/>
                                          </p:val>
                                        </p:tav>
                                      </p:tavLst>
                                    </p:anim>
                                    <p:anim calcmode="lin" valueType="num">
                                      <p:cBhvr>
                                        <p:cTn id="175" dur="3000"/>
                                        <p:tgtEl>
                                          <p:spTgt spid="12"/>
                                        </p:tgtEl>
                                        <p:attrNameLst>
                                          <p:attrName>ppt_y</p:attrName>
                                        </p:attrNameLst>
                                      </p:cBhvr>
                                      <p:tavLst>
                                        <p:tav tm="0">
                                          <p:val>
                                            <p:strVal val="ppt_y"/>
                                          </p:val>
                                        </p:tav>
                                        <p:tav tm="100000">
                                          <p:val>
                                            <p:fltVal val="0.5"/>
                                          </p:val>
                                        </p:tav>
                                      </p:tavLst>
                                    </p:anim>
                                    <p:set>
                                      <p:cBhvr>
                                        <p:cTn id="176" dur="1" fill="hold">
                                          <p:stCondLst>
                                            <p:cond delay="2999"/>
                                          </p:stCondLst>
                                        </p:cTn>
                                        <p:tgtEl>
                                          <p:spTgt spid="12"/>
                                        </p:tgtEl>
                                        <p:attrNameLst>
                                          <p:attrName>style.visibility</p:attrName>
                                        </p:attrNameLst>
                                      </p:cBhvr>
                                      <p:to>
                                        <p:strVal val="hidden"/>
                                      </p:to>
                                    </p:set>
                                  </p:childTnLst>
                                </p:cTn>
                              </p:par>
                              <p:par>
                                <p:cTn id="177" presetID="23" presetClass="exit" presetSubtype="544" fill="hold" grpId="2" nodeType="withEffect">
                                  <p:stCondLst>
                                    <p:cond delay="0"/>
                                  </p:stCondLst>
                                  <p:childTnLst>
                                    <p:anim calcmode="lin" valueType="num">
                                      <p:cBhvr>
                                        <p:cTn id="178" dur="3000"/>
                                        <p:tgtEl>
                                          <p:spTgt spid="13"/>
                                        </p:tgtEl>
                                        <p:attrNameLst>
                                          <p:attrName>ppt_w</p:attrName>
                                        </p:attrNameLst>
                                      </p:cBhvr>
                                      <p:tavLst>
                                        <p:tav tm="0">
                                          <p:val>
                                            <p:strVal val="ppt_w"/>
                                          </p:val>
                                        </p:tav>
                                        <p:tav tm="100000">
                                          <p:val>
                                            <p:fltVal val="0"/>
                                          </p:val>
                                        </p:tav>
                                      </p:tavLst>
                                    </p:anim>
                                    <p:anim calcmode="lin" valueType="num">
                                      <p:cBhvr>
                                        <p:cTn id="179" dur="3000"/>
                                        <p:tgtEl>
                                          <p:spTgt spid="13"/>
                                        </p:tgtEl>
                                        <p:attrNameLst>
                                          <p:attrName>ppt_h</p:attrName>
                                        </p:attrNameLst>
                                      </p:cBhvr>
                                      <p:tavLst>
                                        <p:tav tm="0">
                                          <p:val>
                                            <p:strVal val="ppt_h"/>
                                          </p:val>
                                        </p:tav>
                                        <p:tav tm="100000">
                                          <p:val>
                                            <p:fltVal val="0"/>
                                          </p:val>
                                        </p:tav>
                                      </p:tavLst>
                                    </p:anim>
                                    <p:anim calcmode="lin" valueType="num">
                                      <p:cBhvr>
                                        <p:cTn id="180" dur="3000"/>
                                        <p:tgtEl>
                                          <p:spTgt spid="13"/>
                                        </p:tgtEl>
                                        <p:attrNameLst>
                                          <p:attrName>ppt_x</p:attrName>
                                        </p:attrNameLst>
                                      </p:cBhvr>
                                      <p:tavLst>
                                        <p:tav tm="0">
                                          <p:val>
                                            <p:strVal val="ppt_x"/>
                                          </p:val>
                                        </p:tav>
                                        <p:tav tm="100000">
                                          <p:val>
                                            <p:fltVal val="0.5"/>
                                          </p:val>
                                        </p:tav>
                                      </p:tavLst>
                                    </p:anim>
                                    <p:anim calcmode="lin" valueType="num">
                                      <p:cBhvr>
                                        <p:cTn id="181" dur="3000"/>
                                        <p:tgtEl>
                                          <p:spTgt spid="13"/>
                                        </p:tgtEl>
                                        <p:attrNameLst>
                                          <p:attrName>ppt_y</p:attrName>
                                        </p:attrNameLst>
                                      </p:cBhvr>
                                      <p:tavLst>
                                        <p:tav tm="0">
                                          <p:val>
                                            <p:strVal val="ppt_y"/>
                                          </p:val>
                                        </p:tav>
                                        <p:tav tm="100000">
                                          <p:val>
                                            <p:fltVal val="0.5"/>
                                          </p:val>
                                        </p:tav>
                                      </p:tavLst>
                                    </p:anim>
                                    <p:set>
                                      <p:cBhvr>
                                        <p:cTn id="182" dur="1" fill="hold">
                                          <p:stCondLst>
                                            <p:cond delay="2999"/>
                                          </p:stCondLst>
                                        </p:cTn>
                                        <p:tgtEl>
                                          <p:spTgt spid="13"/>
                                        </p:tgtEl>
                                        <p:attrNameLst>
                                          <p:attrName>style.visibility</p:attrName>
                                        </p:attrNameLst>
                                      </p:cBhvr>
                                      <p:to>
                                        <p:strVal val="hidden"/>
                                      </p:to>
                                    </p:set>
                                  </p:childTnLst>
                                </p:cTn>
                              </p:par>
                              <p:par>
                                <p:cTn id="183" presetID="23" presetClass="exit" presetSubtype="544" fill="hold" grpId="2" nodeType="withEffect">
                                  <p:stCondLst>
                                    <p:cond delay="0"/>
                                  </p:stCondLst>
                                  <p:childTnLst>
                                    <p:anim calcmode="lin" valueType="num">
                                      <p:cBhvr>
                                        <p:cTn id="184" dur="3000"/>
                                        <p:tgtEl>
                                          <p:spTgt spid="14"/>
                                        </p:tgtEl>
                                        <p:attrNameLst>
                                          <p:attrName>ppt_w</p:attrName>
                                        </p:attrNameLst>
                                      </p:cBhvr>
                                      <p:tavLst>
                                        <p:tav tm="0">
                                          <p:val>
                                            <p:strVal val="ppt_w"/>
                                          </p:val>
                                        </p:tav>
                                        <p:tav tm="100000">
                                          <p:val>
                                            <p:fltVal val="0"/>
                                          </p:val>
                                        </p:tav>
                                      </p:tavLst>
                                    </p:anim>
                                    <p:anim calcmode="lin" valueType="num">
                                      <p:cBhvr>
                                        <p:cTn id="185" dur="3000"/>
                                        <p:tgtEl>
                                          <p:spTgt spid="14"/>
                                        </p:tgtEl>
                                        <p:attrNameLst>
                                          <p:attrName>ppt_h</p:attrName>
                                        </p:attrNameLst>
                                      </p:cBhvr>
                                      <p:tavLst>
                                        <p:tav tm="0">
                                          <p:val>
                                            <p:strVal val="ppt_h"/>
                                          </p:val>
                                        </p:tav>
                                        <p:tav tm="100000">
                                          <p:val>
                                            <p:fltVal val="0"/>
                                          </p:val>
                                        </p:tav>
                                      </p:tavLst>
                                    </p:anim>
                                    <p:anim calcmode="lin" valueType="num">
                                      <p:cBhvr>
                                        <p:cTn id="186" dur="3000"/>
                                        <p:tgtEl>
                                          <p:spTgt spid="14"/>
                                        </p:tgtEl>
                                        <p:attrNameLst>
                                          <p:attrName>ppt_x</p:attrName>
                                        </p:attrNameLst>
                                      </p:cBhvr>
                                      <p:tavLst>
                                        <p:tav tm="0">
                                          <p:val>
                                            <p:strVal val="ppt_x"/>
                                          </p:val>
                                        </p:tav>
                                        <p:tav tm="100000">
                                          <p:val>
                                            <p:fltVal val="0.5"/>
                                          </p:val>
                                        </p:tav>
                                      </p:tavLst>
                                    </p:anim>
                                    <p:anim calcmode="lin" valueType="num">
                                      <p:cBhvr>
                                        <p:cTn id="187" dur="3000"/>
                                        <p:tgtEl>
                                          <p:spTgt spid="14"/>
                                        </p:tgtEl>
                                        <p:attrNameLst>
                                          <p:attrName>ppt_y</p:attrName>
                                        </p:attrNameLst>
                                      </p:cBhvr>
                                      <p:tavLst>
                                        <p:tav tm="0">
                                          <p:val>
                                            <p:strVal val="ppt_y"/>
                                          </p:val>
                                        </p:tav>
                                        <p:tav tm="100000">
                                          <p:val>
                                            <p:fltVal val="0.5"/>
                                          </p:val>
                                        </p:tav>
                                      </p:tavLst>
                                    </p:anim>
                                    <p:set>
                                      <p:cBhvr>
                                        <p:cTn id="188" dur="1" fill="hold">
                                          <p:stCondLst>
                                            <p:cond delay="2999"/>
                                          </p:stCondLst>
                                        </p:cTn>
                                        <p:tgtEl>
                                          <p:spTgt spid="14"/>
                                        </p:tgtEl>
                                        <p:attrNameLst>
                                          <p:attrName>style.visibility</p:attrName>
                                        </p:attrNameLst>
                                      </p:cBhvr>
                                      <p:to>
                                        <p:strVal val="hidden"/>
                                      </p:to>
                                    </p:set>
                                  </p:childTnLst>
                                </p:cTn>
                              </p:par>
                              <p:par>
                                <p:cTn id="189" presetID="23" presetClass="exit" presetSubtype="544" fill="hold" grpId="2" nodeType="withEffect">
                                  <p:stCondLst>
                                    <p:cond delay="0"/>
                                  </p:stCondLst>
                                  <p:childTnLst>
                                    <p:anim calcmode="lin" valueType="num">
                                      <p:cBhvr>
                                        <p:cTn id="190" dur="3000"/>
                                        <p:tgtEl>
                                          <p:spTgt spid="15"/>
                                        </p:tgtEl>
                                        <p:attrNameLst>
                                          <p:attrName>ppt_w</p:attrName>
                                        </p:attrNameLst>
                                      </p:cBhvr>
                                      <p:tavLst>
                                        <p:tav tm="0">
                                          <p:val>
                                            <p:strVal val="ppt_w"/>
                                          </p:val>
                                        </p:tav>
                                        <p:tav tm="100000">
                                          <p:val>
                                            <p:fltVal val="0"/>
                                          </p:val>
                                        </p:tav>
                                      </p:tavLst>
                                    </p:anim>
                                    <p:anim calcmode="lin" valueType="num">
                                      <p:cBhvr>
                                        <p:cTn id="191" dur="3000"/>
                                        <p:tgtEl>
                                          <p:spTgt spid="15"/>
                                        </p:tgtEl>
                                        <p:attrNameLst>
                                          <p:attrName>ppt_h</p:attrName>
                                        </p:attrNameLst>
                                      </p:cBhvr>
                                      <p:tavLst>
                                        <p:tav tm="0">
                                          <p:val>
                                            <p:strVal val="ppt_h"/>
                                          </p:val>
                                        </p:tav>
                                        <p:tav tm="100000">
                                          <p:val>
                                            <p:fltVal val="0"/>
                                          </p:val>
                                        </p:tav>
                                      </p:tavLst>
                                    </p:anim>
                                    <p:anim calcmode="lin" valueType="num">
                                      <p:cBhvr>
                                        <p:cTn id="192" dur="3000"/>
                                        <p:tgtEl>
                                          <p:spTgt spid="15"/>
                                        </p:tgtEl>
                                        <p:attrNameLst>
                                          <p:attrName>ppt_x</p:attrName>
                                        </p:attrNameLst>
                                      </p:cBhvr>
                                      <p:tavLst>
                                        <p:tav tm="0">
                                          <p:val>
                                            <p:strVal val="ppt_x"/>
                                          </p:val>
                                        </p:tav>
                                        <p:tav tm="100000">
                                          <p:val>
                                            <p:fltVal val="0.5"/>
                                          </p:val>
                                        </p:tav>
                                      </p:tavLst>
                                    </p:anim>
                                    <p:anim calcmode="lin" valueType="num">
                                      <p:cBhvr>
                                        <p:cTn id="193" dur="3000"/>
                                        <p:tgtEl>
                                          <p:spTgt spid="15"/>
                                        </p:tgtEl>
                                        <p:attrNameLst>
                                          <p:attrName>ppt_y</p:attrName>
                                        </p:attrNameLst>
                                      </p:cBhvr>
                                      <p:tavLst>
                                        <p:tav tm="0">
                                          <p:val>
                                            <p:strVal val="ppt_y"/>
                                          </p:val>
                                        </p:tav>
                                        <p:tav tm="100000">
                                          <p:val>
                                            <p:fltVal val="0.5"/>
                                          </p:val>
                                        </p:tav>
                                      </p:tavLst>
                                    </p:anim>
                                    <p:set>
                                      <p:cBhvr>
                                        <p:cTn id="194" dur="1" fill="hold">
                                          <p:stCondLst>
                                            <p:cond delay="2999"/>
                                          </p:stCondLst>
                                        </p:cTn>
                                        <p:tgtEl>
                                          <p:spTgt spid="15"/>
                                        </p:tgtEl>
                                        <p:attrNameLst>
                                          <p:attrName>style.visibility</p:attrName>
                                        </p:attrNameLst>
                                      </p:cBhvr>
                                      <p:to>
                                        <p:strVal val="hidden"/>
                                      </p:to>
                                    </p:set>
                                  </p:childTnLst>
                                </p:cTn>
                              </p:par>
                              <p:par>
                                <p:cTn id="195" presetID="23" presetClass="exit" presetSubtype="544" fill="hold" grpId="2" nodeType="withEffect">
                                  <p:stCondLst>
                                    <p:cond delay="0"/>
                                  </p:stCondLst>
                                  <p:childTnLst>
                                    <p:anim calcmode="lin" valueType="num">
                                      <p:cBhvr>
                                        <p:cTn id="196" dur="3000"/>
                                        <p:tgtEl>
                                          <p:spTgt spid="16"/>
                                        </p:tgtEl>
                                        <p:attrNameLst>
                                          <p:attrName>ppt_w</p:attrName>
                                        </p:attrNameLst>
                                      </p:cBhvr>
                                      <p:tavLst>
                                        <p:tav tm="0">
                                          <p:val>
                                            <p:strVal val="ppt_w"/>
                                          </p:val>
                                        </p:tav>
                                        <p:tav tm="100000">
                                          <p:val>
                                            <p:fltVal val="0"/>
                                          </p:val>
                                        </p:tav>
                                      </p:tavLst>
                                    </p:anim>
                                    <p:anim calcmode="lin" valueType="num">
                                      <p:cBhvr>
                                        <p:cTn id="197" dur="3000"/>
                                        <p:tgtEl>
                                          <p:spTgt spid="16"/>
                                        </p:tgtEl>
                                        <p:attrNameLst>
                                          <p:attrName>ppt_h</p:attrName>
                                        </p:attrNameLst>
                                      </p:cBhvr>
                                      <p:tavLst>
                                        <p:tav tm="0">
                                          <p:val>
                                            <p:strVal val="ppt_h"/>
                                          </p:val>
                                        </p:tav>
                                        <p:tav tm="100000">
                                          <p:val>
                                            <p:fltVal val="0"/>
                                          </p:val>
                                        </p:tav>
                                      </p:tavLst>
                                    </p:anim>
                                    <p:anim calcmode="lin" valueType="num">
                                      <p:cBhvr>
                                        <p:cTn id="198" dur="3000"/>
                                        <p:tgtEl>
                                          <p:spTgt spid="16"/>
                                        </p:tgtEl>
                                        <p:attrNameLst>
                                          <p:attrName>ppt_x</p:attrName>
                                        </p:attrNameLst>
                                      </p:cBhvr>
                                      <p:tavLst>
                                        <p:tav tm="0">
                                          <p:val>
                                            <p:strVal val="ppt_x"/>
                                          </p:val>
                                        </p:tav>
                                        <p:tav tm="100000">
                                          <p:val>
                                            <p:fltVal val="0.5"/>
                                          </p:val>
                                        </p:tav>
                                      </p:tavLst>
                                    </p:anim>
                                    <p:anim calcmode="lin" valueType="num">
                                      <p:cBhvr>
                                        <p:cTn id="199" dur="3000"/>
                                        <p:tgtEl>
                                          <p:spTgt spid="16"/>
                                        </p:tgtEl>
                                        <p:attrNameLst>
                                          <p:attrName>ppt_y</p:attrName>
                                        </p:attrNameLst>
                                      </p:cBhvr>
                                      <p:tavLst>
                                        <p:tav tm="0">
                                          <p:val>
                                            <p:strVal val="ppt_y"/>
                                          </p:val>
                                        </p:tav>
                                        <p:tav tm="100000">
                                          <p:val>
                                            <p:fltVal val="0.5"/>
                                          </p:val>
                                        </p:tav>
                                      </p:tavLst>
                                    </p:anim>
                                    <p:set>
                                      <p:cBhvr>
                                        <p:cTn id="200" dur="1" fill="hold">
                                          <p:stCondLst>
                                            <p:cond delay="2999"/>
                                          </p:stCondLst>
                                        </p:cTn>
                                        <p:tgtEl>
                                          <p:spTgt spid="16"/>
                                        </p:tgtEl>
                                        <p:attrNameLst>
                                          <p:attrName>style.visibility</p:attrName>
                                        </p:attrNameLst>
                                      </p:cBhvr>
                                      <p:to>
                                        <p:strVal val="hidden"/>
                                      </p:to>
                                    </p:set>
                                  </p:childTnLst>
                                </p:cTn>
                              </p:par>
                              <p:par>
                                <p:cTn id="201" presetID="23" presetClass="exit" presetSubtype="544" fill="hold" grpId="2" nodeType="withEffect">
                                  <p:stCondLst>
                                    <p:cond delay="0"/>
                                  </p:stCondLst>
                                  <p:childTnLst>
                                    <p:anim calcmode="lin" valueType="num">
                                      <p:cBhvr>
                                        <p:cTn id="202" dur="3000"/>
                                        <p:tgtEl>
                                          <p:spTgt spid="17"/>
                                        </p:tgtEl>
                                        <p:attrNameLst>
                                          <p:attrName>ppt_w</p:attrName>
                                        </p:attrNameLst>
                                      </p:cBhvr>
                                      <p:tavLst>
                                        <p:tav tm="0">
                                          <p:val>
                                            <p:strVal val="ppt_w"/>
                                          </p:val>
                                        </p:tav>
                                        <p:tav tm="100000">
                                          <p:val>
                                            <p:fltVal val="0"/>
                                          </p:val>
                                        </p:tav>
                                      </p:tavLst>
                                    </p:anim>
                                    <p:anim calcmode="lin" valueType="num">
                                      <p:cBhvr>
                                        <p:cTn id="203" dur="3000"/>
                                        <p:tgtEl>
                                          <p:spTgt spid="17"/>
                                        </p:tgtEl>
                                        <p:attrNameLst>
                                          <p:attrName>ppt_h</p:attrName>
                                        </p:attrNameLst>
                                      </p:cBhvr>
                                      <p:tavLst>
                                        <p:tav tm="0">
                                          <p:val>
                                            <p:strVal val="ppt_h"/>
                                          </p:val>
                                        </p:tav>
                                        <p:tav tm="100000">
                                          <p:val>
                                            <p:fltVal val="0"/>
                                          </p:val>
                                        </p:tav>
                                      </p:tavLst>
                                    </p:anim>
                                    <p:anim calcmode="lin" valueType="num">
                                      <p:cBhvr>
                                        <p:cTn id="204" dur="3000"/>
                                        <p:tgtEl>
                                          <p:spTgt spid="17"/>
                                        </p:tgtEl>
                                        <p:attrNameLst>
                                          <p:attrName>ppt_x</p:attrName>
                                        </p:attrNameLst>
                                      </p:cBhvr>
                                      <p:tavLst>
                                        <p:tav tm="0">
                                          <p:val>
                                            <p:strVal val="ppt_x"/>
                                          </p:val>
                                        </p:tav>
                                        <p:tav tm="100000">
                                          <p:val>
                                            <p:fltVal val="0.5"/>
                                          </p:val>
                                        </p:tav>
                                      </p:tavLst>
                                    </p:anim>
                                    <p:anim calcmode="lin" valueType="num">
                                      <p:cBhvr>
                                        <p:cTn id="205" dur="3000"/>
                                        <p:tgtEl>
                                          <p:spTgt spid="17"/>
                                        </p:tgtEl>
                                        <p:attrNameLst>
                                          <p:attrName>ppt_y</p:attrName>
                                        </p:attrNameLst>
                                      </p:cBhvr>
                                      <p:tavLst>
                                        <p:tav tm="0">
                                          <p:val>
                                            <p:strVal val="ppt_y"/>
                                          </p:val>
                                        </p:tav>
                                        <p:tav tm="100000">
                                          <p:val>
                                            <p:fltVal val="0.5"/>
                                          </p:val>
                                        </p:tav>
                                      </p:tavLst>
                                    </p:anim>
                                    <p:set>
                                      <p:cBhvr>
                                        <p:cTn id="206" dur="1" fill="hold">
                                          <p:stCondLst>
                                            <p:cond delay="2999"/>
                                          </p:stCondLst>
                                        </p:cTn>
                                        <p:tgtEl>
                                          <p:spTgt spid="17"/>
                                        </p:tgtEl>
                                        <p:attrNameLst>
                                          <p:attrName>style.visibility</p:attrName>
                                        </p:attrNameLst>
                                      </p:cBhvr>
                                      <p:to>
                                        <p:strVal val="hidden"/>
                                      </p:to>
                                    </p:set>
                                  </p:childTnLst>
                                </p:cTn>
                              </p:par>
                              <p:par>
                                <p:cTn id="207" presetID="23" presetClass="exit" presetSubtype="544" fill="hold" grpId="2" nodeType="withEffect">
                                  <p:stCondLst>
                                    <p:cond delay="0"/>
                                  </p:stCondLst>
                                  <p:childTnLst>
                                    <p:anim calcmode="lin" valueType="num">
                                      <p:cBhvr>
                                        <p:cTn id="208" dur="3000"/>
                                        <p:tgtEl>
                                          <p:spTgt spid="18"/>
                                        </p:tgtEl>
                                        <p:attrNameLst>
                                          <p:attrName>ppt_w</p:attrName>
                                        </p:attrNameLst>
                                      </p:cBhvr>
                                      <p:tavLst>
                                        <p:tav tm="0">
                                          <p:val>
                                            <p:strVal val="ppt_w"/>
                                          </p:val>
                                        </p:tav>
                                        <p:tav tm="100000">
                                          <p:val>
                                            <p:fltVal val="0"/>
                                          </p:val>
                                        </p:tav>
                                      </p:tavLst>
                                    </p:anim>
                                    <p:anim calcmode="lin" valueType="num">
                                      <p:cBhvr>
                                        <p:cTn id="209" dur="3000"/>
                                        <p:tgtEl>
                                          <p:spTgt spid="18"/>
                                        </p:tgtEl>
                                        <p:attrNameLst>
                                          <p:attrName>ppt_h</p:attrName>
                                        </p:attrNameLst>
                                      </p:cBhvr>
                                      <p:tavLst>
                                        <p:tav tm="0">
                                          <p:val>
                                            <p:strVal val="ppt_h"/>
                                          </p:val>
                                        </p:tav>
                                        <p:tav tm="100000">
                                          <p:val>
                                            <p:fltVal val="0"/>
                                          </p:val>
                                        </p:tav>
                                      </p:tavLst>
                                    </p:anim>
                                    <p:anim calcmode="lin" valueType="num">
                                      <p:cBhvr>
                                        <p:cTn id="210" dur="3000"/>
                                        <p:tgtEl>
                                          <p:spTgt spid="18"/>
                                        </p:tgtEl>
                                        <p:attrNameLst>
                                          <p:attrName>ppt_x</p:attrName>
                                        </p:attrNameLst>
                                      </p:cBhvr>
                                      <p:tavLst>
                                        <p:tav tm="0">
                                          <p:val>
                                            <p:strVal val="ppt_x"/>
                                          </p:val>
                                        </p:tav>
                                        <p:tav tm="100000">
                                          <p:val>
                                            <p:fltVal val="0.5"/>
                                          </p:val>
                                        </p:tav>
                                      </p:tavLst>
                                    </p:anim>
                                    <p:anim calcmode="lin" valueType="num">
                                      <p:cBhvr>
                                        <p:cTn id="211" dur="3000"/>
                                        <p:tgtEl>
                                          <p:spTgt spid="18"/>
                                        </p:tgtEl>
                                        <p:attrNameLst>
                                          <p:attrName>ppt_y</p:attrName>
                                        </p:attrNameLst>
                                      </p:cBhvr>
                                      <p:tavLst>
                                        <p:tav tm="0">
                                          <p:val>
                                            <p:strVal val="ppt_y"/>
                                          </p:val>
                                        </p:tav>
                                        <p:tav tm="100000">
                                          <p:val>
                                            <p:fltVal val="0.5"/>
                                          </p:val>
                                        </p:tav>
                                      </p:tavLst>
                                    </p:anim>
                                    <p:set>
                                      <p:cBhvr>
                                        <p:cTn id="212" dur="1" fill="hold">
                                          <p:stCondLst>
                                            <p:cond delay="2999"/>
                                          </p:stCondLst>
                                        </p:cTn>
                                        <p:tgtEl>
                                          <p:spTgt spid="18"/>
                                        </p:tgtEl>
                                        <p:attrNameLst>
                                          <p:attrName>style.visibility</p:attrName>
                                        </p:attrNameLst>
                                      </p:cBhvr>
                                      <p:to>
                                        <p:strVal val="hidden"/>
                                      </p:to>
                                    </p:set>
                                  </p:childTnLst>
                                </p:cTn>
                              </p:par>
                              <p:par>
                                <p:cTn id="213" presetID="23" presetClass="exit" presetSubtype="544" fill="hold" grpId="2" nodeType="withEffect">
                                  <p:stCondLst>
                                    <p:cond delay="0"/>
                                  </p:stCondLst>
                                  <p:childTnLst>
                                    <p:anim calcmode="lin" valueType="num">
                                      <p:cBhvr>
                                        <p:cTn id="214" dur="3000"/>
                                        <p:tgtEl>
                                          <p:spTgt spid="19"/>
                                        </p:tgtEl>
                                        <p:attrNameLst>
                                          <p:attrName>ppt_w</p:attrName>
                                        </p:attrNameLst>
                                      </p:cBhvr>
                                      <p:tavLst>
                                        <p:tav tm="0">
                                          <p:val>
                                            <p:strVal val="ppt_w"/>
                                          </p:val>
                                        </p:tav>
                                        <p:tav tm="100000">
                                          <p:val>
                                            <p:fltVal val="0"/>
                                          </p:val>
                                        </p:tav>
                                      </p:tavLst>
                                    </p:anim>
                                    <p:anim calcmode="lin" valueType="num">
                                      <p:cBhvr>
                                        <p:cTn id="215" dur="3000"/>
                                        <p:tgtEl>
                                          <p:spTgt spid="19"/>
                                        </p:tgtEl>
                                        <p:attrNameLst>
                                          <p:attrName>ppt_h</p:attrName>
                                        </p:attrNameLst>
                                      </p:cBhvr>
                                      <p:tavLst>
                                        <p:tav tm="0">
                                          <p:val>
                                            <p:strVal val="ppt_h"/>
                                          </p:val>
                                        </p:tav>
                                        <p:tav tm="100000">
                                          <p:val>
                                            <p:fltVal val="0"/>
                                          </p:val>
                                        </p:tav>
                                      </p:tavLst>
                                    </p:anim>
                                    <p:anim calcmode="lin" valueType="num">
                                      <p:cBhvr>
                                        <p:cTn id="216" dur="3000"/>
                                        <p:tgtEl>
                                          <p:spTgt spid="19"/>
                                        </p:tgtEl>
                                        <p:attrNameLst>
                                          <p:attrName>ppt_x</p:attrName>
                                        </p:attrNameLst>
                                      </p:cBhvr>
                                      <p:tavLst>
                                        <p:tav tm="0">
                                          <p:val>
                                            <p:strVal val="ppt_x"/>
                                          </p:val>
                                        </p:tav>
                                        <p:tav tm="100000">
                                          <p:val>
                                            <p:fltVal val="0.5"/>
                                          </p:val>
                                        </p:tav>
                                      </p:tavLst>
                                    </p:anim>
                                    <p:anim calcmode="lin" valueType="num">
                                      <p:cBhvr>
                                        <p:cTn id="217" dur="3000"/>
                                        <p:tgtEl>
                                          <p:spTgt spid="19"/>
                                        </p:tgtEl>
                                        <p:attrNameLst>
                                          <p:attrName>ppt_y</p:attrName>
                                        </p:attrNameLst>
                                      </p:cBhvr>
                                      <p:tavLst>
                                        <p:tav tm="0">
                                          <p:val>
                                            <p:strVal val="ppt_y"/>
                                          </p:val>
                                        </p:tav>
                                        <p:tav tm="100000">
                                          <p:val>
                                            <p:fltVal val="0.5"/>
                                          </p:val>
                                        </p:tav>
                                      </p:tavLst>
                                    </p:anim>
                                    <p:set>
                                      <p:cBhvr>
                                        <p:cTn id="218" dur="1" fill="hold">
                                          <p:stCondLst>
                                            <p:cond delay="2999"/>
                                          </p:stCondLst>
                                        </p:cTn>
                                        <p:tgtEl>
                                          <p:spTgt spid="19"/>
                                        </p:tgtEl>
                                        <p:attrNameLst>
                                          <p:attrName>style.visibility</p:attrName>
                                        </p:attrNameLst>
                                      </p:cBhvr>
                                      <p:to>
                                        <p:strVal val="hidden"/>
                                      </p:to>
                                    </p:set>
                                  </p:childTnLst>
                                </p:cTn>
                              </p:par>
                              <p:par>
                                <p:cTn id="219" presetID="8" presetClass="emph" presetSubtype="0" fill="hold" grpId="3" nodeType="withEffect">
                                  <p:stCondLst>
                                    <p:cond delay="0"/>
                                  </p:stCondLst>
                                  <p:childTnLst>
                                    <p:animRot by="-21600000">
                                      <p:cBhvr>
                                        <p:cTn id="220" dur="3000" fill="hold"/>
                                        <p:tgtEl>
                                          <p:spTgt spid="5"/>
                                        </p:tgtEl>
                                        <p:attrNameLst>
                                          <p:attrName>r</p:attrName>
                                        </p:attrNameLst>
                                      </p:cBhvr>
                                    </p:animRot>
                                  </p:childTnLst>
                                </p:cTn>
                              </p:par>
                              <p:par>
                                <p:cTn id="221" presetID="8" presetClass="emph" presetSubtype="0" fill="hold" grpId="3" nodeType="withEffect">
                                  <p:stCondLst>
                                    <p:cond delay="0"/>
                                  </p:stCondLst>
                                  <p:childTnLst>
                                    <p:animRot by="-21600000">
                                      <p:cBhvr>
                                        <p:cTn id="222" dur="3000" fill="hold"/>
                                        <p:tgtEl>
                                          <p:spTgt spid="6"/>
                                        </p:tgtEl>
                                        <p:attrNameLst>
                                          <p:attrName>r</p:attrName>
                                        </p:attrNameLst>
                                      </p:cBhvr>
                                    </p:animRot>
                                  </p:childTnLst>
                                </p:cTn>
                              </p:par>
                              <p:par>
                                <p:cTn id="223" presetID="8" presetClass="emph" presetSubtype="0" fill="hold" grpId="3" nodeType="withEffect">
                                  <p:stCondLst>
                                    <p:cond delay="0"/>
                                  </p:stCondLst>
                                  <p:childTnLst>
                                    <p:animRot by="21600000">
                                      <p:cBhvr>
                                        <p:cTn id="224" dur="3000" fill="hold"/>
                                        <p:tgtEl>
                                          <p:spTgt spid="7"/>
                                        </p:tgtEl>
                                        <p:attrNameLst>
                                          <p:attrName>r</p:attrName>
                                        </p:attrNameLst>
                                      </p:cBhvr>
                                    </p:animRot>
                                  </p:childTnLst>
                                </p:cTn>
                              </p:par>
                              <p:par>
                                <p:cTn id="225" presetID="8" presetClass="emph" presetSubtype="0" fill="hold" grpId="3" nodeType="withEffect">
                                  <p:stCondLst>
                                    <p:cond delay="0"/>
                                  </p:stCondLst>
                                  <p:childTnLst>
                                    <p:animRot by="21600000">
                                      <p:cBhvr>
                                        <p:cTn id="226" dur="3000" fill="hold"/>
                                        <p:tgtEl>
                                          <p:spTgt spid="8"/>
                                        </p:tgtEl>
                                        <p:attrNameLst>
                                          <p:attrName>r</p:attrName>
                                        </p:attrNameLst>
                                      </p:cBhvr>
                                    </p:animRot>
                                  </p:childTnLst>
                                </p:cTn>
                              </p:par>
                              <p:par>
                                <p:cTn id="227" presetID="8" presetClass="emph" presetSubtype="0" fill="hold" grpId="3" nodeType="withEffect">
                                  <p:stCondLst>
                                    <p:cond delay="0"/>
                                  </p:stCondLst>
                                  <p:childTnLst>
                                    <p:animRot by="-21600000">
                                      <p:cBhvr>
                                        <p:cTn id="228" dur="3000" fill="hold"/>
                                        <p:tgtEl>
                                          <p:spTgt spid="9"/>
                                        </p:tgtEl>
                                        <p:attrNameLst>
                                          <p:attrName>r</p:attrName>
                                        </p:attrNameLst>
                                      </p:cBhvr>
                                    </p:animRot>
                                  </p:childTnLst>
                                </p:cTn>
                              </p:par>
                              <p:par>
                                <p:cTn id="229" presetID="8" presetClass="emph" presetSubtype="0" fill="hold" grpId="3" nodeType="withEffect">
                                  <p:stCondLst>
                                    <p:cond delay="0"/>
                                  </p:stCondLst>
                                  <p:childTnLst>
                                    <p:animRot by="21600000">
                                      <p:cBhvr>
                                        <p:cTn id="230" dur="3000" fill="hold"/>
                                        <p:tgtEl>
                                          <p:spTgt spid="10"/>
                                        </p:tgtEl>
                                        <p:attrNameLst>
                                          <p:attrName>r</p:attrName>
                                        </p:attrNameLst>
                                      </p:cBhvr>
                                    </p:animRot>
                                  </p:childTnLst>
                                </p:cTn>
                              </p:par>
                              <p:par>
                                <p:cTn id="231" presetID="8" presetClass="emph" presetSubtype="0" fill="hold" grpId="3" nodeType="withEffect">
                                  <p:stCondLst>
                                    <p:cond delay="0"/>
                                  </p:stCondLst>
                                  <p:childTnLst>
                                    <p:animRot by="21600000">
                                      <p:cBhvr>
                                        <p:cTn id="232" dur="3000" fill="hold"/>
                                        <p:tgtEl>
                                          <p:spTgt spid="11"/>
                                        </p:tgtEl>
                                        <p:attrNameLst>
                                          <p:attrName>r</p:attrName>
                                        </p:attrNameLst>
                                      </p:cBhvr>
                                    </p:animRot>
                                  </p:childTnLst>
                                </p:cTn>
                              </p:par>
                              <p:par>
                                <p:cTn id="233" presetID="8" presetClass="emph" presetSubtype="0" fill="hold" grpId="3" nodeType="withEffect">
                                  <p:stCondLst>
                                    <p:cond delay="0"/>
                                  </p:stCondLst>
                                  <p:childTnLst>
                                    <p:animRot by="-21600000">
                                      <p:cBhvr>
                                        <p:cTn id="234" dur="3000" fill="hold"/>
                                        <p:tgtEl>
                                          <p:spTgt spid="12"/>
                                        </p:tgtEl>
                                        <p:attrNameLst>
                                          <p:attrName>r</p:attrName>
                                        </p:attrNameLst>
                                      </p:cBhvr>
                                    </p:animRot>
                                  </p:childTnLst>
                                </p:cTn>
                              </p:par>
                              <p:par>
                                <p:cTn id="235" presetID="8" presetClass="emph" presetSubtype="0" fill="hold" grpId="3" nodeType="withEffect">
                                  <p:stCondLst>
                                    <p:cond delay="0"/>
                                  </p:stCondLst>
                                  <p:childTnLst>
                                    <p:animRot by="-21600000">
                                      <p:cBhvr>
                                        <p:cTn id="236" dur="3000" fill="hold"/>
                                        <p:tgtEl>
                                          <p:spTgt spid="13"/>
                                        </p:tgtEl>
                                        <p:attrNameLst>
                                          <p:attrName>r</p:attrName>
                                        </p:attrNameLst>
                                      </p:cBhvr>
                                    </p:animRot>
                                  </p:childTnLst>
                                </p:cTn>
                              </p:par>
                              <p:par>
                                <p:cTn id="237" presetID="8" presetClass="emph" presetSubtype="0" fill="hold" grpId="3" nodeType="withEffect">
                                  <p:stCondLst>
                                    <p:cond delay="0"/>
                                  </p:stCondLst>
                                  <p:childTnLst>
                                    <p:animRot by="-21600000">
                                      <p:cBhvr>
                                        <p:cTn id="238" dur="3000" fill="hold"/>
                                        <p:tgtEl>
                                          <p:spTgt spid="14"/>
                                        </p:tgtEl>
                                        <p:attrNameLst>
                                          <p:attrName>r</p:attrName>
                                        </p:attrNameLst>
                                      </p:cBhvr>
                                    </p:animRot>
                                  </p:childTnLst>
                                </p:cTn>
                              </p:par>
                              <p:par>
                                <p:cTn id="239" presetID="8" presetClass="emph" presetSubtype="0" fill="hold" grpId="3" nodeType="withEffect">
                                  <p:stCondLst>
                                    <p:cond delay="0"/>
                                  </p:stCondLst>
                                  <p:childTnLst>
                                    <p:animRot by="-21600000">
                                      <p:cBhvr>
                                        <p:cTn id="240" dur="3000" fill="hold"/>
                                        <p:tgtEl>
                                          <p:spTgt spid="15"/>
                                        </p:tgtEl>
                                        <p:attrNameLst>
                                          <p:attrName>r</p:attrName>
                                        </p:attrNameLst>
                                      </p:cBhvr>
                                    </p:animRot>
                                  </p:childTnLst>
                                </p:cTn>
                              </p:par>
                              <p:par>
                                <p:cTn id="241" presetID="8" presetClass="emph" presetSubtype="0" fill="hold" grpId="3" nodeType="withEffect">
                                  <p:stCondLst>
                                    <p:cond delay="0"/>
                                  </p:stCondLst>
                                  <p:childTnLst>
                                    <p:animRot by="-21600000">
                                      <p:cBhvr>
                                        <p:cTn id="242" dur="3000" fill="hold"/>
                                        <p:tgtEl>
                                          <p:spTgt spid="16"/>
                                        </p:tgtEl>
                                        <p:attrNameLst>
                                          <p:attrName>r</p:attrName>
                                        </p:attrNameLst>
                                      </p:cBhvr>
                                    </p:animRot>
                                  </p:childTnLst>
                                </p:cTn>
                              </p:par>
                              <p:par>
                                <p:cTn id="243" presetID="8" presetClass="emph" presetSubtype="0" fill="hold" grpId="3" nodeType="withEffect">
                                  <p:stCondLst>
                                    <p:cond delay="0"/>
                                  </p:stCondLst>
                                  <p:childTnLst>
                                    <p:animRot by="-21600000">
                                      <p:cBhvr>
                                        <p:cTn id="244" dur="3000" fill="hold"/>
                                        <p:tgtEl>
                                          <p:spTgt spid="17"/>
                                        </p:tgtEl>
                                        <p:attrNameLst>
                                          <p:attrName>r</p:attrName>
                                        </p:attrNameLst>
                                      </p:cBhvr>
                                    </p:animRot>
                                  </p:childTnLst>
                                </p:cTn>
                              </p:par>
                              <p:par>
                                <p:cTn id="245" presetID="8" presetClass="emph" presetSubtype="0" fill="hold" grpId="3" nodeType="withEffect">
                                  <p:stCondLst>
                                    <p:cond delay="0"/>
                                  </p:stCondLst>
                                  <p:childTnLst>
                                    <p:animRot by="-21600000">
                                      <p:cBhvr>
                                        <p:cTn id="246" dur="3000" fill="hold"/>
                                        <p:tgtEl>
                                          <p:spTgt spid="18"/>
                                        </p:tgtEl>
                                        <p:attrNameLst>
                                          <p:attrName>r</p:attrName>
                                        </p:attrNameLst>
                                      </p:cBhvr>
                                    </p:animRot>
                                  </p:childTnLst>
                                </p:cTn>
                              </p:par>
                              <p:par>
                                <p:cTn id="247" presetID="8" presetClass="emph" presetSubtype="0" fill="hold" grpId="3" nodeType="withEffect">
                                  <p:stCondLst>
                                    <p:cond delay="0"/>
                                  </p:stCondLst>
                                  <p:childTnLst>
                                    <p:animRot by="-21600000">
                                      <p:cBhvr>
                                        <p:cTn id="248" dur="3000" fill="hold"/>
                                        <p:tgtEl>
                                          <p:spTgt spid="19"/>
                                        </p:tgtEl>
                                        <p:attrNameLst>
                                          <p:attrName>r</p:attrName>
                                        </p:attrNameLst>
                                      </p:cBhvr>
                                    </p:animRot>
                                  </p:childTnLst>
                                </p:cTn>
                              </p:par>
                              <p:par>
                                <p:cTn id="249" presetID="23" presetClass="entr" presetSubtype="288" fill="hold" nodeType="withEffect">
                                  <p:stCondLst>
                                    <p:cond delay="0"/>
                                  </p:stCondLst>
                                  <p:childTnLst>
                                    <p:set>
                                      <p:cBhvr>
                                        <p:cTn id="250" dur="1" fill="hold">
                                          <p:stCondLst>
                                            <p:cond delay="0"/>
                                          </p:stCondLst>
                                        </p:cTn>
                                        <p:tgtEl>
                                          <p:spTgt spid="4"/>
                                        </p:tgtEl>
                                        <p:attrNameLst>
                                          <p:attrName>style.visibility</p:attrName>
                                        </p:attrNameLst>
                                      </p:cBhvr>
                                      <p:to>
                                        <p:strVal val="visible"/>
                                      </p:to>
                                    </p:set>
                                    <p:anim calcmode="lin" valueType="num">
                                      <p:cBhvr>
                                        <p:cTn id="251" dur="3000" fill="hold"/>
                                        <p:tgtEl>
                                          <p:spTgt spid="4"/>
                                        </p:tgtEl>
                                        <p:attrNameLst>
                                          <p:attrName>ppt_w</p:attrName>
                                        </p:attrNameLst>
                                      </p:cBhvr>
                                      <p:tavLst>
                                        <p:tav tm="0">
                                          <p:val>
                                            <p:strVal val="4/3*#ppt_w"/>
                                          </p:val>
                                        </p:tav>
                                        <p:tav tm="100000">
                                          <p:val>
                                            <p:strVal val="#ppt_w"/>
                                          </p:val>
                                        </p:tav>
                                      </p:tavLst>
                                    </p:anim>
                                    <p:anim calcmode="lin" valueType="num">
                                      <p:cBhvr>
                                        <p:cTn id="252" dur="3000" fill="hold"/>
                                        <p:tgtEl>
                                          <p:spTgt spid="4"/>
                                        </p:tgtEl>
                                        <p:attrNameLst>
                                          <p:attrName>ppt_h</p:attrName>
                                        </p:attrNameLst>
                                      </p:cBhvr>
                                      <p:tavLst>
                                        <p:tav tm="0">
                                          <p:val>
                                            <p:strVal val="4/3*#ppt_h"/>
                                          </p:val>
                                        </p:tav>
                                        <p:tav tm="100000">
                                          <p:val>
                                            <p:strVal val="#ppt_h"/>
                                          </p:val>
                                        </p:tav>
                                      </p:tavLst>
                                    </p:anim>
                                  </p:childTnLst>
                                </p:cTn>
                              </p:par>
                              <p:par>
                                <p:cTn id="253" presetID="21" presetClass="entr" presetSubtype="8" fill="hold" nodeType="withEffect">
                                  <p:stCondLst>
                                    <p:cond delay="0"/>
                                  </p:stCondLst>
                                  <p:childTnLst>
                                    <p:set>
                                      <p:cBhvr>
                                        <p:cTn id="254" dur="1" fill="hold">
                                          <p:stCondLst>
                                            <p:cond delay="0"/>
                                          </p:stCondLst>
                                        </p:cTn>
                                        <p:tgtEl>
                                          <p:spTgt spid="4"/>
                                        </p:tgtEl>
                                        <p:attrNameLst>
                                          <p:attrName>style.visibility</p:attrName>
                                        </p:attrNameLst>
                                      </p:cBhvr>
                                      <p:to>
                                        <p:strVal val="visible"/>
                                      </p:to>
                                    </p:set>
                                    <p:animEffect transition="in" filter="wheel(8)">
                                      <p:cBhvr>
                                        <p:cTn id="2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3366FF">
                  <a:shade val="67500"/>
                  <a:satMod val="115000"/>
                </a:srgbClr>
              </a:gs>
              <a:gs pos="100000">
                <a:srgbClr val="3366FF">
                  <a:shade val="100000"/>
                  <a:satMod val="115000"/>
                </a:srgbClr>
              </a:gs>
            </a:gsLst>
            <a:lin ang="16200000" scaled="1"/>
            <a:tileRect/>
          </a:gradFill>
        </p:spPr>
        <p:txBody>
          <a:bodyPr/>
          <a:lstStyle/>
          <a:p>
            <a:endParaRPr lang="es-ES" dirty="0"/>
          </a:p>
        </p:txBody>
      </p:sp>
      <p:pic>
        <p:nvPicPr>
          <p:cNvPr id="4" name="3 Imagen" descr="0(30).jpg"/>
          <p:cNvPicPr>
            <a:picLocks noChangeAspect="1"/>
          </p:cNvPicPr>
          <p:nvPr/>
        </p:nvPicPr>
        <p:blipFill>
          <a:blip r:embed="rId2"/>
          <a:stretch>
            <a:fillRect/>
          </a:stretch>
        </p:blipFill>
        <p:spPr>
          <a:xfrm>
            <a:off x="0" y="0"/>
            <a:ext cx="9144000" cy="6858000"/>
          </a:xfrm>
          <a:prstGeom prst="rect">
            <a:avLst/>
          </a:prstGeom>
        </p:spPr>
      </p:pic>
      <p:sp>
        <p:nvSpPr>
          <p:cNvPr id="5" name="4 Paralelogramo"/>
          <p:cNvSpPr/>
          <p:nvPr/>
        </p:nvSpPr>
        <p:spPr>
          <a:xfrm rot="1475709">
            <a:off x="3618684" y="8301"/>
            <a:ext cx="486199" cy="2047372"/>
          </a:xfrm>
          <a:prstGeom prst="parallelogram">
            <a:avLst/>
          </a:prstGeom>
          <a:gradFill flip="none" rotWithShape="1">
            <a:gsLst>
              <a:gs pos="0">
                <a:schemeClr val="bg2">
                  <a:lumMod val="20000"/>
                  <a:lumOff val="80000"/>
                </a:schemeClr>
              </a:gs>
              <a:gs pos="50000">
                <a:srgbClr val="0033CC">
                  <a:shade val="67500"/>
                  <a:satMod val="115000"/>
                </a:srgbClr>
              </a:gs>
              <a:gs pos="100000">
                <a:srgbClr val="0033CC">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20581984" flipH="1">
            <a:off x="5029535" y="62931"/>
            <a:ext cx="467947" cy="2050206"/>
          </a:xfrm>
          <a:prstGeom prst="parallelogram">
            <a:avLst/>
          </a:prstGeom>
          <a:gradFill flip="none" rotWithShape="1">
            <a:gsLst>
              <a:gs pos="0">
                <a:schemeClr val="bg2">
                  <a:lumMod val="20000"/>
                  <a:lumOff val="80000"/>
                </a:schemeClr>
              </a:gs>
              <a:gs pos="50000">
                <a:srgbClr val="0033CC">
                  <a:shade val="67500"/>
                  <a:satMod val="115000"/>
                </a:srgbClr>
              </a:gs>
              <a:gs pos="100000">
                <a:srgbClr val="0033CC">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1475709">
            <a:off x="3404371" y="1079847"/>
            <a:ext cx="486199" cy="2047372"/>
          </a:xfrm>
          <a:prstGeom prst="parallelogram">
            <a:avLst/>
          </a:prstGeom>
          <a:gradFill flip="none" rotWithShape="1">
            <a:gsLst>
              <a:gs pos="0">
                <a:schemeClr val="bg2">
                  <a:lumMod val="20000"/>
                  <a:lumOff val="80000"/>
                </a:schemeClr>
              </a:gs>
              <a:gs pos="50000">
                <a:srgbClr val="0033CC">
                  <a:shade val="67500"/>
                  <a:satMod val="115000"/>
                </a:srgbClr>
              </a:gs>
              <a:gs pos="100000">
                <a:srgbClr val="0033CC">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20581984" flipH="1">
            <a:off x="5146711" y="1166642"/>
            <a:ext cx="467947" cy="2050206"/>
          </a:xfrm>
          <a:prstGeom prst="parallelogram">
            <a:avLst/>
          </a:prstGeom>
          <a:gradFill flip="none" rotWithShape="1">
            <a:gsLst>
              <a:gs pos="0">
                <a:schemeClr val="bg2">
                  <a:lumMod val="20000"/>
                  <a:lumOff val="80000"/>
                </a:schemeClr>
              </a:gs>
              <a:gs pos="50000">
                <a:srgbClr val="0033CC">
                  <a:shade val="67500"/>
                  <a:satMod val="115000"/>
                </a:srgbClr>
              </a:gs>
              <a:gs pos="100000">
                <a:srgbClr val="0033CC">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1475709">
            <a:off x="3332932" y="1937103"/>
            <a:ext cx="486199" cy="2047372"/>
          </a:xfrm>
          <a:prstGeom prst="parallelogram">
            <a:avLst/>
          </a:prstGeom>
          <a:gradFill flip="none" rotWithShape="1">
            <a:gsLst>
              <a:gs pos="0">
                <a:schemeClr val="bg2">
                  <a:lumMod val="20000"/>
                  <a:lumOff val="80000"/>
                </a:schemeClr>
              </a:gs>
              <a:gs pos="50000">
                <a:srgbClr val="0033CC">
                  <a:shade val="67500"/>
                  <a:satMod val="115000"/>
                </a:srgbClr>
              </a:gs>
              <a:gs pos="100000">
                <a:srgbClr val="0033CC">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20581984" flipH="1">
            <a:off x="5146711" y="2023898"/>
            <a:ext cx="467947" cy="2050206"/>
          </a:xfrm>
          <a:prstGeom prst="parallelogram">
            <a:avLst/>
          </a:prstGeom>
          <a:gradFill flip="none" rotWithShape="1">
            <a:gsLst>
              <a:gs pos="0">
                <a:schemeClr val="bg2">
                  <a:lumMod val="20000"/>
                  <a:lumOff val="80000"/>
                </a:schemeClr>
              </a:gs>
              <a:gs pos="50000">
                <a:srgbClr val="0033CC">
                  <a:shade val="67500"/>
                  <a:satMod val="115000"/>
                </a:srgbClr>
              </a:gs>
              <a:gs pos="100000">
                <a:srgbClr val="0033CC">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20581984" flipH="1">
            <a:off x="5146711" y="3024031"/>
            <a:ext cx="467947" cy="2050206"/>
          </a:xfrm>
          <a:prstGeom prst="parallelogram">
            <a:avLst/>
          </a:prstGeom>
          <a:gradFill flip="none" rotWithShape="1">
            <a:gsLst>
              <a:gs pos="0">
                <a:schemeClr val="bg2">
                  <a:lumMod val="20000"/>
                  <a:lumOff val="80000"/>
                </a:schemeClr>
              </a:gs>
              <a:gs pos="50000">
                <a:srgbClr val="0033CC">
                  <a:shade val="67500"/>
                  <a:satMod val="115000"/>
                </a:srgbClr>
              </a:gs>
              <a:gs pos="100000">
                <a:srgbClr val="0033CC">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475709">
            <a:off x="3118618" y="3008674"/>
            <a:ext cx="486199" cy="2047372"/>
          </a:xfrm>
          <a:prstGeom prst="parallelogram">
            <a:avLst/>
          </a:prstGeom>
          <a:gradFill flip="none" rotWithShape="1">
            <a:gsLst>
              <a:gs pos="0">
                <a:schemeClr val="bg2">
                  <a:lumMod val="20000"/>
                  <a:lumOff val="80000"/>
                </a:schemeClr>
              </a:gs>
              <a:gs pos="50000">
                <a:srgbClr val="0033CC">
                  <a:shade val="67500"/>
                  <a:satMod val="115000"/>
                </a:srgbClr>
              </a:gs>
              <a:gs pos="100000">
                <a:srgbClr val="0033CC">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20581984" flipH="1">
            <a:off x="5146711" y="3952724"/>
            <a:ext cx="467947" cy="2050206"/>
          </a:xfrm>
          <a:prstGeom prst="parallelogram">
            <a:avLst/>
          </a:prstGeom>
          <a:gradFill flip="none" rotWithShape="1">
            <a:gsLst>
              <a:gs pos="0">
                <a:schemeClr val="bg2">
                  <a:lumMod val="20000"/>
                  <a:lumOff val="80000"/>
                </a:schemeClr>
              </a:gs>
              <a:gs pos="50000">
                <a:srgbClr val="0033CC">
                  <a:shade val="67500"/>
                  <a:satMod val="115000"/>
                </a:srgbClr>
              </a:gs>
              <a:gs pos="100000">
                <a:srgbClr val="0033CC">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1475709">
            <a:off x="3047180" y="3865928"/>
            <a:ext cx="486199" cy="2047372"/>
          </a:xfrm>
          <a:prstGeom prst="parallelogram">
            <a:avLst/>
          </a:prstGeom>
          <a:gradFill flip="none" rotWithShape="1">
            <a:gsLst>
              <a:gs pos="0">
                <a:schemeClr val="bg2">
                  <a:lumMod val="20000"/>
                  <a:lumOff val="80000"/>
                </a:schemeClr>
              </a:gs>
              <a:gs pos="50000">
                <a:srgbClr val="0033CC">
                  <a:shade val="67500"/>
                  <a:satMod val="115000"/>
                </a:srgbClr>
              </a:gs>
              <a:gs pos="100000">
                <a:srgbClr val="0033CC">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1475709">
            <a:off x="2904304" y="4802327"/>
            <a:ext cx="486199" cy="2047372"/>
          </a:xfrm>
          <a:prstGeom prst="parallelogram">
            <a:avLst/>
          </a:prstGeom>
          <a:gradFill flip="none" rotWithShape="1">
            <a:gsLst>
              <a:gs pos="0">
                <a:schemeClr val="bg2">
                  <a:lumMod val="20000"/>
                  <a:lumOff val="80000"/>
                </a:schemeClr>
              </a:gs>
              <a:gs pos="50000">
                <a:srgbClr val="0033CC">
                  <a:shade val="67500"/>
                  <a:satMod val="115000"/>
                </a:srgbClr>
              </a:gs>
              <a:gs pos="100000">
                <a:srgbClr val="0033CC">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20581984" flipH="1">
            <a:off x="5075274" y="4784135"/>
            <a:ext cx="467947" cy="2050206"/>
          </a:xfrm>
          <a:prstGeom prst="parallelogram">
            <a:avLst/>
          </a:prstGeom>
          <a:gradFill flip="none" rotWithShape="1">
            <a:gsLst>
              <a:gs pos="0">
                <a:schemeClr val="bg2">
                  <a:lumMod val="20000"/>
                  <a:lumOff val="80000"/>
                </a:schemeClr>
              </a:gs>
              <a:gs pos="50000">
                <a:srgbClr val="0033CC">
                  <a:shade val="67500"/>
                  <a:satMod val="115000"/>
                </a:srgbClr>
              </a:gs>
              <a:gs pos="100000">
                <a:srgbClr val="0033CC">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0-#ppt_w/2"/>
                                          </p:val>
                                        </p:tav>
                                        <p:tav tm="100000">
                                          <p:val>
                                            <p:strVal val="#ppt_x"/>
                                          </p:val>
                                        </p:tav>
                                      </p:tavLst>
                                    </p:anim>
                                    <p:anim calcmode="lin" valueType="num">
                                      <p:cBhvr additive="base">
                                        <p:cTn id="47" dur="3000" fill="hold"/>
                                        <p:tgtEl>
                                          <p:spTgt spid="11"/>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6"/>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8"/>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0"/>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1"/>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6"/>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5"/>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7"/>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9"/>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2"/>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4"/>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5"/>
                                        </p:tgtEl>
                                        <p:attrNameLst>
                                          <p:attrName>r</p:attrName>
                                        </p:attrNameLst>
                                      </p:cBhvr>
                                    </p:animRot>
                                  </p:childTnLst>
                                </p:cTn>
                              </p:par>
                              <p:par>
                                <p:cTn id="80" presetID="13" presetClass="entr" presetSubtype="16" fill="hold" grpId="2" nodeType="withEffect">
                                  <p:stCondLst>
                                    <p:cond delay="0"/>
                                  </p:stCondLst>
                                  <p:childTnLst>
                                    <p:set>
                                      <p:cBhvr>
                                        <p:cTn id="81" dur="1" fill="hold">
                                          <p:stCondLst>
                                            <p:cond delay="0"/>
                                          </p:stCondLst>
                                        </p:cTn>
                                        <p:tgtEl>
                                          <p:spTgt spid="5"/>
                                        </p:tgtEl>
                                        <p:attrNameLst>
                                          <p:attrName>style.visibility</p:attrName>
                                        </p:attrNameLst>
                                      </p:cBhvr>
                                      <p:to>
                                        <p:strVal val="visible"/>
                                      </p:to>
                                    </p:set>
                                    <p:animEffect transition="in" filter="plus(in)">
                                      <p:cBhvr>
                                        <p:cTn id="82" dur="3000"/>
                                        <p:tgtEl>
                                          <p:spTgt spid="5"/>
                                        </p:tgtEl>
                                      </p:cBhvr>
                                    </p:animEffect>
                                  </p:childTnLst>
                                </p:cTn>
                              </p:par>
                              <p:par>
                                <p:cTn id="83" presetID="13" presetClass="entr" presetSubtype="16" fill="hold" grpId="2" nodeType="withEffect">
                                  <p:stCondLst>
                                    <p:cond delay="0"/>
                                  </p:stCondLst>
                                  <p:childTnLst>
                                    <p:set>
                                      <p:cBhvr>
                                        <p:cTn id="84" dur="1" fill="hold">
                                          <p:stCondLst>
                                            <p:cond delay="0"/>
                                          </p:stCondLst>
                                        </p:cTn>
                                        <p:tgtEl>
                                          <p:spTgt spid="6"/>
                                        </p:tgtEl>
                                        <p:attrNameLst>
                                          <p:attrName>style.visibility</p:attrName>
                                        </p:attrNameLst>
                                      </p:cBhvr>
                                      <p:to>
                                        <p:strVal val="visible"/>
                                      </p:to>
                                    </p:set>
                                    <p:animEffect transition="in" filter="plus(in)">
                                      <p:cBhvr>
                                        <p:cTn id="85" dur="3000"/>
                                        <p:tgtEl>
                                          <p:spTgt spid="6"/>
                                        </p:tgtEl>
                                      </p:cBhvr>
                                    </p:animEffect>
                                  </p:childTnLst>
                                </p:cTn>
                              </p:par>
                              <p:par>
                                <p:cTn id="86" presetID="13" presetClass="entr" presetSubtype="16" fill="hold" grpId="2" nodeType="withEffect">
                                  <p:stCondLst>
                                    <p:cond delay="0"/>
                                  </p:stCondLst>
                                  <p:childTnLst>
                                    <p:set>
                                      <p:cBhvr>
                                        <p:cTn id="87" dur="1" fill="hold">
                                          <p:stCondLst>
                                            <p:cond delay="0"/>
                                          </p:stCondLst>
                                        </p:cTn>
                                        <p:tgtEl>
                                          <p:spTgt spid="7"/>
                                        </p:tgtEl>
                                        <p:attrNameLst>
                                          <p:attrName>style.visibility</p:attrName>
                                        </p:attrNameLst>
                                      </p:cBhvr>
                                      <p:to>
                                        <p:strVal val="visible"/>
                                      </p:to>
                                    </p:set>
                                    <p:animEffect transition="in" filter="plus(in)">
                                      <p:cBhvr>
                                        <p:cTn id="88" dur="3000"/>
                                        <p:tgtEl>
                                          <p:spTgt spid="7"/>
                                        </p:tgtEl>
                                      </p:cBhvr>
                                    </p:animEffect>
                                  </p:childTnLst>
                                </p:cTn>
                              </p:par>
                              <p:par>
                                <p:cTn id="89" presetID="13" presetClass="entr" presetSubtype="16" fill="hold" grpId="2" nodeType="withEffect">
                                  <p:stCondLst>
                                    <p:cond delay="0"/>
                                  </p:stCondLst>
                                  <p:childTnLst>
                                    <p:set>
                                      <p:cBhvr>
                                        <p:cTn id="90" dur="1" fill="hold">
                                          <p:stCondLst>
                                            <p:cond delay="0"/>
                                          </p:stCondLst>
                                        </p:cTn>
                                        <p:tgtEl>
                                          <p:spTgt spid="8"/>
                                        </p:tgtEl>
                                        <p:attrNameLst>
                                          <p:attrName>style.visibility</p:attrName>
                                        </p:attrNameLst>
                                      </p:cBhvr>
                                      <p:to>
                                        <p:strVal val="visible"/>
                                      </p:to>
                                    </p:set>
                                    <p:animEffect transition="in" filter="plus(in)">
                                      <p:cBhvr>
                                        <p:cTn id="91" dur="3000"/>
                                        <p:tgtEl>
                                          <p:spTgt spid="8"/>
                                        </p:tgtEl>
                                      </p:cBhvr>
                                    </p:animEffect>
                                  </p:childTnLst>
                                </p:cTn>
                              </p:par>
                              <p:par>
                                <p:cTn id="92" presetID="13" presetClass="entr" presetSubtype="16" fill="hold" grpId="2" nodeType="withEffect">
                                  <p:stCondLst>
                                    <p:cond delay="0"/>
                                  </p:stCondLst>
                                  <p:childTnLst>
                                    <p:set>
                                      <p:cBhvr>
                                        <p:cTn id="93" dur="1" fill="hold">
                                          <p:stCondLst>
                                            <p:cond delay="0"/>
                                          </p:stCondLst>
                                        </p:cTn>
                                        <p:tgtEl>
                                          <p:spTgt spid="9"/>
                                        </p:tgtEl>
                                        <p:attrNameLst>
                                          <p:attrName>style.visibility</p:attrName>
                                        </p:attrNameLst>
                                      </p:cBhvr>
                                      <p:to>
                                        <p:strVal val="visible"/>
                                      </p:to>
                                    </p:set>
                                    <p:animEffect transition="in" filter="plus(in)">
                                      <p:cBhvr>
                                        <p:cTn id="94" dur="3000"/>
                                        <p:tgtEl>
                                          <p:spTgt spid="9"/>
                                        </p:tgtEl>
                                      </p:cBhvr>
                                    </p:animEffect>
                                  </p:childTnLst>
                                </p:cTn>
                              </p:par>
                              <p:par>
                                <p:cTn id="95" presetID="13" presetClass="entr" presetSubtype="16" fill="hold" grpId="2" nodeType="withEffect">
                                  <p:stCondLst>
                                    <p:cond delay="0"/>
                                  </p:stCondLst>
                                  <p:childTnLst>
                                    <p:set>
                                      <p:cBhvr>
                                        <p:cTn id="96" dur="1" fill="hold">
                                          <p:stCondLst>
                                            <p:cond delay="0"/>
                                          </p:stCondLst>
                                        </p:cTn>
                                        <p:tgtEl>
                                          <p:spTgt spid="10"/>
                                        </p:tgtEl>
                                        <p:attrNameLst>
                                          <p:attrName>style.visibility</p:attrName>
                                        </p:attrNameLst>
                                      </p:cBhvr>
                                      <p:to>
                                        <p:strVal val="visible"/>
                                      </p:to>
                                    </p:set>
                                    <p:animEffect transition="in" filter="plus(in)">
                                      <p:cBhvr>
                                        <p:cTn id="97" dur="3000"/>
                                        <p:tgtEl>
                                          <p:spTgt spid="10"/>
                                        </p:tgtEl>
                                      </p:cBhvr>
                                    </p:animEffect>
                                  </p:childTnLst>
                                </p:cTn>
                              </p:par>
                              <p:par>
                                <p:cTn id="98" presetID="13" presetClass="entr" presetSubtype="16" fill="hold" grpId="2" nodeType="withEffect">
                                  <p:stCondLst>
                                    <p:cond delay="0"/>
                                  </p:stCondLst>
                                  <p:childTnLst>
                                    <p:set>
                                      <p:cBhvr>
                                        <p:cTn id="99" dur="1" fill="hold">
                                          <p:stCondLst>
                                            <p:cond delay="0"/>
                                          </p:stCondLst>
                                        </p:cTn>
                                        <p:tgtEl>
                                          <p:spTgt spid="11"/>
                                        </p:tgtEl>
                                        <p:attrNameLst>
                                          <p:attrName>style.visibility</p:attrName>
                                        </p:attrNameLst>
                                      </p:cBhvr>
                                      <p:to>
                                        <p:strVal val="visible"/>
                                      </p:to>
                                    </p:set>
                                    <p:animEffect transition="in" filter="plus(in)">
                                      <p:cBhvr>
                                        <p:cTn id="100" dur="3000"/>
                                        <p:tgtEl>
                                          <p:spTgt spid="11"/>
                                        </p:tgtEl>
                                      </p:cBhvr>
                                    </p:animEffect>
                                  </p:childTnLst>
                                </p:cTn>
                              </p:par>
                              <p:par>
                                <p:cTn id="101" presetID="13" presetClass="entr" presetSubtype="16" fill="hold" grpId="2" nodeType="withEffect">
                                  <p:stCondLst>
                                    <p:cond delay="0"/>
                                  </p:stCondLst>
                                  <p:childTnLst>
                                    <p:set>
                                      <p:cBhvr>
                                        <p:cTn id="102" dur="1" fill="hold">
                                          <p:stCondLst>
                                            <p:cond delay="0"/>
                                          </p:stCondLst>
                                        </p:cTn>
                                        <p:tgtEl>
                                          <p:spTgt spid="12"/>
                                        </p:tgtEl>
                                        <p:attrNameLst>
                                          <p:attrName>style.visibility</p:attrName>
                                        </p:attrNameLst>
                                      </p:cBhvr>
                                      <p:to>
                                        <p:strVal val="visible"/>
                                      </p:to>
                                    </p:set>
                                    <p:animEffect transition="in" filter="plus(in)">
                                      <p:cBhvr>
                                        <p:cTn id="103" dur="3000"/>
                                        <p:tgtEl>
                                          <p:spTgt spid="12"/>
                                        </p:tgtEl>
                                      </p:cBhvr>
                                    </p:animEffect>
                                  </p:childTnLst>
                                </p:cTn>
                              </p:par>
                              <p:par>
                                <p:cTn id="104" presetID="13" presetClass="entr" presetSubtype="16" fill="hold" grpId="2" nodeType="withEffect">
                                  <p:stCondLst>
                                    <p:cond delay="0"/>
                                  </p:stCondLst>
                                  <p:childTnLst>
                                    <p:set>
                                      <p:cBhvr>
                                        <p:cTn id="105" dur="1" fill="hold">
                                          <p:stCondLst>
                                            <p:cond delay="0"/>
                                          </p:stCondLst>
                                        </p:cTn>
                                        <p:tgtEl>
                                          <p:spTgt spid="13"/>
                                        </p:tgtEl>
                                        <p:attrNameLst>
                                          <p:attrName>style.visibility</p:attrName>
                                        </p:attrNameLst>
                                      </p:cBhvr>
                                      <p:to>
                                        <p:strVal val="visible"/>
                                      </p:to>
                                    </p:set>
                                    <p:animEffect transition="in" filter="plus(in)">
                                      <p:cBhvr>
                                        <p:cTn id="106" dur="3000"/>
                                        <p:tgtEl>
                                          <p:spTgt spid="13"/>
                                        </p:tgtEl>
                                      </p:cBhvr>
                                    </p:animEffect>
                                  </p:childTnLst>
                                </p:cTn>
                              </p:par>
                              <p:par>
                                <p:cTn id="107" presetID="13" presetClass="entr" presetSubtype="16" fill="hold" grpId="2"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plus(in)">
                                      <p:cBhvr>
                                        <p:cTn id="109" dur="3000"/>
                                        <p:tgtEl>
                                          <p:spTgt spid="14"/>
                                        </p:tgtEl>
                                      </p:cBhvr>
                                    </p:animEffect>
                                  </p:childTnLst>
                                </p:cTn>
                              </p:par>
                              <p:par>
                                <p:cTn id="110" presetID="13" presetClass="entr" presetSubtype="16" fill="hold" grpId="2" nodeType="withEffect">
                                  <p:stCondLst>
                                    <p:cond delay="0"/>
                                  </p:stCondLst>
                                  <p:childTnLst>
                                    <p:set>
                                      <p:cBhvr>
                                        <p:cTn id="111" dur="1" fill="hold">
                                          <p:stCondLst>
                                            <p:cond delay="0"/>
                                          </p:stCondLst>
                                        </p:cTn>
                                        <p:tgtEl>
                                          <p:spTgt spid="15"/>
                                        </p:tgtEl>
                                        <p:attrNameLst>
                                          <p:attrName>style.visibility</p:attrName>
                                        </p:attrNameLst>
                                      </p:cBhvr>
                                      <p:to>
                                        <p:strVal val="visible"/>
                                      </p:to>
                                    </p:set>
                                    <p:animEffect transition="in" filter="plus(in)">
                                      <p:cBhvr>
                                        <p:cTn id="112" dur="3000"/>
                                        <p:tgtEl>
                                          <p:spTgt spid="15"/>
                                        </p:tgtEl>
                                      </p:cBhvr>
                                    </p:animEffect>
                                  </p:childTnLst>
                                </p:cTn>
                              </p:par>
                              <p:par>
                                <p:cTn id="113" presetID="13" presetClass="entr" presetSubtype="16" fill="hold" grpId="2" nodeType="withEffect">
                                  <p:stCondLst>
                                    <p:cond delay="0"/>
                                  </p:stCondLst>
                                  <p:childTnLst>
                                    <p:set>
                                      <p:cBhvr>
                                        <p:cTn id="114" dur="1" fill="hold">
                                          <p:stCondLst>
                                            <p:cond delay="0"/>
                                          </p:stCondLst>
                                        </p:cTn>
                                        <p:tgtEl>
                                          <p:spTgt spid="16"/>
                                        </p:tgtEl>
                                        <p:attrNameLst>
                                          <p:attrName>style.visibility</p:attrName>
                                        </p:attrNameLst>
                                      </p:cBhvr>
                                      <p:to>
                                        <p:strVal val="visible"/>
                                      </p:to>
                                    </p:set>
                                    <p:animEffect transition="in" filter="plus(in)">
                                      <p:cBhvr>
                                        <p:cTn id="115" dur="3000"/>
                                        <p:tgtEl>
                                          <p:spTgt spid="16"/>
                                        </p:tgtEl>
                                      </p:cBhvr>
                                    </p:animEffect>
                                  </p:childTnLst>
                                </p:cTn>
                              </p:par>
                            </p:childTnLst>
                          </p:cTn>
                        </p:par>
                        <p:par>
                          <p:cTn id="116" fill="hold">
                            <p:stCondLst>
                              <p:cond delay="3000"/>
                            </p:stCondLst>
                            <p:childTnLst>
                              <p:par>
                                <p:cTn id="117" presetID="2" presetClass="exit" presetSubtype="2" fill="hold" grpId="3" nodeType="afterEffect">
                                  <p:stCondLst>
                                    <p:cond delay="0"/>
                                  </p:stCondLst>
                                  <p:childTnLst>
                                    <p:anim calcmode="lin" valueType="num">
                                      <p:cBhvr additive="base">
                                        <p:cTn id="118" dur="3000"/>
                                        <p:tgtEl>
                                          <p:spTgt spid="5"/>
                                        </p:tgtEl>
                                        <p:attrNameLst>
                                          <p:attrName>ppt_x</p:attrName>
                                        </p:attrNameLst>
                                      </p:cBhvr>
                                      <p:tavLst>
                                        <p:tav tm="0">
                                          <p:val>
                                            <p:strVal val="ppt_x"/>
                                          </p:val>
                                        </p:tav>
                                        <p:tav tm="100000">
                                          <p:val>
                                            <p:strVal val="1+ppt_w/2"/>
                                          </p:val>
                                        </p:tav>
                                      </p:tavLst>
                                    </p:anim>
                                    <p:anim calcmode="lin" valueType="num">
                                      <p:cBhvr additive="base">
                                        <p:cTn id="119" dur="3000"/>
                                        <p:tgtEl>
                                          <p:spTgt spid="5"/>
                                        </p:tgtEl>
                                        <p:attrNameLst>
                                          <p:attrName>ppt_y</p:attrName>
                                        </p:attrNameLst>
                                      </p:cBhvr>
                                      <p:tavLst>
                                        <p:tav tm="0">
                                          <p:val>
                                            <p:strVal val="ppt_y"/>
                                          </p:val>
                                        </p:tav>
                                        <p:tav tm="100000">
                                          <p:val>
                                            <p:strVal val="ppt_y"/>
                                          </p:val>
                                        </p:tav>
                                      </p:tavLst>
                                    </p:anim>
                                    <p:set>
                                      <p:cBhvr>
                                        <p:cTn id="120" dur="1" fill="hold">
                                          <p:stCondLst>
                                            <p:cond delay="2999"/>
                                          </p:stCondLst>
                                        </p:cTn>
                                        <p:tgtEl>
                                          <p:spTgt spid="5"/>
                                        </p:tgtEl>
                                        <p:attrNameLst>
                                          <p:attrName>style.visibility</p:attrName>
                                        </p:attrNameLst>
                                      </p:cBhvr>
                                      <p:to>
                                        <p:strVal val="hidden"/>
                                      </p:to>
                                    </p:set>
                                  </p:childTnLst>
                                </p:cTn>
                              </p:par>
                              <p:par>
                                <p:cTn id="121" presetID="2" presetClass="exit" presetSubtype="2" fill="hold" grpId="3"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1+ppt_w/2"/>
                                          </p:val>
                                        </p:tav>
                                      </p:tavLst>
                                    </p:anim>
                                    <p:anim calcmode="lin" valueType="num">
                                      <p:cBhvr additive="base">
                                        <p:cTn id="123" dur="3000"/>
                                        <p:tgtEl>
                                          <p:spTgt spid="7"/>
                                        </p:tgtEl>
                                        <p:attrNameLst>
                                          <p:attrName>ppt_y</p:attrName>
                                        </p:attrNameLst>
                                      </p:cBhvr>
                                      <p:tavLst>
                                        <p:tav tm="0">
                                          <p:val>
                                            <p:strVal val="ppt_y"/>
                                          </p:val>
                                        </p:tav>
                                        <p:tav tm="100000">
                                          <p:val>
                                            <p:strVal val="ppt_y"/>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2" fill="hold" grpId="3"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1+ppt_w/2"/>
                                          </p:val>
                                        </p:tav>
                                      </p:tavLst>
                                    </p:anim>
                                    <p:anim calcmode="lin" valueType="num">
                                      <p:cBhvr additive="base">
                                        <p:cTn id="127" dur="3000"/>
                                        <p:tgtEl>
                                          <p:spTgt spid="9"/>
                                        </p:tgtEl>
                                        <p:attrNameLst>
                                          <p:attrName>ppt_y</p:attrName>
                                        </p:attrNameLst>
                                      </p:cBhvr>
                                      <p:tavLst>
                                        <p:tav tm="0">
                                          <p:val>
                                            <p:strVal val="ppt_y"/>
                                          </p:val>
                                        </p:tav>
                                        <p:tav tm="100000">
                                          <p:val>
                                            <p:strVal val="ppt_y"/>
                                          </p:val>
                                        </p:tav>
                                      </p:tavLst>
                                    </p:anim>
                                    <p:set>
                                      <p:cBhvr>
                                        <p:cTn id="128" dur="1" fill="hold">
                                          <p:stCondLst>
                                            <p:cond delay="2999"/>
                                          </p:stCondLst>
                                        </p:cTn>
                                        <p:tgtEl>
                                          <p:spTgt spid="9"/>
                                        </p:tgtEl>
                                        <p:attrNameLst>
                                          <p:attrName>style.visibility</p:attrName>
                                        </p:attrNameLst>
                                      </p:cBhvr>
                                      <p:to>
                                        <p:strVal val="hidden"/>
                                      </p:to>
                                    </p:set>
                                  </p:childTnLst>
                                </p:cTn>
                              </p:par>
                              <p:par>
                                <p:cTn id="129" presetID="2" presetClass="exit" presetSubtype="2" fill="hold" grpId="3" nodeType="withEffect">
                                  <p:stCondLst>
                                    <p:cond delay="0"/>
                                  </p:stCondLst>
                                  <p:childTnLst>
                                    <p:anim calcmode="lin" valueType="num">
                                      <p:cBhvr additive="base">
                                        <p:cTn id="130" dur="3000"/>
                                        <p:tgtEl>
                                          <p:spTgt spid="12"/>
                                        </p:tgtEl>
                                        <p:attrNameLst>
                                          <p:attrName>ppt_x</p:attrName>
                                        </p:attrNameLst>
                                      </p:cBhvr>
                                      <p:tavLst>
                                        <p:tav tm="0">
                                          <p:val>
                                            <p:strVal val="ppt_x"/>
                                          </p:val>
                                        </p:tav>
                                        <p:tav tm="100000">
                                          <p:val>
                                            <p:strVal val="1+ppt_w/2"/>
                                          </p:val>
                                        </p:tav>
                                      </p:tavLst>
                                    </p:anim>
                                    <p:anim calcmode="lin" valueType="num">
                                      <p:cBhvr additive="base">
                                        <p:cTn id="131" dur="3000"/>
                                        <p:tgtEl>
                                          <p:spTgt spid="12"/>
                                        </p:tgtEl>
                                        <p:attrNameLst>
                                          <p:attrName>ppt_y</p:attrName>
                                        </p:attrNameLst>
                                      </p:cBhvr>
                                      <p:tavLst>
                                        <p:tav tm="0">
                                          <p:val>
                                            <p:strVal val="ppt_y"/>
                                          </p:val>
                                        </p:tav>
                                        <p:tav tm="100000">
                                          <p:val>
                                            <p:strVal val="ppt_y"/>
                                          </p:val>
                                        </p:tav>
                                      </p:tavLst>
                                    </p:anim>
                                    <p:set>
                                      <p:cBhvr>
                                        <p:cTn id="132" dur="1" fill="hold">
                                          <p:stCondLst>
                                            <p:cond delay="2999"/>
                                          </p:stCondLst>
                                        </p:cTn>
                                        <p:tgtEl>
                                          <p:spTgt spid="12"/>
                                        </p:tgtEl>
                                        <p:attrNameLst>
                                          <p:attrName>style.visibility</p:attrName>
                                        </p:attrNameLst>
                                      </p:cBhvr>
                                      <p:to>
                                        <p:strVal val="hidden"/>
                                      </p:to>
                                    </p:set>
                                  </p:childTnLst>
                                </p:cTn>
                              </p:par>
                              <p:par>
                                <p:cTn id="133" presetID="2" presetClass="exit" presetSubtype="2" fill="hold" grpId="3" nodeType="withEffect">
                                  <p:stCondLst>
                                    <p:cond delay="0"/>
                                  </p:stCondLst>
                                  <p:childTnLst>
                                    <p:anim calcmode="lin" valueType="num">
                                      <p:cBhvr additive="base">
                                        <p:cTn id="134" dur="3000"/>
                                        <p:tgtEl>
                                          <p:spTgt spid="14"/>
                                        </p:tgtEl>
                                        <p:attrNameLst>
                                          <p:attrName>ppt_x</p:attrName>
                                        </p:attrNameLst>
                                      </p:cBhvr>
                                      <p:tavLst>
                                        <p:tav tm="0">
                                          <p:val>
                                            <p:strVal val="ppt_x"/>
                                          </p:val>
                                        </p:tav>
                                        <p:tav tm="100000">
                                          <p:val>
                                            <p:strVal val="1+ppt_w/2"/>
                                          </p:val>
                                        </p:tav>
                                      </p:tavLst>
                                    </p:anim>
                                    <p:anim calcmode="lin" valueType="num">
                                      <p:cBhvr additive="base">
                                        <p:cTn id="135" dur="3000"/>
                                        <p:tgtEl>
                                          <p:spTgt spid="14"/>
                                        </p:tgtEl>
                                        <p:attrNameLst>
                                          <p:attrName>ppt_y</p:attrName>
                                        </p:attrNameLst>
                                      </p:cBhvr>
                                      <p:tavLst>
                                        <p:tav tm="0">
                                          <p:val>
                                            <p:strVal val="ppt_y"/>
                                          </p:val>
                                        </p:tav>
                                        <p:tav tm="100000">
                                          <p:val>
                                            <p:strVal val="ppt_y"/>
                                          </p:val>
                                        </p:tav>
                                      </p:tavLst>
                                    </p:anim>
                                    <p:set>
                                      <p:cBhvr>
                                        <p:cTn id="136" dur="1" fill="hold">
                                          <p:stCondLst>
                                            <p:cond delay="2999"/>
                                          </p:stCondLst>
                                        </p:cTn>
                                        <p:tgtEl>
                                          <p:spTgt spid="14"/>
                                        </p:tgtEl>
                                        <p:attrNameLst>
                                          <p:attrName>style.visibility</p:attrName>
                                        </p:attrNameLst>
                                      </p:cBhvr>
                                      <p:to>
                                        <p:strVal val="hidden"/>
                                      </p:to>
                                    </p:set>
                                  </p:childTnLst>
                                </p:cTn>
                              </p:par>
                              <p:par>
                                <p:cTn id="137" presetID="2" presetClass="exit" presetSubtype="2" fill="hold" grpId="3"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ppt_y"/>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8" fill="hold" grpId="3" nodeType="withEffect">
                                  <p:stCondLst>
                                    <p:cond delay="0"/>
                                  </p:stCondLst>
                                  <p:childTnLst>
                                    <p:anim calcmode="lin" valueType="num">
                                      <p:cBhvr additive="base">
                                        <p:cTn id="142" dur="3000"/>
                                        <p:tgtEl>
                                          <p:spTgt spid="6"/>
                                        </p:tgtEl>
                                        <p:attrNameLst>
                                          <p:attrName>ppt_x</p:attrName>
                                        </p:attrNameLst>
                                      </p:cBhvr>
                                      <p:tavLst>
                                        <p:tav tm="0">
                                          <p:val>
                                            <p:strVal val="ppt_x"/>
                                          </p:val>
                                        </p:tav>
                                        <p:tav tm="100000">
                                          <p:val>
                                            <p:strVal val="0-ppt_w/2"/>
                                          </p:val>
                                        </p:tav>
                                      </p:tavLst>
                                    </p:anim>
                                    <p:anim calcmode="lin" valueType="num">
                                      <p:cBhvr additive="base">
                                        <p:cTn id="143" dur="3000"/>
                                        <p:tgtEl>
                                          <p:spTgt spid="6"/>
                                        </p:tgtEl>
                                        <p:attrNameLst>
                                          <p:attrName>ppt_y</p:attrName>
                                        </p:attrNameLst>
                                      </p:cBhvr>
                                      <p:tavLst>
                                        <p:tav tm="0">
                                          <p:val>
                                            <p:strVal val="ppt_y"/>
                                          </p:val>
                                        </p:tav>
                                        <p:tav tm="100000">
                                          <p:val>
                                            <p:strVal val="ppt_y"/>
                                          </p:val>
                                        </p:tav>
                                      </p:tavLst>
                                    </p:anim>
                                    <p:set>
                                      <p:cBhvr>
                                        <p:cTn id="144" dur="1" fill="hold">
                                          <p:stCondLst>
                                            <p:cond delay="2999"/>
                                          </p:stCondLst>
                                        </p:cTn>
                                        <p:tgtEl>
                                          <p:spTgt spid="6"/>
                                        </p:tgtEl>
                                        <p:attrNameLst>
                                          <p:attrName>style.visibility</p:attrName>
                                        </p:attrNameLst>
                                      </p:cBhvr>
                                      <p:to>
                                        <p:strVal val="hidden"/>
                                      </p:to>
                                    </p:set>
                                  </p:childTnLst>
                                </p:cTn>
                              </p:par>
                              <p:par>
                                <p:cTn id="145" presetID="2" presetClass="exit" presetSubtype="8" fill="hold" grpId="3" nodeType="withEffect">
                                  <p:stCondLst>
                                    <p:cond delay="0"/>
                                  </p:stCondLst>
                                  <p:childTnLst>
                                    <p:anim calcmode="lin" valueType="num">
                                      <p:cBhvr additive="base">
                                        <p:cTn id="146" dur="3000"/>
                                        <p:tgtEl>
                                          <p:spTgt spid="8"/>
                                        </p:tgtEl>
                                        <p:attrNameLst>
                                          <p:attrName>ppt_x</p:attrName>
                                        </p:attrNameLst>
                                      </p:cBhvr>
                                      <p:tavLst>
                                        <p:tav tm="0">
                                          <p:val>
                                            <p:strVal val="ppt_x"/>
                                          </p:val>
                                        </p:tav>
                                        <p:tav tm="100000">
                                          <p:val>
                                            <p:strVal val="0-ppt_w/2"/>
                                          </p:val>
                                        </p:tav>
                                      </p:tavLst>
                                    </p:anim>
                                    <p:anim calcmode="lin" valueType="num">
                                      <p:cBhvr additive="base">
                                        <p:cTn id="147" dur="3000"/>
                                        <p:tgtEl>
                                          <p:spTgt spid="8"/>
                                        </p:tgtEl>
                                        <p:attrNameLst>
                                          <p:attrName>ppt_y</p:attrName>
                                        </p:attrNameLst>
                                      </p:cBhvr>
                                      <p:tavLst>
                                        <p:tav tm="0">
                                          <p:val>
                                            <p:strVal val="ppt_y"/>
                                          </p:val>
                                        </p:tav>
                                        <p:tav tm="100000">
                                          <p:val>
                                            <p:strVal val="ppt_y"/>
                                          </p:val>
                                        </p:tav>
                                      </p:tavLst>
                                    </p:anim>
                                    <p:set>
                                      <p:cBhvr>
                                        <p:cTn id="148" dur="1" fill="hold">
                                          <p:stCondLst>
                                            <p:cond delay="2999"/>
                                          </p:stCondLst>
                                        </p:cTn>
                                        <p:tgtEl>
                                          <p:spTgt spid="8"/>
                                        </p:tgtEl>
                                        <p:attrNameLst>
                                          <p:attrName>style.visibility</p:attrName>
                                        </p:attrNameLst>
                                      </p:cBhvr>
                                      <p:to>
                                        <p:strVal val="hidden"/>
                                      </p:to>
                                    </p:set>
                                  </p:childTnLst>
                                </p:cTn>
                              </p:par>
                              <p:par>
                                <p:cTn id="149" presetID="2" presetClass="exit" presetSubtype="8" fill="hold" grpId="3" nodeType="withEffect">
                                  <p:stCondLst>
                                    <p:cond delay="0"/>
                                  </p:stCondLst>
                                  <p:childTnLst>
                                    <p:anim calcmode="lin" valueType="num">
                                      <p:cBhvr additive="base">
                                        <p:cTn id="150" dur="3000"/>
                                        <p:tgtEl>
                                          <p:spTgt spid="10"/>
                                        </p:tgtEl>
                                        <p:attrNameLst>
                                          <p:attrName>ppt_x</p:attrName>
                                        </p:attrNameLst>
                                      </p:cBhvr>
                                      <p:tavLst>
                                        <p:tav tm="0">
                                          <p:val>
                                            <p:strVal val="ppt_x"/>
                                          </p:val>
                                        </p:tav>
                                        <p:tav tm="100000">
                                          <p:val>
                                            <p:strVal val="0-ppt_w/2"/>
                                          </p:val>
                                        </p:tav>
                                      </p:tavLst>
                                    </p:anim>
                                    <p:anim calcmode="lin" valueType="num">
                                      <p:cBhvr additive="base">
                                        <p:cTn id="151" dur="3000"/>
                                        <p:tgtEl>
                                          <p:spTgt spid="10"/>
                                        </p:tgtEl>
                                        <p:attrNameLst>
                                          <p:attrName>ppt_y</p:attrName>
                                        </p:attrNameLst>
                                      </p:cBhvr>
                                      <p:tavLst>
                                        <p:tav tm="0">
                                          <p:val>
                                            <p:strVal val="ppt_y"/>
                                          </p:val>
                                        </p:tav>
                                        <p:tav tm="100000">
                                          <p:val>
                                            <p:strVal val="ppt_y"/>
                                          </p:val>
                                        </p:tav>
                                      </p:tavLst>
                                    </p:anim>
                                    <p:set>
                                      <p:cBhvr>
                                        <p:cTn id="152" dur="1" fill="hold">
                                          <p:stCondLst>
                                            <p:cond delay="2999"/>
                                          </p:stCondLst>
                                        </p:cTn>
                                        <p:tgtEl>
                                          <p:spTgt spid="10"/>
                                        </p:tgtEl>
                                        <p:attrNameLst>
                                          <p:attrName>style.visibility</p:attrName>
                                        </p:attrNameLst>
                                      </p:cBhvr>
                                      <p:to>
                                        <p:strVal val="hidden"/>
                                      </p:to>
                                    </p:set>
                                  </p:childTnLst>
                                </p:cTn>
                              </p:par>
                              <p:par>
                                <p:cTn id="153" presetID="2" presetClass="exit" presetSubtype="8" fill="hold" grpId="3" nodeType="withEffect">
                                  <p:stCondLst>
                                    <p:cond delay="0"/>
                                  </p:stCondLst>
                                  <p:childTnLst>
                                    <p:anim calcmode="lin" valueType="num">
                                      <p:cBhvr additive="base">
                                        <p:cTn id="154" dur="3000"/>
                                        <p:tgtEl>
                                          <p:spTgt spid="11"/>
                                        </p:tgtEl>
                                        <p:attrNameLst>
                                          <p:attrName>ppt_x</p:attrName>
                                        </p:attrNameLst>
                                      </p:cBhvr>
                                      <p:tavLst>
                                        <p:tav tm="0">
                                          <p:val>
                                            <p:strVal val="ppt_x"/>
                                          </p:val>
                                        </p:tav>
                                        <p:tav tm="100000">
                                          <p:val>
                                            <p:strVal val="0-ppt_w/2"/>
                                          </p:val>
                                        </p:tav>
                                      </p:tavLst>
                                    </p:anim>
                                    <p:anim calcmode="lin" valueType="num">
                                      <p:cBhvr additive="base">
                                        <p:cTn id="155" dur="3000"/>
                                        <p:tgtEl>
                                          <p:spTgt spid="11"/>
                                        </p:tgtEl>
                                        <p:attrNameLst>
                                          <p:attrName>ppt_y</p:attrName>
                                        </p:attrNameLst>
                                      </p:cBhvr>
                                      <p:tavLst>
                                        <p:tav tm="0">
                                          <p:val>
                                            <p:strVal val="ppt_y"/>
                                          </p:val>
                                        </p:tav>
                                        <p:tav tm="100000">
                                          <p:val>
                                            <p:strVal val="ppt_y"/>
                                          </p:val>
                                        </p:tav>
                                      </p:tavLst>
                                    </p:anim>
                                    <p:set>
                                      <p:cBhvr>
                                        <p:cTn id="156" dur="1" fill="hold">
                                          <p:stCondLst>
                                            <p:cond delay="2999"/>
                                          </p:stCondLst>
                                        </p:cTn>
                                        <p:tgtEl>
                                          <p:spTgt spid="11"/>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3000"/>
                                        <p:tgtEl>
                                          <p:spTgt spid="13"/>
                                        </p:tgtEl>
                                        <p:attrNameLst>
                                          <p:attrName>ppt_x</p:attrName>
                                        </p:attrNameLst>
                                      </p:cBhvr>
                                      <p:tavLst>
                                        <p:tav tm="0">
                                          <p:val>
                                            <p:strVal val="ppt_x"/>
                                          </p:val>
                                        </p:tav>
                                        <p:tav tm="100000">
                                          <p:val>
                                            <p:strVal val="0-ppt_w/2"/>
                                          </p:val>
                                        </p:tav>
                                      </p:tavLst>
                                    </p:anim>
                                    <p:anim calcmode="lin" valueType="num">
                                      <p:cBhvr additive="base">
                                        <p:cTn id="159" dur="3000"/>
                                        <p:tgtEl>
                                          <p:spTgt spid="13"/>
                                        </p:tgtEl>
                                        <p:attrNameLst>
                                          <p:attrName>ppt_y</p:attrName>
                                        </p:attrNameLst>
                                      </p:cBhvr>
                                      <p:tavLst>
                                        <p:tav tm="0">
                                          <p:val>
                                            <p:strVal val="ppt_y"/>
                                          </p:val>
                                        </p:tav>
                                        <p:tav tm="100000">
                                          <p:val>
                                            <p:strVal val="ppt_y"/>
                                          </p:val>
                                        </p:tav>
                                      </p:tavLst>
                                    </p:anim>
                                    <p:set>
                                      <p:cBhvr>
                                        <p:cTn id="160" dur="1" fill="hold">
                                          <p:stCondLst>
                                            <p:cond delay="2999"/>
                                          </p:stCondLst>
                                        </p:cTn>
                                        <p:tgtEl>
                                          <p:spTgt spid="13"/>
                                        </p:tgtEl>
                                        <p:attrNameLst>
                                          <p:attrName>style.visibility</p:attrName>
                                        </p:attrNameLst>
                                      </p:cBhvr>
                                      <p:to>
                                        <p:strVal val="hidden"/>
                                      </p:to>
                                    </p:set>
                                  </p:childTnLst>
                                </p:cTn>
                              </p:par>
                              <p:par>
                                <p:cTn id="161" presetID="2" presetClass="exit" presetSubtype="8" fill="hold" grpId="3"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ppt_y"/>
                                          </p:val>
                                        </p:tav>
                                      </p:tavLst>
                                    </p:anim>
                                    <p:set>
                                      <p:cBhvr>
                                        <p:cTn id="164" dur="1" fill="hold">
                                          <p:stCondLst>
                                            <p:cond delay="2999"/>
                                          </p:stCondLst>
                                        </p:cTn>
                                        <p:tgtEl>
                                          <p:spTgt spid="16"/>
                                        </p:tgtEl>
                                        <p:attrNameLst>
                                          <p:attrName>style.visibility</p:attrName>
                                        </p:attrNameLst>
                                      </p:cBhvr>
                                      <p:to>
                                        <p:strVal val="hidden"/>
                                      </p:to>
                                    </p:set>
                                  </p:childTnLst>
                                </p:cTn>
                              </p:par>
                              <p:par>
                                <p:cTn id="165" presetID="13" presetClass="exit" presetSubtype="32" fill="hold" grpId="4" nodeType="withEffect">
                                  <p:stCondLst>
                                    <p:cond delay="0"/>
                                  </p:stCondLst>
                                  <p:childTnLst>
                                    <p:animEffect transition="out" filter="plus(out)">
                                      <p:cBhvr>
                                        <p:cTn id="166" dur="3000"/>
                                        <p:tgtEl>
                                          <p:spTgt spid="5"/>
                                        </p:tgtEl>
                                      </p:cBhvr>
                                    </p:animEffect>
                                    <p:set>
                                      <p:cBhvr>
                                        <p:cTn id="167" dur="1" fill="hold">
                                          <p:stCondLst>
                                            <p:cond delay="2999"/>
                                          </p:stCondLst>
                                        </p:cTn>
                                        <p:tgtEl>
                                          <p:spTgt spid="5"/>
                                        </p:tgtEl>
                                        <p:attrNameLst>
                                          <p:attrName>style.visibility</p:attrName>
                                        </p:attrNameLst>
                                      </p:cBhvr>
                                      <p:to>
                                        <p:strVal val="hidden"/>
                                      </p:to>
                                    </p:set>
                                  </p:childTnLst>
                                </p:cTn>
                              </p:par>
                              <p:par>
                                <p:cTn id="168" presetID="13" presetClass="exit" presetSubtype="32" fill="hold" grpId="4" nodeType="withEffect">
                                  <p:stCondLst>
                                    <p:cond delay="0"/>
                                  </p:stCondLst>
                                  <p:childTnLst>
                                    <p:animEffect transition="out" filter="plus(out)">
                                      <p:cBhvr>
                                        <p:cTn id="169" dur="3000"/>
                                        <p:tgtEl>
                                          <p:spTgt spid="6"/>
                                        </p:tgtEl>
                                      </p:cBhvr>
                                    </p:animEffect>
                                    <p:set>
                                      <p:cBhvr>
                                        <p:cTn id="170" dur="1" fill="hold">
                                          <p:stCondLst>
                                            <p:cond delay="2999"/>
                                          </p:stCondLst>
                                        </p:cTn>
                                        <p:tgtEl>
                                          <p:spTgt spid="6"/>
                                        </p:tgtEl>
                                        <p:attrNameLst>
                                          <p:attrName>style.visibility</p:attrName>
                                        </p:attrNameLst>
                                      </p:cBhvr>
                                      <p:to>
                                        <p:strVal val="hidden"/>
                                      </p:to>
                                    </p:set>
                                  </p:childTnLst>
                                </p:cTn>
                              </p:par>
                              <p:par>
                                <p:cTn id="171" presetID="13" presetClass="exit" presetSubtype="32" fill="hold" grpId="4" nodeType="withEffect">
                                  <p:stCondLst>
                                    <p:cond delay="0"/>
                                  </p:stCondLst>
                                  <p:childTnLst>
                                    <p:animEffect transition="out" filter="plus(out)">
                                      <p:cBhvr>
                                        <p:cTn id="172" dur="3000"/>
                                        <p:tgtEl>
                                          <p:spTgt spid="7"/>
                                        </p:tgtEl>
                                      </p:cBhvr>
                                    </p:animEffect>
                                    <p:set>
                                      <p:cBhvr>
                                        <p:cTn id="173" dur="1" fill="hold">
                                          <p:stCondLst>
                                            <p:cond delay="2999"/>
                                          </p:stCondLst>
                                        </p:cTn>
                                        <p:tgtEl>
                                          <p:spTgt spid="7"/>
                                        </p:tgtEl>
                                        <p:attrNameLst>
                                          <p:attrName>style.visibility</p:attrName>
                                        </p:attrNameLst>
                                      </p:cBhvr>
                                      <p:to>
                                        <p:strVal val="hidden"/>
                                      </p:to>
                                    </p:set>
                                  </p:childTnLst>
                                </p:cTn>
                              </p:par>
                              <p:par>
                                <p:cTn id="174" presetID="13" presetClass="exit" presetSubtype="32" fill="hold" grpId="4" nodeType="withEffect">
                                  <p:stCondLst>
                                    <p:cond delay="0"/>
                                  </p:stCondLst>
                                  <p:childTnLst>
                                    <p:animEffect transition="out" filter="plus(out)">
                                      <p:cBhvr>
                                        <p:cTn id="175" dur="3000"/>
                                        <p:tgtEl>
                                          <p:spTgt spid="8"/>
                                        </p:tgtEl>
                                      </p:cBhvr>
                                    </p:animEffect>
                                    <p:set>
                                      <p:cBhvr>
                                        <p:cTn id="176" dur="1" fill="hold">
                                          <p:stCondLst>
                                            <p:cond delay="2999"/>
                                          </p:stCondLst>
                                        </p:cTn>
                                        <p:tgtEl>
                                          <p:spTgt spid="8"/>
                                        </p:tgtEl>
                                        <p:attrNameLst>
                                          <p:attrName>style.visibility</p:attrName>
                                        </p:attrNameLst>
                                      </p:cBhvr>
                                      <p:to>
                                        <p:strVal val="hidden"/>
                                      </p:to>
                                    </p:set>
                                  </p:childTnLst>
                                </p:cTn>
                              </p:par>
                              <p:par>
                                <p:cTn id="177" presetID="13" presetClass="exit" presetSubtype="32" fill="hold" grpId="4" nodeType="withEffect">
                                  <p:stCondLst>
                                    <p:cond delay="0"/>
                                  </p:stCondLst>
                                  <p:childTnLst>
                                    <p:animEffect transition="out" filter="plus(out)">
                                      <p:cBhvr>
                                        <p:cTn id="178" dur="3000"/>
                                        <p:tgtEl>
                                          <p:spTgt spid="9"/>
                                        </p:tgtEl>
                                      </p:cBhvr>
                                    </p:animEffect>
                                    <p:set>
                                      <p:cBhvr>
                                        <p:cTn id="179" dur="1" fill="hold">
                                          <p:stCondLst>
                                            <p:cond delay="2999"/>
                                          </p:stCondLst>
                                        </p:cTn>
                                        <p:tgtEl>
                                          <p:spTgt spid="9"/>
                                        </p:tgtEl>
                                        <p:attrNameLst>
                                          <p:attrName>style.visibility</p:attrName>
                                        </p:attrNameLst>
                                      </p:cBhvr>
                                      <p:to>
                                        <p:strVal val="hidden"/>
                                      </p:to>
                                    </p:set>
                                  </p:childTnLst>
                                </p:cTn>
                              </p:par>
                              <p:par>
                                <p:cTn id="180" presetID="13" presetClass="exit" presetSubtype="32" fill="hold" grpId="4" nodeType="withEffect">
                                  <p:stCondLst>
                                    <p:cond delay="0"/>
                                  </p:stCondLst>
                                  <p:childTnLst>
                                    <p:animEffect transition="out" filter="plus(out)">
                                      <p:cBhvr>
                                        <p:cTn id="181" dur="3000"/>
                                        <p:tgtEl>
                                          <p:spTgt spid="10"/>
                                        </p:tgtEl>
                                      </p:cBhvr>
                                    </p:animEffect>
                                    <p:set>
                                      <p:cBhvr>
                                        <p:cTn id="182" dur="1" fill="hold">
                                          <p:stCondLst>
                                            <p:cond delay="2999"/>
                                          </p:stCondLst>
                                        </p:cTn>
                                        <p:tgtEl>
                                          <p:spTgt spid="10"/>
                                        </p:tgtEl>
                                        <p:attrNameLst>
                                          <p:attrName>style.visibility</p:attrName>
                                        </p:attrNameLst>
                                      </p:cBhvr>
                                      <p:to>
                                        <p:strVal val="hidden"/>
                                      </p:to>
                                    </p:set>
                                  </p:childTnLst>
                                </p:cTn>
                              </p:par>
                              <p:par>
                                <p:cTn id="183" presetID="13" presetClass="exit" presetSubtype="32" fill="hold" grpId="4" nodeType="withEffect">
                                  <p:stCondLst>
                                    <p:cond delay="0"/>
                                  </p:stCondLst>
                                  <p:childTnLst>
                                    <p:animEffect transition="out" filter="plus(out)">
                                      <p:cBhvr>
                                        <p:cTn id="184" dur="3000"/>
                                        <p:tgtEl>
                                          <p:spTgt spid="11"/>
                                        </p:tgtEl>
                                      </p:cBhvr>
                                    </p:animEffect>
                                    <p:set>
                                      <p:cBhvr>
                                        <p:cTn id="185" dur="1" fill="hold">
                                          <p:stCondLst>
                                            <p:cond delay="2999"/>
                                          </p:stCondLst>
                                        </p:cTn>
                                        <p:tgtEl>
                                          <p:spTgt spid="11"/>
                                        </p:tgtEl>
                                        <p:attrNameLst>
                                          <p:attrName>style.visibility</p:attrName>
                                        </p:attrNameLst>
                                      </p:cBhvr>
                                      <p:to>
                                        <p:strVal val="hidden"/>
                                      </p:to>
                                    </p:set>
                                  </p:childTnLst>
                                </p:cTn>
                              </p:par>
                              <p:par>
                                <p:cTn id="186" presetID="13" presetClass="exit" presetSubtype="32" fill="hold" grpId="4" nodeType="withEffect">
                                  <p:stCondLst>
                                    <p:cond delay="0"/>
                                  </p:stCondLst>
                                  <p:childTnLst>
                                    <p:animEffect transition="out" filter="plus(out)">
                                      <p:cBhvr>
                                        <p:cTn id="187" dur="3000"/>
                                        <p:tgtEl>
                                          <p:spTgt spid="12"/>
                                        </p:tgtEl>
                                      </p:cBhvr>
                                    </p:animEffect>
                                    <p:set>
                                      <p:cBhvr>
                                        <p:cTn id="188" dur="1" fill="hold">
                                          <p:stCondLst>
                                            <p:cond delay="2999"/>
                                          </p:stCondLst>
                                        </p:cTn>
                                        <p:tgtEl>
                                          <p:spTgt spid="12"/>
                                        </p:tgtEl>
                                        <p:attrNameLst>
                                          <p:attrName>style.visibility</p:attrName>
                                        </p:attrNameLst>
                                      </p:cBhvr>
                                      <p:to>
                                        <p:strVal val="hidden"/>
                                      </p:to>
                                    </p:set>
                                  </p:childTnLst>
                                </p:cTn>
                              </p:par>
                              <p:par>
                                <p:cTn id="189" presetID="13" presetClass="exit" presetSubtype="32" fill="hold" grpId="4" nodeType="withEffect">
                                  <p:stCondLst>
                                    <p:cond delay="0"/>
                                  </p:stCondLst>
                                  <p:childTnLst>
                                    <p:animEffect transition="out" filter="plus(out)">
                                      <p:cBhvr>
                                        <p:cTn id="190" dur="3000"/>
                                        <p:tgtEl>
                                          <p:spTgt spid="13"/>
                                        </p:tgtEl>
                                      </p:cBhvr>
                                    </p:animEffect>
                                    <p:set>
                                      <p:cBhvr>
                                        <p:cTn id="191" dur="1" fill="hold">
                                          <p:stCondLst>
                                            <p:cond delay="2999"/>
                                          </p:stCondLst>
                                        </p:cTn>
                                        <p:tgtEl>
                                          <p:spTgt spid="13"/>
                                        </p:tgtEl>
                                        <p:attrNameLst>
                                          <p:attrName>style.visibility</p:attrName>
                                        </p:attrNameLst>
                                      </p:cBhvr>
                                      <p:to>
                                        <p:strVal val="hidden"/>
                                      </p:to>
                                    </p:set>
                                  </p:childTnLst>
                                </p:cTn>
                              </p:par>
                              <p:par>
                                <p:cTn id="192" presetID="13" presetClass="exit" presetSubtype="32" fill="hold" grpId="4" nodeType="withEffect">
                                  <p:stCondLst>
                                    <p:cond delay="0"/>
                                  </p:stCondLst>
                                  <p:childTnLst>
                                    <p:animEffect transition="out" filter="plus(out)">
                                      <p:cBhvr>
                                        <p:cTn id="193" dur="3000"/>
                                        <p:tgtEl>
                                          <p:spTgt spid="14"/>
                                        </p:tgtEl>
                                      </p:cBhvr>
                                    </p:animEffect>
                                    <p:set>
                                      <p:cBhvr>
                                        <p:cTn id="194" dur="1" fill="hold">
                                          <p:stCondLst>
                                            <p:cond delay="2999"/>
                                          </p:stCondLst>
                                        </p:cTn>
                                        <p:tgtEl>
                                          <p:spTgt spid="14"/>
                                        </p:tgtEl>
                                        <p:attrNameLst>
                                          <p:attrName>style.visibility</p:attrName>
                                        </p:attrNameLst>
                                      </p:cBhvr>
                                      <p:to>
                                        <p:strVal val="hidden"/>
                                      </p:to>
                                    </p:set>
                                  </p:childTnLst>
                                </p:cTn>
                              </p:par>
                              <p:par>
                                <p:cTn id="195" presetID="13" presetClass="exit" presetSubtype="32" fill="hold" grpId="4" nodeType="withEffect">
                                  <p:stCondLst>
                                    <p:cond delay="0"/>
                                  </p:stCondLst>
                                  <p:childTnLst>
                                    <p:animEffect transition="out" filter="plus(out)">
                                      <p:cBhvr>
                                        <p:cTn id="196" dur="3000"/>
                                        <p:tgtEl>
                                          <p:spTgt spid="15"/>
                                        </p:tgtEl>
                                      </p:cBhvr>
                                    </p:animEffect>
                                    <p:set>
                                      <p:cBhvr>
                                        <p:cTn id="197" dur="1" fill="hold">
                                          <p:stCondLst>
                                            <p:cond delay="2999"/>
                                          </p:stCondLst>
                                        </p:cTn>
                                        <p:tgtEl>
                                          <p:spTgt spid="15"/>
                                        </p:tgtEl>
                                        <p:attrNameLst>
                                          <p:attrName>style.visibility</p:attrName>
                                        </p:attrNameLst>
                                      </p:cBhvr>
                                      <p:to>
                                        <p:strVal val="hidden"/>
                                      </p:to>
                                    </p:set>
                                  </p:childTnLst>
                                </p:cTn>
                              </p:par>
                              <p:par>
                                <p:cTn id="198" presetID="13" presetClass="exit" presetSubtype="32" fill="hold" grpId="4" nodeType="withEffect">
                                  <p:stCondLst>
                                    <p:cond delay="0"/>
                                  </p:stCondLst>
                                  <p:childTnLst>
                                    <p:animEffect transition="out" filter="plus(out)">
                                      <p:cBhvr>
                                        <p:cTn id="199" dur="3000"/>
                                        <p:tgtEl>
                                          <p:spTgt spid="16"/>
                                        </p:tgtEl>
                                      </p:cBhvr>
                                    </p:animEffect>
                                    <p:set>
                                      <p:cBhvr>
                                        <p:cTn id="200" dur="1" fill="hold">
                                          <p:stCondLst>
                                            <p:cond delay="2999"/>
                                          </p:stCondLst>
                                        </p:cTn>
                                        <p:tgtEl>
                                          <p:spTgt spid="16"/>
                                        </p:tgtEl>
                                        <p:attrNameLst>
                                          <p:attrName>style.visibility</p:attrName>
                                        </p:attrNameLst>
                                      </p:cBhvr>
                                      <p:to>
                                        <p:strVal val="hidden"/>
                                      </p:to>
                                    </p:set>
                                  </p:childTnLst>
                                </p:cTn>
                              </p:par>
                              <p:par>
                                <p:cTn id="201" presetID="8" presetClass="emph" presetSubtype="0" fill="hold" grpId="5" nodeType="withEffect">
                                  <p:stCondLst>
                                    <p:cond delay="0"/>
                                  </p:stCondLst>
                                  <p:childTnLst>
                                    <p:animRot by="21600000">
                                      <p:cBhvr>
                                        <p:cTn id="202" dur="3000" fill="hold"/>
                                        <p:tgtEl>
                                          <p:spTgt spid="5"/>
                                        </p:tgtEl>
                                        <p:attrNameLst>
                                          <p:attrName>r</p:attrName>
                                        </p:attrNameLst>
                                      </p:cBhvr>
                                    </p:animRot>
                                  </p:childTnLst>
                                </p:cTn>
                              </p:par>
                              <p:par>
                                <p:cTn id="203" presetID="8" presetClass="emph" presetSubtype="0" fill="hold" grpId="5" nodeType="withEffect">
                                  <p:stCondLst>
                                    <p:cond delay="0"/>
                                  </p:stCondLst>
                                  <p:childTnLst>
                                    <p:animRot by="21600000">
                                      <p:cBhvr>
                                        <p:cTn id="204" dur="3000" fill="hold"/>
                                        <p:tgtEl>
                                          <p:spTgt spid="7"/>
                                        </p:tgtEl>
                                        <p:attrNameLst>
                                          <p:attrName>r</p:attrName>
                                        </p:attrNameLst>
                                      </p:cBhvr>
                                    </p:animRot>
                                  </p:childTnLst>
                                </p:cTn>
                              </p:par>
                              <p:par>
                                <p:cTn id="205" presetID="8" presetClass="emph" presetSubtype="0" fill="hold" grpId="5" nodeType="withEffect">
                                  <p:stCondLst>
                                    <p:cond delay="0"/>
                                  </p:stCondLst>
                                  <p:childTnLst>
                                    <p:animRot by="21600000">
                                      <p:cBhvr>
                                        <p:cTn id="206" dur="3000" fill="hold"/>
                                        <p:tgtEl>
                                          <p:spTgt spid="9"/>
                                        </p:tgtEl>
                                        <p:attrNameLst>
                                          <p:attrName>r</p:attrName>
                                        </p:attrNameLst>
                                      </p:cBhvr>
                                    </p:animRot>
                                  </p:childTnLst>
                                </p:cTn>
                              </p:par>
                              <p:par>
                                <p:cTn id="207" presetID="8" presetClass="emph" presetSubtype="0" fill="hold" grpId="5" nodeType="withEffect">
                                  <p:stCondLst>
                                    <p:cond delay="0"/>
                                  </p:stCondLst>
                                  <p:childTnLst>
                                    <p:animRot by="21600000">
                                      <p:cBhvr>
                                        <p:cTn id="208" dur="3000" fill="hold"/>
                                        <p:tgtEl>
                                          <p:spTgt spid="12"/>
                                        </p:tgtEl>
                                        <p:attrNameLst>
                                          <p:attrName>r</p:attrName>
                                        </p:attrNameLst>
                                      </p:cBhvr>
                                    </p:animRot>
                                  </p:childTnLst>
                                </p:cTn>
                              </p:par>
                              <p:par>
                                <p:cTn id="209" presetID="8" presetClass="emph" presetSubtype="0" fill="hold" grpId="5" nodeType="withEffect">
                                  <p:stCondLst>
                                    <p:cond delay="0"/>
                                  </p:stCondLst>
                                  <p:childTnLst>
                                    <p:animRot by="21600000">
                                      <p:cBhvr>
                                        <p:cTn id="210" dur="3000" fill="hold"/>
                                        <p:tgtEl>
                                          <p:spTgt spid="14"/>
                                        </p:tgtEl>
                                        <p:attrNameLst>
                                          <p:attrName>r</p:attrName>
                                        </p:attrNameLst>
                                      </p:cBhvr>
                                    </p:animRot>
                                  </p:childTnLst>
                                </p:cTn>
                              </p:par>
                              <p:par>
                                <p:cTn id="211" presetID="8" presetClass="emph" presetSubtype="0" fill="hold" grpId="5" nodeType="withEffect">
                                  <p:stCondLst>
                                    <p:cond delay="0"/>
                                  </p:stCondLst>
                                  <p:childTnLst>
                                    <p:animRot by="21600000">
                                      <p:cBhvr>
                                        <p:cTn id="212" dur="3000" fill="hold"/>
                                        <p:tgtEl>
                                          <p:spTgt spid="15"/>
                                        </p:tgtEl>
                                        <p:attrNameLst>
                                          <p:attrName>r</p:attrName>
                                        </p:attrNameLst>
                                      </p:cBhvr>
                                    </p:animRot>
                                  </p:childTnLst>
                                </p:cTn>
                              </p:par>
                              <p:par>
                                <p:cTn id="213" presetID="8" presetClass="emph" presetSubtype="0" fill="hold" grpId="5" nodeType="withEffect">
                                  <p:stCondLst>
                                    <p:cond delay="0"/>
                                  </p:stCondLst>
                                  <p:childTnLst>
                                    <p:animRot by="-21600000">
                                      <p:cBhvr>
                                        <p:cTn id="214" dur="3000" fill="hold"/>
                                        <p:tgtEl>
                                          <p:spTgt spid="6"/>
                                        </p:tgtEl>
                                        <p:attrNameLst>
                                          <p:attrName>r</p:attrName>
                                        </p:attrNameLst>
                                      </p:cBhvr>
                                    </p:animRot>
                                  </p:childTnLst>
                                </p:cTn>
                              </p:par>
                              <p:par>
                                <p:cTn id="215" presetID="8" presetClass="emph" presetSubtype="0" fill="hold" grpId="5" nodeType="withEffect">
                                  <p:stCondLst>
                                    <p:cond delay="0"/>
                                  </p:stCondLst>
                                  <p:childTnLst>
                                    <p:animRot by="-21600000">
                                      <p:cBhvr>
                                        <p:cTn id="216" dur="3000" fill="hold"/>
                                        <p:tgtEl>
                                          <p:spTgt spid="8"/>
                                        </p:tgtEl>
                                        <p:attrNameLst>
                                          <p:attrName>r</p:attrName>
                                        </p:attrNameLst>
                                      </p:cBhvr>
                                    </p:animRot>
                                  </p:childTnLst>
                                </p:cTn>
                              </p:par>
                              <p:par>
                                <p:cTn id="217" presetID="8" presetClass="emph" presetSubtype="0" fill="hold" grpId="5" nodeType="withEffect">
                                  <p:stCondLst>
                                    <p:cond delay="0"/>
                                  </p:stCondLst>
                                  <p:childTnLst>
                                    <p:animRot by="-21600000">
                                      <p:cBhvr>
                                        <p:cTn id="218" dur="3000" fill="hold"/>
                                        <p:tgtEl>
                                          <p:spTgt spid="10"/>
                                        </p:tgtEl>
                                        <p:attrNameLst>
                                          <p:attrName>r</p:attrName>
                                        </p:attrNameLst>
                                      </p:cBhvr>
                                    </p:animRot>
                                  </p:childTnLst>
                                </p:cTn>
                              </p:par>
                              <p:par>
                                <p:cTn id="219" presetID="8" presetClass="emph" presetSubtype="0" fill="hold" grpId="5" nodeType="withEffect">
                                  <p:stCondLst>
                                    <p:cond delay="0"/>
                                  </p:stCondLst>
                                  <p:childTnLst>
                                    <p:animRot by="-21600000">
                                      <p:cBhvr>
                                        <p:cTn id="220" dur="3000" fill="hold"/>
                                        <p:tgtEl>
                                          <p:spTgt spid="11"/>
                                        </p:tgtEl>
                                        <p:attrNameLst>
                                          <p:attrName>r</p:attrName>
                                        </p:attrNameLst>
                                      </p:cBhvr>
                                    </p:animRot>
                                  </p:childTnLst>
                                </p:cTn>
                              </p:par>
                              <p:par>
                                <p:cTn id="221" presetID="8" presetClass="emph" presetSubtype="0" fill="hold" grpId="5" nodeType="withEffect">
                                  <p:stCondLst>
                                    <p:cond delay="0"/>
                                  </p:stCondLst>
                                  <p:childTnLst>
                                    <p:animRot by="-21600000">
                                      <p:cBhvr>
                                        <p:cTn id="222" dur="3000" fill="hold"/>
                                        <p:tgtEl>
                                          <p:spTgt spid="13"/>
                                        </p:tgtEl>
                                        <p:attrNameLst>
                                          <p:attrName>r</p:attrName>
                                        </p:attrNameLst>
                                      </p:cBhvr>
                                    </p:animRot>
                                  </p:childTnLst>
                                </p:cTn>
                              </p:par>
                              <p:par>
                                <p:cTn id="223" presetID="8" presetClass="emph" presetSubtype="0" fill="hold" grpId="5" nodeType="withEffect">
                                  <p:stCondLst>
                                    <p:cond delay="0"/>
                                  </p:stCondLst>
                                  <p:childTnLst>
                                    <p:animRot by="-21600000">
                                      <p:cBhvr>
                                        <p:cTn id="224" dur="3000" fill="hold"/>
                                        <p:tgtEl>
                                          <p:spTgt spid="16"/>
                                        </p:tgtEl>
                                        <p:attrNameLst>
                                          <p:attrName>r</p:attrName>
                                        </p:attrNameLst>
                                      </p:cBhvr>
                                    </p:animRot>
                                  </p:childTnLst>
                                </p:cTn>
                              </p:par>
                              <p:par>
                                <p:cTn id="225" presetID="16" presetClass="entr" presetSubtype="37"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Effect transition="in" filter="barn(outVertical)">
                                      <p:cBhvr>
                                        <p:cTn id="227" dur="3000"/>
                                        <p:tgtEl>
                                          <p:spTgt spid="4"/>
                                        </p:tgtEl>
                                      </p:cBhvr>
                                    </p:animEffect>
                                  </p:childTnLst>
                                </p:cTn>
                              </p:par>
                              <p:par>
                                <p:cTn id="228" presetID="17" presetClass="entr" presetSubtype="10" fill="hold" nodeType="withEffect">
                                  <p:stCondLst>
                                    <p:cond delay="0"/>
                                  </p:stCondLst>
                                  <p:childTnLst>
                                    <p:set>
                                      <p:cBhvr>
                                        <p:cTn id="229" dur="1" fill="hold">
                                          <p:stCondLst>
                                            <p:cond delay="0"/>
                                          </p:stCondLst>
                                        </p:cTn>
                                        <p:tgtEl>
                                          <p:spTgt spid="4"/>
                                        </p:tgtEl>
                                        <p:attrNameLst>
                                          <p:attrName>style.visibility</p:attrName>
                                        </p:attrNameLst>
                                      </p:cBhvr>
                                      <p:to>
                                        <p:strVal val="visible"/>
                                      </p:to>
                                    </p:set>
                                    <p:anim calcmode="lin" valueType="num">
                                      <p:cBhvr>
                                        <p:cTn id="230" dur="3000" fill="hold"/>
                                        <p:tgtEl>
                                          <p:spTgt spid="4"/>
                                        </p:tgtEl>
                                        <p:attrNameLst>
                                          <p:attrName>ppt_w</p:attrName>
                                        </p:attrNameLst>
                                      </p:cBhvr>
                                      <p:tavLst>
                                        <p:tav tm="0">
                                          <p:val>
                                            <p:fltVal val="0"/>
                                          </p:val>
                                        </p:tav>
                                        <p:tav tm="100000">
                                          <p:val>
                                            <p:strVal val="#ppt_w"/>
                                          </p:val>
                                        </p:tav>
                                      </p:tavLst>
                                    </p:anim>
                                    <p:anim calcmode="lin" valueType="num">
                                      <p:cBhvr>
                                        <p:cTn id="231"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ln>
            <a:noFill/>
          </a:ln>
        </p:spPr>
        <p:txBody>
          <a:bodyPr/>
          <a:lstStyle/>
          <a:p>
            <a:endParaRPr lang="es-ES" dirty="0"/>
          </a:p>
        </p:txBody>
      </p:sp>
      <p:sp>
        <p:nvSpPr>
          <p:cNvPr id="5" name="4 Rectángulo"/>
          <p:cNvSpPr/>
          <p:nvPr/>
        </p:nvSpPr>
        <p:spPr>
          <a:xfrm>
            <a:off x="714348" y="714356"/>
            <a:ext cx="7715304" cy="5500726"/>
          </a:xfrm>
          <a:prstGeom prst="rect">
            <a:avLst/>
          </a:prstGeom>
          <a:solidFill>
            <a:srgbClr val="001F8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arco"/>
          <p:cNvSpPr/>
          <p:nvPr/>
        </p:nvSpPr>
        <p:spPr>
          <a:xfrm>
            <a:off x="0" y="0"/>
            <a:ext cx="9144000" cy="6858000"/>
          </a:xfrm>
          <a:prstGeom prst="frame">
            <a:avLst>
              <a:gd name="adj1" fmla="val 10278"/>
            </a:avLst>
          </a:prstGeom>
          <a:blipFill dpi="0" rotWithShape="1">
            <a:blip r:embed="rId3">
              <a:lum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uadroTexto"/>
          <p:cNvSpPr txBox="1"/>
          <p:nvPr/>
        </p:nvSpPr>
        <p:spPr>
          <a:xfrm>
            <a:off x="1071538" y="1142984"/>
            <a:ext cx="7000924" cy="4678204"/>
          </a:xfrm>
          <a:prstGeom prst="rect">
            <a:avLst/>
          </a:prstGeom>
          <a:noFill/>
        </p:spPr>
        <p:txBody>
          <a:bodyPr wrap="square" rtlCol="0">
            <a:spAutoFit/>
          </a:bodyPr>
          <a:lstStyle/>
          <a:p>
            <a:r>
              <a:rPr lang="es-ES" sz="2000" dirty="0" smtClean="0">
                <a:effectLst>
                  <a:outerShdw blurRad="38100" dist="38100" dir="2700000" algn="tl">
                    <a:srgbClr val="000000">
                      <a:alpha val="43137"/>
                    </a:srgbClr>
                  </a:outerShdw>
                </a:effectLst>
              </a:rPr>
              <a:t>La peligrosidad y toxicidad de una medusa varía según la especie, pero sin duda, todas ocasionan malestar en menor o mayor grado.</a:t>
            </a:r>
          </a:p>
          <a:p>
            <a:r>
              <a:rPr lang="es-ES" sz="2000" dirty="0" smtClean="0">
                <a:effectLst>
                  <a:outerShdw blurRad="38100" dist="38100" dir="2700000" algn="tl">
                    <a:srgbClr val="000000">
                      <a:alpha val="43137"/>
                    </a:srgbClr>
                  </a:outerShdw>
                </a:effectLst>
              </a:rPr>
              <a:t>La picadura de medusa se representa comúnmente por medio de dolor y ardor en la zona, que muchas veces es pasajera, sin embargo en otros casos se pueden presentar shocks anafilácticos (fallas circulatorias) y tener el peligro de ahogarse. En el caso de la medusa avispa, después de 20 minutos del roce, que comúnmente no es atendida porque no se siente, la víctima puede morir de embolia cardiaca.</a:t>
            </a:r>
          </a:p>
          <a:p>
            <a:r>
              <a:rPr lang="es-ES" sz="2000" dirty="0" smtClean="0">
                <a:effectLst>
                  <a:outerShdw blurRad="38100" dist="38100" dir="2700000" algn="tl">
                    <a:srgbClr val="000000">
                      <a:alpha val="43137"/>
                    </a:srgbClr>
                  </a:outerShdw>
                </a:effectLst>
              </a:rPr>
              <a:t>Una persona que ya ha sido atacada, queda sensibilizada, por lo que una segunda experiencia, podría ser más grave.</a:t>
            </a:r>
          </a:p>
          <a:p>
            <a:r>
              <a:rPr lang="es-ES" sz="2000" dirty="0" smtClean="0">
                <a:effectLst>
                  <a:outerShdw blurRad="38100" dist="38100" dir="2700000" algn="tl">
                    <a:srgbClr val="000000">
                      <a:alpha val="43137"/>
                    </a:srgbClr>
                  </a:outerShdw>
                </a:effectLst>
              </a:rPr>
              <a:t>Cabe mencionar que una medusa, aún muerta, puede causar irritaciones y tener activo el veneno por varias semanas.</a:t>
            </a:r>
          </a:p>
          <a:p>
            <a:endParaRPr lang="es-ES" sz="2000" dirty="0">
              <a:effectLst>
                <a:outerShdw blurRad="38100" dist="38100" dir="2700000" algn="tl">
                  <a:srgbClr val="000000">
                    <a:alpha val="43137"/>
                  </a:srgbClr>
                </a:outerShdw>
              </a:effectLst>
            </a:endParaRPr>
          </a:p>
        </p:txBody>
      </p:sp>
      <p:sp>
        <p:nvSpPr>
          <p:cNvPr id="7" name="6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6">
                  <a:lumMod val="50000"/>
                </a:schemeClr>
              </a:gs>
              <a:gs pos="50000">
                <a:srgbClr val="FFE18B">
                  <a:shade val="67500"/>
                  <a:satMod val="115000"/>
                </a:srgbClr>
              </a:gs>
              <a:gs pos="100000">
                <a:srgbClr val="FFE18B">
                  <a:shade val="100000"/>
                  <a:satMod val="115000"/>
                </a:srgbClr>
              </a:gs>
            </a:gsLst>
            <a:path path="circle">
              <a:fillToRect l="50000" t="50000" r="50000" b="50000"/>
            </a:path>
            <a:tileRect/>
          </a:gradFill>
        </p:spPr>
        <p:txBody>
          <a:bodyPr/>
          <a:lstStyle/>
          <a:p>
            <a:endParaRPr lang="es-ES" dirty="0"/>
          </a:p>
        </p:txBody>
      </p:sp>
      <p:pic>
        <p:nvPicPr>
          <p:cNvPr id="4" name="3 Imagen" descr="0(31).jpg"/>
          <p:cNvPicPr>
            <a:picLocks noChangeAspect="1"/>
          </p:cNvPicPr>
          <p:nvPr/>
        </p:nvPicPr>
        <p:blipFill>
          <a:blip r:embed="rId2"/>
          <a:stretch>
            <a:fillRect/>
          </a:stretch>
        </p:blipFill>
        <p:spPr>
          <a:xfrm>
            <a:off x="0" y="0"/>
            <a:ext cx="9152930" cy="6858000"/>
          </a:xfrm>
          <a:prstGeom prst="rect">
            <a:avLst/>
          </a:prstGeom>
        </p:spPr>
      </p:pic>
      <p:pic>
        <p:nvPicPr>
          <p:cNvPr id="5" name="4 Imagen" descr="w08FxQhq5OuE-tIhjQ1wthV5kWw.png"/>
          <p:cNvPicPr>
            <a:picLocks noChangeAspect="1"/>
          </p:cNvPicPr>
          <p:nvPr/>
        </p:nvPicPr>
        <p:blipFill>
          <a:blip r:embed="rId3">
            <a:duotone>
              <a:prstClr val="black"/>
              <a:schemeClr val="accent6">
                <a:tint val="45000"/>
                <a:satMod val="400000"/>
              </a:schemeClr>
            </a:duotone>
            <a:lum contrast="40000"/>
          </a:blip>
          <a:stretch>
            <a:fillRect/>
          </a:stretch>
        </p:blipFill>
        <p:spPr>
          <a:xfrm rot="871794">
            <a:off x="4098079" y="4334031"/>
            <a:ext cx="1214446" cy="2071702"/>
          </a:xfrm>
          <a:prstGeom prst="rect">
            <a:avLst/>
          </a:prstGeom>
        </p:spPr>
      </p:pic>
      <p:pic>
        <p:nvPicPr>
          <p:cNvPr id="6" name="5 Imagen" descr="w08FxQhq5OuE-tIhjQ1wthV5kWw.png"/>
          <p:cNvPicPr>
            <a:picLocks noChangeAspect="1"/>
          </p:cNvPicPr>
          <p:nvPr/>
        </p:nvPicPr>
        <p:blipFill>
          <a:blip r:embed="rId3">
            <a:duotone>
              <a:prstClr val="black"/>
              <a:schemeClr val="accent6">
                <a:tint val="45000"/>
                <a:satMod val="400000"/>
              </a:schemeClr>
            </a:duotone>
            <a:lum contrast="40000"/>
          </a:blip>
          <a:stretch>
            <a:fillRect/>
          </a:stretch>
        </p:blipFill>
        <p:spPr>
          <a:xfrm rot="529095">
            <a:off x="4011063" y="580744"/>
            <a:ext cx="1214446" cy="2095500"/>
          </a:xfrm>
          <a:prstGeom prst="rect">
            <a:avLst/>
          </a:prstGeom>
        </p:spPr>
      </p:pic>
      <p:pic>
        <p:nvPicPr>
          <p:cNvPr id="7" name="6 Imagen" descr="w08FxQhq5OuE-tIhjQ1wthV5kWw.png"/>
          <p:cNvPicPr>
            <a:picLocks noChangeAspect="1"/>
          </p:cNvPicPr>
          <p:nvPr/>
        </p:nvPicPr>
        <p:blipFill>
          <a:blip r:embed="rId3">
            <a:duotone>
              <a:prstClr val="black"/>
              <a:schemeClr val="accent6">
                <a:tint val="45000"/>
                <a:satMod val="400000"/>
              </a:schemeClr>
            </a:duotone>
            <a:lum contrast="40000"/>
          </a:blip>
          <a:stretch>
            <a:fillRect/>
          </a:stretch>
        </p:blipFill>
        <p:spPr>
          <a:xfrm rot="5400000">
            <a:off x="2095968" y="2741211"/>
            <a:ext cx="1148550" cy="2095500"/>
          </a:xfrm>
          <a:prstGeom prst="rect">
            <a:avLst/>
          </a:prstGeom>
        </p:spPr>
      </p:pic>
      <p:pic>
        <p:nvPicPr>
          <p:cNvPr id="8" name="7 Imagen" descr="w08FxQhq5OuE-tIhjQ1wthV5kWw.png"/>
          <p:cNvPicPr>
            <a:picLocks noChangeAspect="1"/>
          </p:cNvPicPr>
          <p:nvPr/>
        </p:nvPicPr>
        <p:blipFill>
          <a:blip r:embed="rId3">
            <a:duotone>
              <a:prstClr val="black"/>
              <a:schemeClr val="accent6">
                <a:tint val="45000"/>
                <a:satMod val="400000"/>
              </a:schemeClr>
            </a:duotone>
            <a:lum contrast="40000"/>
          </a:blip>
          <a:stretch>
            <a:fillRect/>
          </a:stretch>
        </p:blipFill>
        <p:spPr>
          <a:xfrm rot="7322696">
            <a:off x="2223488" y="1689337"/>
            <a:ext cx="1148550" cy="2095500"/>
          </a:xfrm>
          <a:prstGeom prst="rect">
            <a:avLst/>
          </a:prstGeom>
        </p:spPr>
      </p:pic>
      <p:pic>
        <p:nvPicPr>
          <p:cNvPr id="9" name="8 Imagen" descr="w08FxQhq5OuE-tIhjQ1wthV5kWw.png"/>
          <p:cNvPicPr>
            <a:picLocks noChangeAspect="1"/>
          </p:cNvPicPr>
          <p:nvPr/>
        </p:nvPicPr>
        <p:blipFill>
          <a:blip r:embed="rId3">
            <a:duotone>
              <a:prstClr val="black"/>
              <a:schemeClr val="accent6">
                <a:tint val="45000"/>
                <a:satMod val="400000"/>
              </a:schemeClr>
            </a:duotone>
            <a:lum contrast="40000"/>
          </a:blip>
          <a:stretch>
            <a:fillRect/>
          </a:stretch>
        </p:blipFill>
        <p:spPr>
          <a:xfrm rot="9262217">
            <a:off x="2923948" y="764902"/>
            <a:ext cx="1148550" cy="2095500"/>
          </a:xfrm>
          <a:prstGeom prst="rect">
            <a:avLst/>
          </a:prstGeom>
        </p:spPr>
      </p:pic>
      <p:pic>
        <p:nvPicPr>
          <p:cNvPr id="10" name="9 Imagen" descr="w08FxQhq5OuE-tIhjQ1wthV5kWw.png"/>
          <p:cNvPicPr>
            <a:picLocks noChangeAspect="1"/>
          </p:cNvPicPr>
          <p:nvPr/>
        </p:nvPicPr>
        <p:blipFill>
          <a:blip r:embed="rId3">
            <a:duotone>
              <a:prstClr val="black"/>
              <a:schemeClr val="accent6">
                <a:tint val="45000"/>
                <a:satMod val="400000"/>
              </a:schemeClr>
            </a:duotone>
            <a:lum contrast="40000"/>
          </a:blip>
          <a:stretch>
            <a:fillRect/>
          </a:stretch>
        </p:blipFill>
        <p:spPr>
          <a:xfrm rot="6512417">
            <a:off x="5831293" y="2455459"/>
            <a:ext cx="1148550" cy="2095500"/>
          </a:xfrm>
          <a:prstGeom prst="rect">
            <a:avLst/>
          </a:prstGeom>
        </p:spPr>
      </p:pic>
      <p:pic>
        <p:nvPicPr>
          <p:cNvPr id="11" name="10 Imagen" descr="w08FxQhq5OuE-tIhjQ1wthV5kWw.png"/>
          <p:cNvPicPr>
            <a:picLocks noChangeAspect="1"/>
          </p:cNvPicPr>
          <p:nvPr/>
        </p:nvPicPr>
        <p:blipFill>
          <a:blip r:embed="rId3">
            <a:duotone>
              <a:prstClr val="black"/>
              <a:schemeClr val="accent6">
                <a:tint val="45000"/>
                <a:satMod val="400000"/>
              </a:schemeClr>
            </a:duotone>
            <a:lum contrast="40000"/>
          </a:blip>
          <a:stretch>
            <a:fillRect/>
          </a:stretch>
        </p:blipFill>
        <p:spPr>
          <a:xfrm rot="4861496">
            <a:off x="5693739" y="1540311"/>
            <a:ext cx="1148550" cy="2095500"/>
          </a:xfrm>
          <a:prstGeom prst="rect">
            <a:avLst/>
          </a:prstGeom>
        </p:spPr>
      </p:pic>
      <p:pic>
        <p:nvPicPr>
          <p:cNvPr id="12" name="11 Imagen" descr="w08FxQhq5OuE-tIhjQ1wthV5kWw.png"/>
          <p:cNvPicPr>
            <a:picLocks noChangeAspect="1"/>
          </p:cNvPicPr>
          <p:nvPr/>
        </p:nvPicPr>
        <p:blipFill>
          <a:blip r:embed="rId3">
            <a:duotone>
              <a:prstClr val="black"/>
              <a:schemeClr val="accent6">
                <a:tint val="45000"/>
                <a:satMod val="400000"/>
              </a:schemeClr>
            </a:duotone>
            <a:lum contrast="40000"/>
          </a:blip>
          <a:stretch>
            <a:fillRect/>
          </a:stretch>
        </p:blipFill>
        <p:spPr>
          <a:xfrm rot="2806931">
            <a:off x="5083089" y="874022"/>
            <a:ext cx="1148550" cy="2095500"/>
          </a:xfrm>
          <a:prstGeom prst="rect">
            <a:avLst/>
          </a:prstGeom>
        </p:spPr>
      </p:pic>
      <p:pic>
        <p:nvPicPr>
          <p:cNvPr id="13" name="12 Imagen" descr="w08FxQhq5OuE-tIhjQ1wthV5kWw.png"/>
          <p:cNvPicPr>
            <a:picLocks noChangeAspect="1"/>
          </p:cNvPicPr>
          <p:nvPr/>
        </p:nvPicPr>
        <p:blipFill>
          <a:blip r:embed="rId3">
            <a:duotone>
              <a:prstClr val="black"/>
              <a:schemeClr val="accent6">
                <a:tint val="45000"/>
                <a:satMod val="400000"/>
              </a:schemeClr>
            </a:duotone>
            <a:lum contrast="40000"/>
          </a:blip>
          <a:stretch>
            <a:fillRect/>
          </a:stretch>
        </p:blipFill>
        <p:spPr>
          <a:xfrm rot="8193144">
            <a:off x="5681379" y="3252551"/>
            <a:ext cx="1148550" cy="2095500"/>
          </a:xfrm>
          <a:prstGeom prst="rect">
            <a:avLst/>
          </a:prstGeom>
        </p:spPr>
      </p:pic>
      <p:pic>
        <p:nvPicPr>
          <p:cNvPr id="14" name="13 Imagen" descr="w08FxQhq5OuE-tIhjQ1wthV5kWw.png"/>
          <p:cNvPicPr>
            <a:picLocks noChangeAspect="1"/>
          </p:cNvPicPr>
          <p:nvPr/>
        </p:nvPicPr>
        <p:blipFill>
          <a:blip r:embed="rId3">
            <a:duotone>
              <a:prstClr val="black"/>
              <a:schemeClr val="accent6">
                <a:tint val="45000"/>
                <a:satMod val="400000"/>
              </a:schemeClr>
            </a:duotone>
            <a:lum contrast="40000"/>
          </a:blip>
          <a:stretch>
            <a:fillRect/>
          </a:stretch>
        </p:blipFill>
        <p:spPr>
          <a:xfrm rot="9790001">
            <a:off x="5022749" y="4060970"/>
            <a:ext cx="1148550" cy="2095500"/>
          </a:xfrm>
          <a:prstGeom prst="rect">
            <a:avLst/>
          </a:prstGeom>
        </p:spPr>
      </p:pic>
      <p:pic>
        <p:nvPicPr>
          <p:cNvPr id="15" name="14 Imagen" descr="w08FxQhq5OuE-tIhjQ1wthV5kWw.png"/>
          <p:cNvPicPr>
            <a:picLocks noChangeAspect="1"/>
          </p:cNvPicPr>
          <p:nvPr/>
        </p:nvPicPr>
        <p:blipFill>
          <a:blip r:embed="rId3">
            <a:duotone>
              <a:prstClr val="black"/>
              <a:schemeClr val="accent6">
                <a:tint val="45000"/>
                <a:satMod val="400000"/>
              </a:schemeClr>
            </a:duotone>
            <a:lum contrast="40000"/>
          </a:blip>
          <a:stretch>
            <a:fillRect/>
          </a:stretch>
        </p:blipFill>
        <p:spPr>
          <a:xfrm rot="2466288">
            <a:off x="3383699" y="4262594"/>
            <a:ext cx="1214446" cy="2071702"/>
          </a:xfrm>
          <a:prstGeom prst="rect">
            <a:avLst/>
          </a:prstGeom>
        </p:spPr>
      </p:pic>
      <p:pic>
        <p:nvPicPr>
          <p:cNvPr id="16" name="15 Imagen" descr="w08FxQhq5OuE-tIhjQ1wthV5kWw.png"/>
          <p:cNvPicPr>
            <a:picLocks noChangeAspect="1"/>
          </p:cNvPicPr>
          <p:nvPr/>
        </p:nvPicPr>
        <p:blipFill>
          <a:blip r:embed="rId3">
            <a:duotone>
              <a:prstClr val="black"/>
              <a:schemeClr val="accent6">
                <a:tint val="45000"/>
                <a:satMod val="400000"/>
              </a:schemeClr>
            </a:duotone>
            <a:lum contrast="40000"/>
          </a:blip>
          <a:stretch>
            <a:fillRect/>
          </a:stretch>
        </p:blipFill>
        <p:spPr>
          <a:xfrm rot="4511195">
            <a:off x="2549682" y="3530781"/>
            <a:ext cx="1214446" cy="2071702"/>
          </a:xfrm>
          <a:prstGeom prst="rect">
            <a:avLst/>
          </a:prstGeom>
        </p:spPr>
      </p:pic>
      <p:sp>
        <p:nvSpPr>
          <p:cNvPr id="17" name="16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8" presetClass="emph" presetSubtype="0" fill="hold"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6"/>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7"/>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8"/>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9"/>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1"/>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14"/>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5"/>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16"/>
                                        </p:tgtEl>
                                        <p:attrNameLst>
                                          <p:attrName>r</p:attrName>
                                        </p:attrNameLst>
                                      </p:cBhvr>
                                    </p:animRot>
                                  </p:childTnLst>
                                </p:cTn>
                              </p:par>
                            </p:childTnLst>
                          </p:cTn>
                        </p:par>
                        <p:par>
                          <p:cTn id="104" fill="hold">
                            <p:stCondLst>
                              <p:cond delay="3000"/>
                            </p:stCondLst>
                            <p:childTnLst>
                              <p:par>
                                <p:cTn id="105" presetID="23" presetClass="exit" presetSubtype="544" fill="hold" nodeType="afterEffect">
                                  <p:stCondLst>
                                    <p:cond delay="0"/>
                                  </p:stCondLst>
                                  <p:childTnLst>
                                    <p:anim calcmode="lin" valueType="num">
                                      <p:cBhvr>
                                        <p:cTn id="106" dur="3000"/>
                                        <p:tgtEl>
                                          <p:spTgt spid="5"/>
                                        </p:tgtEl>
                                        <p:attrNameLst>
                                          <p:attrName>ppt_w</p:attrName>
                                        </p:attrNameLst>
                                      </p:cBhvr>
                                      <p:tavLst>
                                        <p:tav tm="0">
                                          <p:val>
                                            <p:strVal val="ppt_w"/>
                                          </p:val>
                                        </p:tav>
                                        <p:tav tm="100000">
                                          <p:val>
                                            <p:fltVal val="0"/>
                                          </p:val>
                                        </p:tav>
                                      </p:tavLst>
                                    </p:anim>
                                    <p:anim calcmode="lin" valueType="num">
                                      <p:cBhvr>
                                        <p:cTn id="107" dur="3000"/>
                                        <p:tgtEl>
                                          <p:spTgt spid="5"/>
                                        </p:tgtEl>
                                        <p:attrNameLst>
                                          <p:attrName>ppt_h</p:attrName>
                                        </p:attrNameLst>
                                      </p:cBhvr>
                                      <p:tavLst>
                                        <p:tav tm="0">
                                          <p:val>
                                            <p:strVal val="ppt_h"/>
                                          </p:val>
                                        </p:tav>
                                        <p:tav tm="100000">
                                          <p:val>
                                            <p:fltVal val="0"/>
                                          </p:val>
                                        </p:tav>
                                      </p:tavLst>
                                    </p:anim>
                                    <p:anim calcmode="lin" valueType="num">
                                      <p:cBhvr>
                                        <p:cTn id="108" dur="3000"/>
                                        <p:tgtEl>
                                          <p:spTgt spid="5"/>
                                        </p:tgtEl>
                                        <p:attrNameLst>
                                          <p:attrName>ppt_x</p:attrName>
                                        </p:attrNameLst>
                                      </p:cBhvr>
                                      <p:tavLst>
                                        <p:tav tm="0">
                                          <p:val>
                                            <p:strVal val="ppt_x"/>
                                          </p:val>
                                        </p:tav>
                                        <p:tav tm="100000">
                                          <p:val>
                                            <p:fltVal val="0.5"/>
                                          </p:val>
                                        </p:tav>
                                      </p:tavLst>
                                    </p:anim>
                                    <p:anim calcmode="lin" valueType="num">
                                      <p:cBhvr>
                                        <p:cTn id="109" dur="3000"/>
                                        <p:tgtEl>
                                          <p:spTgt spid="5"/>
                                        </p:tgtEl>
                                        <p:attrNameLst>
                                          <p:attrName>ppt_y</p:attrName>
                                        </p:attrNameLst>
                                      </p:cBhvr>
                                      <p:tavLst>
                                        <p:tav tm="0">
                                          <p:val>
                                            <p:strVal val="ppt_y"/>
                                          </p:val>
                                        </p:tav>
                                        <p:tav tm="100000">
                                          <p:val>
                                            <p:fltVal val="0.5"/>
                                          </p:val>
                                        </p:tav>
                                      </p:tavLst>
                                    </p:anim>
                                    <p:set>
                                      <p:cBhvr>
                                        <p:cTn id="110" dur="1" fill="hold">
                                          <p:stCondLst>
                                            <p:cond delay="2999"/>
                                          </p:stCondLst>
                                        </p:cTn>
                                        <p:tgtEl>
                                          <p:spTgt spid="5"/>
                                        </p:tgtEl>
                                        <p:attrNameLst>
                                          <p:attrName>style.visibility</p:attrName>
                                        </p:attrNameLst>
                                      </p:cBhvr>
                                      <p:to>
                                        <p:strVal val="hidden"/>
                                      </p:to>
                                    </p:set>
                                  </p:childTnLst>
                                </p:cTn>
                              </p:par>
                              <p:par>
                                <p:cTn id="111" presetID="23" presetClass="exit" presetSubtype="544" fill="hold" nodeType="withEffect">
                                  <p:stCondLst>
                                    <p:cond delay="0"/>
                                  </p:stCondLst>
                                  <p:childTnLst>
                                    <p:anim calcmode="lin" valueType="num">
                                      <p:cBhvr>
                                        <p:cTn id="112" dur="3000"/>
                                        <p:tgtEl>
                                          <p:spTgt spid="6"/>
                                        </p:tgtEl>
                                        <p:attrNameLst>
                                          <p:attrName>ppt_w</p:attrName>
                                        </p:attrNameLst>
                                      </p:cBhvr>
                                      <p:tavLst>
                                        <p:tav tm="0">
                                          <p:val>
                                            <p:strVal val="ppt_w"/>
                                          </p:val>
                                        </p:tav>
                                        <p:tav tm="100000">
                                          <p:val>
                                            <p:fltVal val="0"/>
                                          </p:val>
                                        </p:tav>
                                      </p:tavLst>
                                    </p:anim>
                                    <p:anim calcmode="lin" valueType="num">
                                      <p:cBhvr>
                                        <p:cTn id="113" dur="3000"/>
                                        <p:tgtEl>
                                          <p:spTgt spid="6"/>
                                        </p:tgtEl>
                                        <p:attrNameLst>
                                          <p:attrName>ppt_h</p:attrName>
                                        </p:attrNameLst>
                                      </p:cBhvr>
                                      <p:tavLst>
                                        <p:tav tm="0">
                                          <p:val>
                                            <p:strVal val="ppt_h"/>
                                          </p:val>
                                        </p:tav>
                                        <p:tav tm="100000">
                                          <p:val>
                                            <p:fltVal val="0"/>
                                          </p:val>
                                        </p:tav>
                                      </p:tavLst>
                                    </p:anim>
                                    <p:anim calcmode="lin" valueType="num">
                                      <p:cBhvr>
                                        <p:cTn id="114" dur="3000"/>
                                        <p:tgtEl>
                                          <p:spTgt spid="6"/>
                                        </p:tgtEl>
                                        <p:attrNameLst>
                                          <p:attrName>ppt_x</p:attrName>
                                        </p:attrNameLst>
                                      </p:cBhvr>
                                      <p:tavLst>
                                        <p:tav tm="0">
                                          <p:val>
                                            <p:strVal val="ppt_x"/>
                                          </p:val>
                                        </p:tav>
                                        <p:tav tm="100000">
                                          <p:val>
                                            <p:fltVal val="0.5"/>
                                          </p:val>
                                        </p:tav>
                                      </p:tavLst>
                                    </p:anim>
                                    <p:anim calcmode="lin" valueType="num">
                                      <p:cBhvr>
                                        <p:cTn id="115" dur="3000"/>
                                        <p:tgtEl>
                                          <p:spTgt spid="6"/>
                                        </p:tgtEl>
                                        <p:attrNameLst>
                                          <p:attrName>ppt_y</p:attrName>
                                        </p:attrNameLst>
                                      </p:cBhvr>
                                      <p:tavLst>
                                        <p:tav tm="0">
                                          <p:val>
                                            <p:strVal val="ppt_y"/>
                                          </p:val>
                                        </p:tav>
                                        <p:tav tm="100000">
                                          <p:val>
                                            <p:fltVal val="0.5"/>
                                          </p:val>
                                        </p:tav>
                                      </p:tavLst>
                                    </p:anim>
                                    <p:set>
                                      <p:cBhvr>
                                        <p:cTn id="116" dur="1" fill="hold">
                                          <p:stCondLst>
                                            <p:cond delay="2999"/>
                                          </p:stCondLst>
                                        </p:cTn>
                                        <p:tgtEl>
                                          <p:spTgt spid="6"/>
                                        </p:tgtEl>
                                        <p:attrNameLst>
                                          <p:attrName>style.visibility</p:attrName>
                                        </p:attrNameLst>
                                      </p:cBhvr>
                                      <p:to>
                                        <p:strVal val="hidden"/>
                                      </p:to>
                                    </p:set>
                                  </p:childTnLst>
                                </p:cTn>
                              </p:par>
                              <p:par>
                                <p:cTn id="117" presetID="23" presetClass="exit" presetSubtype="544" fill="hold" nodeType="withEffect">
                                  <p:stCondLst>
                                    <p:cond delay="0"/>
                                  </p:stCondLst>
                                  <p:childTnLst>
                                    <p:anim calcmode="lin" valueType="num">
                                      <p:cBhvr>
                                        <p:cTn id="118" dur="3000"/>
                                        <p:tgtEl>
                                          <p:spTgt spid="7"/>
                                        </p:tgtEl>
                                        <p:attrNameLst>
                                          <p:attrName>ppt_w</p:attrName>
                                        </p:attrNameLst>
                                      </p:cBhvr>
                                      <p:tavLst>
                                        <p:tav tm="0">
                                          <p:val>
                                            <p:strVal val="ppt_w"/>
                                          </p:val>
                                        </p:tav>
                                        <p:tav tm="100000">
                                          <p:val>
                                            <p:fltVal val="0"/>
                                          </p:val>
                                        </p:tav>
                                      </p:tavLst>
                                    </p:anim>
                                    <p:anim calcmode="lin" valueType="num">
                                      <p:cBhvr>
                                        <p:cTn id="119" dur="3000"/>
                                        <p:tgtEl>
                                          <p:spTgt spid="7"/>
                                        </p:tgtEl>
                                        <p:attrNameLst>
                                          <p:attrName>ppt_h</p:attrName>
                                        </p:attrNameLst>
                                      </p:cBhvr>
                                      <p:tavLst>
                                        <p:tav tm="0">
                                          <p:val>
                                            <p:strVal val="ppt_h"/>
                                          </p:val>
                                        </p:tav>
                                        <p:tav tm="100000">
                                          <p:val>
                                            <p:fltVal val="0"/>
                                          </p:val>
                                        </p:tav>
                                      </p:tavLst>
                                    </p:anim>
                                    <p:anim calcmode="lin" valueType="num">
                                      <p:cBhvr>
                                        <p:cTn id="120" dur="3000"/>
                                        <p:tgtEl>
                                          <p:spTgt spid="7"/>
                                        </p:tgtEl>
                                        <p:attrNameLst>
                                          <p:attrName>ppt_x</p:attrName>
                                        </p:attrNameLst>
                                      </p:cBhvr>
                                      <p:tavLst>
                                        <p:tav tm="0">
                                          <p:val>
                                            <p:strVal val="ppt_x"/>
                                          </p:val>
                                        </p:tav>
                                        <p:tav tm="100000">
                                          <p:val>
                                            <p:fltVal val="0.5"/>
                                          </p:val>
                                        </p:tav>
                                      </p:tavLst>
                                    </p:anim>
                                    <p:anim calcmode="lin" valueType="num">
                                      <p:cBhvr>
                                        <p:cTn id="121" dur="3000"/>
                                        <p:tgtEl>
                                          <p:spTgt spid="7"/>
                                        </p:tgtEl>
                                        <p:attrNameLst>
                                          <p:attrName>ppt_y</p:attrName>
                                        </p:attrNameLst>
                                      </p:cBhvr>
                                      <p:tavLst>
                                        <p:tav tm="0">
                                          <p:val>
                                            <p:strVal val="ppt_y"/>
                                          </p:val>
                                        </p:tav>
                                        <p:tav tm="100000">
                                          <p:val>
                                            <p:fltVal val="0.5"/>
                                          </p:val>
                                        </p:tav>
                                      </p:tavLst>
                                    </p:anim>
                                    <p:set>
                                      <p:cBhvr>
                                        <p:cTn id="122" dur="1" fill="hold">
                                          <p:stCondLst>
                                            <p:cond delay="2999"/>
                                          </p:stCondLst>
                                        </p:cTn>
                                        <p:tgtEl>
                                          <p:spTgt spid="7"/>
                                        </p:tgtEl>
                                        <p:attrNameLst>
                                          <p:attrName>style.visibility</p:attrName>
                                        </p:attrNameLst>
                                      </p:cBhvr>
                                      <p:to>
                                        <p:strVal val="hidden"/>
                                      </p:to>
                                    </p:set>
                                  </p:childTnLst>
                                </p:cTn>
                              </p:par>
                              <p:par>
                                <p:cTn id="123" presetID="23" presetClass="exit" presetSubtype="544" fill="hold" nodeType="withEffect">
                                  <p:stCondLst>
                                    <p:cond delay="0"/>
                                  </p:stCondLst>
                                  <p:childTnLst>
                                    <p:anim calcmode="lin" valueType="num">
                                      <p:cBhvr>
                                        <p:cTn id="124" dur="3000"/>
                                        <p:tgtEl>
                                          <p:spTgt spid="8"/>
                                        </p:tgtEl>
                                        <p:attrNameLst>
                                          <p:attrName>ppt_w</p:attrName>
                                        </p:attrNameLst>
                                      </p:cBhvr>
                                      <p:tavLst>
                                        <p:tav tm="0">
                                          <p:val>
                                            <p:strVal val="ppt_w"/>
                                          </p:val>
                                        </p:tav>
                                        <p:tav tm="100000">
                                          <p:val>
                                            <p:fltVal val="0"/>
                                          </p:val>
                                        </p:tav>
                                      </p:tavLst>
                                    </p:anim>
                                    <p:anim calcmode="lin" valueType="num">
                                      <p:cBhvr>
                                        <p:cTn id="125" dur="3000"/>
                                        <p:tgtEl>
                                          <p:spTgt spid="8"/>
                                        </p:tgtEl>
                                        <p:attrNameLst>
                                          <p:attrName>ppt_h</p:attrName>
                                        </p:attrNameLst>
                                      </p:cBhvr>
                                      <p:tavLst>
                                        <p:tav tm="0">
                                          <p:val>
                                            <p:strVal val="ppt_h"/>
                                          </p:val>
                                        </p:tav>
                                        <p:tav tm="100000">
                                          <p:val>
                                            <p:fltVal val="0"/>
                                          </p:val>
                                        </p:tav>
                                      </p:tavLst>
                                    </p:anim>
                                    <p:anim calcmode="lin" valueType="num">
                                      <p:cBhvr>
                                        <p:cTn id="126" dur="3000"/>
                                        <p:tgtEl>
                                          <p:spTgt spid="8"/>
                                        </p:tgtEl>
                                        <p:attrNameLst>
                                          <p:attrName>ppt_x</p:attrName>
                                        </p:attrNameLst>
                                      </p:cBhvr>
                                      <p:tavLst>
                                        <p:tav tm="0">
                                          <p:val>
                                            <p:strVal val="ppt_x"/>
                                          </p:val>
                                        </p:tav>
                                        <p:tav tm="100000">
                                          <p:val>
                                            <p:fltVal val="0.5"/>
                                          </p:val>
                                        </p:tav>
                                      </p:tavLst>
                                    </p:anim>
                                    <p:anim calcmode="lin" valueType="num">
                                      <p:cBhvr>
                                        <p:cTn id="127" dur="3000"/>
                                        <p:tgtEl>
                                          <p:spTgt spid="8"/>
                                        </p:tgtEl>
                                        <p:attrNameLst>
                                          <p:attrName>ppt_y</p:attrName>
                                        </p:attrNameLst>
                                      </p:cBhvr>
                                      <p:tavLst>
                                        <p:tav tm="0">
                                          <p:val>
                                            <p:strVal val="ppt_y"/>
                                          </p:val>
                                        </p:tav>
                                        <p:tav tm="100000">
                                          <p:val>
                                            <p:fltVal val="0.5"/>
                                          </p:val>
                                        </p:tav>
                                      </p:tavLst>
                                    </p:anim>
                                    <p:set>
                                      <p:cBhvr>
                                        <p:cTn id="128" dur="1" fill="hold">
                                          <p:stCondLst>
                                            <p:cond delay="2999"/>
                                          </p:stCondLst>
                                        </p:cTn>
                                        <p:tgtEl>
                                          <p:spTgt spid="8"/>
                                        </p:tgtEl>
                                        <p:attrNameLst>
                                          <p:attrName>style.visibility</p:attrName>
                                        </p:attrNameLst>
                                      </p:cBhvr>
                                      <p:to>
                                        <p:strVal val="hidden"/>
                                      </p:to>
                                    </p:set>
                                  </p:childTnLst>
                                </p:cTn>
                              </p:par>
                              <p:par>
                                <p:cTn id="129" presetID="23" presetClass="exit" presetSubtype="544" fill="hold" nodeType="withEffect">
                                  <p:stCondLst>
                                    <p:cond delay="0"/>
                                  </p:stCondLst>
                                  <p:childTnLst>
                                    <p:anim calcmode="lin" valueType="num">
                                      <p:cBhvr>
                                        <p:cTn id="130" dur="3000"/>
                                        <p:tgtEl>
                                          <p:spTgt spid="9"/>
                                        </p:tgtEl>
                                        <p:attrNameLst>
                                          <p:attrName>ppt_w</p:attrName>
                                        </p:attrNameLst>
                                      </p:cBhvr>
                                      <p:tavLst>
                                        <p:tav tm="0">
                                          <p:val>
                                            <p:strVal val="ppt_w"/>
                                          </p:val>
                                        </p:tav>
                                        <p:tav tm="100000">
                                          <p:val>
                                            <p:fltVal val="0"/>
                                          </p:val>
                                        </p:tav>
                                      </p:tavLst>
                                    </p:anim>
                                    <p:anim calcmode="lin" valueType="num">
                                      <p:cBhvr>
                                        <p:cTn id="131" dur="3000"/>
                                        <p:tgtEl>
                                          <p:spTgt spid="9"/>
                                        </p:tgtEl>
                                        <p:attrNameLst>
                                          <p:attrName>ppt_h</p:attrName>
                                        </p:attrNameLst>
                                      </p:cBhvr>
                                      <p:tavLst>
                                        <p:tav tm="0">
                                          <p:val>
                                            <p:strVal val="ppt_h"/>
                                          </p:val>
                                        </p:tav>
                                        <p:tav tm="100000">
                                          <p:val>
                                            <p:fltVal val="0"/>
                                          </p:val>
                                        </p:tav>
                                      </p:tavLst>
                                    </p:anim>
                                    <p:anim calcmode="lin" valueType="num">
                                      <p:cBhvr>
                                        <p:cTn id="132" dur="3000"/>
                                        <p:tgtEl>
                                          <p:spTgt spid="9"/>
                                        </p:tgtEl>
                                        <p:attrNameLst>
                                          <p:attrName>ppt_x</p:attrName>
                                        </p:attrNameLst>
                                      </p:cBhvr>
                                      <p:tavLst>
                                        <p:tav tm="0">
                                          <p:val>
                                            <p:strVal val="ppt_x"/>
                                          </p:val>
                                        </p:tav>
                                        <p:tav tm="100000">
                                          <p:val>
                                            <p:fltVal val="0.5"/>
                                          </p:val>
                                        </p:tav>
                                      </p:tavLst>
                                    </p:anim>
                                    <p:anim calcmode="lin" valueType="num">
                                      <p:cBhvr>
                                        <p:cTn id="133" dur="3000"/>
                                        <p:tgtEl>
                                          <p:spTgt spid="9"/>
                                        </p:tgtEl>
                                        <p:attrNameLst>
                                          <p:attrName>ppt_y</p:attrName>
                                        </p:attrNameLst>
                                      </p:cBhvr>
                                      <p:tavLst>
                                        <p:tav tm="0">
                                          <p:val>
                                            <p:strVal val="ppt_y"/>
                                          </p:val>
                                        </p:tav>
                                        <p:tav tm="100000">
                                          <p:val>
                                            <p:fltVal val="0.5"/>
                                          </p:val>
                                        </p:tav>
                                      </p:tavLst>
                                    </p:anim>
                                    <p:set>
                                      <p:cBhvr>
                                        <p:cTn id="134" dur="1" fill="hold">
                                          <p:stCondLst>
                                            <p:cond delay="2999"/>
                                          </p:stCondLst>
                                        </p:cTn>
                                        <p:tgtEl>
                                          <p:spTgt spid="9"/>
                                        </p:tgtEl>
                                        <p:attrNameLst>
                                          <p:attrName>style.visibility</p:attrName>
                                        </p:attrNameLst>
                                      </p:cBhvr>
                                      <p:to>
                                        <p:strVal val="hidden"/>
                                      </p:to>
                                    </p:set>
                                  </p:childTnLst>
                                </p:cTn>
                              </p:par>
                              <p:par>
                                <p:cTn id="135" presetID="23" presetClass="exit" presetSubtype="544" fill="hold" nodeType="withEffect">
                                  <p:stCondLst>
                                    <p:cond delay="0"/>
                                  </p:stCondLst>
                                  <p:childTnLst>
                                    <p:anim calcmode="lin" valueType="num">
                                      <p:cBhvr>
                                        <p:cTn id="136" dur="3000"/>
                                        <p:tgtEl>
                                          <p:spTgt spid="10"/>
                                        </p:tgtEl>
                                        <p:attrNameLst>
                                          <p:attrName>ppt_w</p:attrName>
                                        </p:attrNameLst>
                                      </p:cBhvr>
                                      <p:tavLst>
                                        <p:tav tm="0">
                                          <p:val>
                                            <p:strVal val="ppt_w"/>
                                          </p:val>
                                        </p:tav>
                                        <p:tav tm="100000">
                                          <p:val>
                                            <p:fltVal val="0"/>
                                          </p:val>
                                        </p:tav>
                                      </p:tavLst>
                                    </p:anim>
                                    <p:anim calcmode="lin" valueType="num">
                                      <p:cBhvr>
                                        <p:cTn id="137" dur="3000"/>
                                        <p:tgtEl>
                                          <p:spTgt spid="10"/>
                                        </p:tgtEl>
                                        <p:attrNameLst>
                                          <p:attrName>ppt_h</p:attrName>
                                        </p:attrNameLst>
                                      </p:cBhvr>
                                      <p:tavLst>
                                        <p:tav tm="0">
                                          <p:val>
                                            <p:strVal val="ppt_h"/>
                                          </p:val>
                                        </p:tav>
                                        <p:tav tm="100000">
                                          <p:val>
                                            <p:fltVal val="0"/>
                                          </p:val>
                                        </p:tav>
                                      </p:tavLst>
                                    </p:anim>
                                    <p:anim calcmode="lin" valueType="num">
                                      <p:cBhvr>
                                        <p:cTn id="138" dur="3000"/>
                                        <p:tgtEl>
                                          <p:spTgt spid="10"/>
                                        </p:tgtEl>
                                        <p:attrNameLst>
                                          <p:attrName>ppt_x</p:attrName>
                                        </p:attrNameLst>
                                      </p:cBhvr>
                                      <p:tavLst>
                                        <p:tav tm="0">
                                          <p:val>
                                            <p:strVal val="ppt_x"/>
                                          </p:val>
                                        </p:tav>
                                        <p:tav tm="100000">
                                          <p:val>
                                            <p:fltVal val="0.5"/>
                                          </p:val>
                                        </p:tav>
                                      </p:tavLst>
                                    </p:anim>
                                    <p:anim calcmode="lin" valueType="num">
                                      <p:cBhvr>
                                        <p:cTn id="139" dur="3000"/>
                                        <p:tgtEl>
                                          <p:spTgt spid="10"/>
                                        </p:tgtEl>
                                        <p:attrNameLst>
                                          <p:attrName>ppt_y</p:attrName>
                                        </p:attrNameLst>
                                      </p:cBhvr>
                                      <p:tavLst>
                                        <p:tav tm="0">
                                          <p:val>
                                            <p:strVal val="ppt_y"/>
                                          </p:val>
                                        </p:tav>
                                        <p:tav tm="100000">
                                          <p:val>
                                            <p:fltVal val="0.5"/>
                                          </p:val>
                                        </p:tav>
                                      </p:tavLst>
                                    </p:anim>
                                    <p:set>
                                      <p:cBhvr>
                                        <p:cTn id="140" dur="1" fill="hold">
                                          <p:stCondLst>
                                            <p:cond delay="2999"/>
                                          </p:stCondLst>
                                        </p:cTn>
                                        <p:tgtEl>
                                          <p:spTgt spid="10"/>
                                        </p:tgtEl>
                                        <p:attrNameLst>
                                          <p:attrName>style.visibility</p:attrName>
                                        </p:attrNameLst>
                                      </p:cBhvr>
                                      <p:to>
                                        <p:strVal val="hidden"/>
                                      </p:to>
                                    </p:set>
                                  </p:childTnLst>
                                </p:cTn>
                              </p:par>
                              <p:par>
                                <p:cTn id="141" presetID="23" presetClass="exit" presetSubtype="544" fill="hold" nodeType="withEffect">
                                  <p:stCondLst>
                                    <p:cond delay="0"/>
                                  </p:stCondLst>
                                  <p:childTnLst>
                                    <p:anim calcmode="lin" valueType="num">
                                      <p:cBhvr>
                                        <p:cTn id="142" dur="3000"/>
                                        <p:tgtEl>
                                          <p:spTgt spid="11"/>
                                        </p:tgtEl>
                                        <p:attrNameLst>
                                          <p:attrName>ppt_w</p:attrName>
                                        </p:attrNameLst>
                                      </p:cBhvr>
                                      <p:tavLst>
                                        <p:tav tm="0">
                                          <p:val>
                                            <p:strVal val="ppt_w"/>
                                          </p:val>
                                        </p:tav>
                                        <p:tav tm="100000">
                                          <p:val>
                                            <p:fltVal val="0"/>
                                          </p:val>
                                        </p:tav>
                                      </p:tavLst>
                                    </p:anim>
                                    <p:anim calcmode="lin" valueType="num">
                                      <p:cBhvr>
                                        <p:cTn id="143" dur="3000"/>
                                        <p:tgtEl>
                                          <p:spTgt spid="11"/>
                                        </p:tgtEl>
                                        <p:attrNameLst>
                                          <p:attrName>ppt_h</p:attrName>
                                        </p:attrNameLst>
                                      </p:cBhvr>
                                      <p:tavLst>
                                        <p:tav tm="0">
                                          <p:val>
                                            <p:strVal val="ppt_h"/>
                                          </p:val>
                                        </p:tav>
                                        <p:tav tm="100000">
                                          <p:val>
                                            <p:fltVal val="0"/>
                                          </p:val>
                                        </p:tav>
                                      </p:tavLst>
                                    </p:anim>
                                    <p:anim calcmode="lin" valueType="num">
                                      <p:cBhvr>
                                        <p:cTn id="144" dur="3000"/>
                                        <p:tgtEl>
                                          <p:spTgt spid="11"/>
                                        </p:tgtEl>
                                        <p:attrNameLst>
                                          <p:attrName>ppt_x</p:attrName>
                                        </p:attrNameLst>
                                      </p:cBhvr>
                                      <p:tavLst>
                                        <p:tav tm="0">
                                          <p:val>
                                            <p:strVal val="ppt_x"/>
                                          </p:val>
                                        </p:tav>
                                        <p:tav tm="100000">
                                          <p:val>
                                            <p:fltVal val="0.5"/>
                                          </p:val>
                                        </p:tav>
                                      </p:tavLst>
                                    </p:anim>
                                    <p:anim calcmode="lin" valueType="num">
                                      <p:cBhvr>
                                        <p:cTn id="145" dur="3000"/>
                                        <p:tgtEl>
                                          <p:spTgt spid="11"/>
                                        </p:tgtEl>
                                        <p:attrNameLst>
                                          <p:attrName>ppt_y</p:attrName>
                                        </p:attrNameLst>
                                      </p:cBhvr>
                                      <p:tavLst>
                                        <p:tav tm="0">
                                          <p:val>
                                            <p:strVal val="ppt_y"/>
                                          </p:val>
                                        </p:tav>
                                        <p:tav tm="100000">
                                          <p:val>
                                            <p:fltVal val="0.5"/>
                                          </p:val>
                                        </p:tav>
                                      </p:tavLst>
                                    </p:anim>
                                    <p:set>
                                      <p:cBhvr>
                                        <p:cTn id="146" dur="1" fill="hold">
                                          <p:stCondLst>
                                            <p:cond delay="2999"/>
                                          </p:stCondLst>
                                        </p:cTn>
                                        <p:tgtEl>
                                          <p:spTgt spid="11"/>
                                        </p:tgtEl>
                                        <p:attrNameLst>
                                          <p:attrName>style.visibility</p:attrName>
                                        </p:attrNameLst>
                                      </p:cBhvr>
                                      <p:to>
                                        <p:strVal val="hidden"/>
                                      </p:to>
                                    </p:set>
                                  </p:childTnLst>
                                </p:cTn>
                              </p:par>
                              <p:par>
                                <p:cTn id="147" presetID="23" presetClass="exit" presetSubtype="544" fill="hold" nodeType="withEffect">
                                  <p:stCondLst>
                                    <p:cond delay="0"/>
                                  </p:stCondLst>
                                  <p:childTnLst>
                                    <p:anim calcmode="lin" valueType="num">
                                      <p:cBhvr>
                                        <p:cTn id="148" dur="3000"/>
                                        <p:tgtEl>
                                          <p:spTgt spid="12"/>
                                        </p:tgtEl>
                                        <p:attrNameLst>
                                          <p:attrName>ppt_w</p:attrName>
                                        </p:attrNameLst>
                                      </p:cBhvr>
                                      <p:tavLst>
                                        <p:tav tm="0">
                                          <p:val>
                                            <p:strVal val="ppt_w"/>
                                          </p:val>
                                        </p:tav>
                                        <p:tav tm="100000">
                                          <p:val>
                                            <p:fltVal val="0"/>
                                          </p:val>
                                        </p:tav>
                                      </p:tavLst>
                                    </p:anim>
                                    <p:anim calcmode="lin" valueType="num">
                                      <p:cBhvr>
                                        <p:cTn id="149" dur="3000"/>
                                        <p:tgtEl>
                                          <p:spTgt spid="12"/>
                                        </p:tgtEl>
                                        <p:attrNameLst>
                                          <p:attrName>ppt_h</p:attrName>
                                        </p:attrNameLst>
                                      </p:cBhvr>
                                      <p:tavLst>
                                        <p:tav tm="0">
                                          <p:val>
                                            <p:strVal val="ppt_h"/>
                                          </p:val>
                                        </p:tav>
                                        <p:tav tm="100000">
                                          <p:val>
                                            <p:fltVal val="0"/>
                                          </p:val>
                                        </p:tav>
                                      </p:tavLst>
                                    </p:anim>
                                    <p:anim calcmode="lin" valueType="num">
                                      <p:cBhvr>
                                        <p:cTn id="150" dur="3000"/>
                                        <p:tgtEl>
                                          <p:spTgt spid="12"/>
                                        </p:tgtEl>
                                        <p:attrNameLst>
                                          <p:attrName>ppt_x</p:attrName>
                                        </p:attrNameLst>
                                      </p:cBhvr>
                                      <p:tavLst>
                                        <p:tav tm="0">
                                          <p:val>
                                            <p:strVal val="ppt_x"/>
                                          </p:val>
                                        </p:tav>
                                        <p:tav tm="100000">
                                          <p:val>
                                            <p:fltVal val="0.5"/>
                                          </p:val>
                                        </p:tav>
                                      </p:tavLst>
                                    </p:anim>
                                    <p:anim calcmode="lin" valueType="num">
                                      <p:cBhvr>
                                        <p:cTn id="151" dur="3000"/>
                                        <p:tgtEl>
                                          <p:spTgt spid="12"/>
                                        </p:tgtEl>
                                        <p:attrNameLst>
                                          <p:attrName>ppt_y</p:attrName>
                                        </p:attrNameLst>
                                      </p:cBhvr>
                                      <p:tavLst>
                                        <p:tav tm="0">
                                          <p:val>
                                            <p:strVal val="ppt_y"/>
                                          </p:val>
                                        </p:tav>
                                        <p:tav tm="100000">
                                          <p:val>
                                            <p:fltVal val="0.5"/>
                                          </p:val>
                                        </p:tav>
                                      </p:tavLst>
                                    </p:anim>
                                    <p:set>
                                      <p:cBhvr>
                                        <p:cTn id="152" dur="1" fill="hold">
                                          <p:stCondLst>
                                            <p:cond delay="2999"/>
                                          </p:stCondLst>
                                        </p:cTn>
                                        <p:tgtEl>
                                          <p:spTgt spid="12"/>
                                        </p:tgtEl>
                                        <p:attrNameLst>
                                          <p:attrName>style.visibility</p:attrName>
                                        </p:attrNameLst>
                                      </p:cBhvr>
                                      <p:to>
                                        <p:strVal val="hidden"/>
                                      </p:to>
                                    </p:set>
                                  </p:childTnLst>
                                </p:cTn>
                              </p:par>
                              <p:par>
                                <p:cTn id="153" presetID="23" presetClass="exit" presetSubtype="544" fill="hold" nodeType="withEffect">
                                  <p:stCondLst>
                                    <p:cond delay="0"/>
                                  </p:stCondLst>
                                  <p:childTnLst>
                                    <p:anim calcmode="lin" valueType="num">
                                      <p:cBhvr>
                                        <p:cTn id="154" dur="3000"/>
                                        <p:tgtEl>
                                          <p:spTgt spid="13"/>
                                        </p:tgtEl>
                                        <p:attrNameLst>
                                          <p:attrName>ppt_w</p:attrName>
                                        </p:attrNameLst>
                                      </p:cBhvr>
                                      <p:tavLst>
                                        <p:tav tm="0">
                                          <p:val>
                                            <p:strVal val="ppt_w"/>
                                          </p:val>
                                        </p:tav>
                                        <p:tav tm="100000">
                                          <p:val>
                                            <p:fltVal val="0"/>
                                          </p:val>
                                        </p:tav>
                                      </p:tavLst>
                                    </p:anim>
                                    <p:anim calcmode="lin" valueType="num">
                                      <p:cBhvr>
                                        <p:cTn id="155" dur="3000"/>
                                        <p:tgtEl>
                                          <p:spTgt spid="13"/>
                                        </p:tgtEl>
                                        <p:attrNameLst>
                                          <p:attrName>ppt_h</p:attrName>
                                        </p:attrNameLst>
                                      </p:cBhvr>
                                      <p:tavLst>
                                        <p:tav tm="0">
                                          <p:val>
                                            <p:strVal val="ppt_h"/>
                                          </p:val>
                                        </p:tav>
                                        <p:tav tm="100000">
                                          <p:val>
                                            <p:fltVal val="0"/>
                                          </p:val>
                                        </p:tav>
                                      </p:tavLst>
                                    </p:anim>
                                    <p:anim calcmode="lin" valueType="num">
                                      <p:cBhvr>
                                        <p:cTn id="156" dur="3000"/>
                                        <p:tgtEl>
                                          <p:spTgt spid="13"/>
                                        </p:tgtEl>
                                        <p:attrNameLst>
                                          <p:attrName>ppt_x</p:attrName>
                                        </p:attrNameLst>
                                      </p:cBhvr>
                                      <p:tavLst>
                                        <p:tav tm="0">
                                          <p:val>
                                            <p:strVal val="ppt_x"/>
                                          </p:val>
                                        </p:tav>
                                        <p:tav tm="100000">
                                          <p:val>
                                            <p:fltVal val="0.5"/>
                                          </p:val>
                                        </p:tav>
                                      </p:tavLst>
                                    </p:anim>
                                    <p:anim calcmode="lin" valueType="num">
                                      <p:cBhvr>
                                        <p:cTn id="157" dur="3000"/>
                                        <p:tgtEl>
                                          <p:spTgt spid="13"/>
                                        </p:tgtEl>
                                        <p:attrNameLst>
                                          <p:attrName>ppt_y</p:attrName>
                                        </p:attrNameLst>
                                      </p:cBhvr>
                                      <p:tavLst>
                                        <p:tav tm="0">
                                          <p:val>
                                            <p:strVal val="ppt_y"/>
                                          </p:val>
                                        </p:tav>
                                        <p:tav tm="100000">
                                          <p:val>
                                            <p:fltVal val="0.5"/>
                                          </p:val>
                                        </p:tav>
                                      </p:tavLst>
                                    </p:anim>
                                    <p:set>
                                      <p:cBhvr>
                                        <p:cTn id="158" dur="1" fill="hold">
                                          <p:stCondLst>
                                            <p:cond delay="2999"/>
                                          </p:stCondLst>
                                        </p:cTn>
                                        <p:tgtEl>
                                          <p:spTgt spid="13"/>
                                        </p:tgtEl>
                                        <p:attrNameLst>
                                          <p:attrName>style.visibility</p:attrName>
                                        </p:attrNameLst>
                                      </p:cBhvr>
                                      <p:to>
                                        <p:strVal val="hidden"/>
                                      </p:to>
                                    </p:set>
                                  </p:childTnLst>
                                </p:cTn>
                              </p:par>
                              <p:par>
                                <p:cTn id="159" presetID="23" presetClass="exit" presetSubtype="544" fill="hold" nodeType="withEffect">
                                  <p:stCondLst>
                                    <p:cond delay="0"/>
                                  </p:stCondLst>
                                  <p:childTnLst>
                                    <p:anim calcmode="lin" valueType="num">
                                      <p:cBhvr>
                                        <p:cTn id="160" dur="3000"/>
                                        <p:tgtEl>
                                          <p:spTgt spid="14"/>
                                        </p:tgtEl>
                                        <p:attrNameLst>
                                          <p:attrName>ppt_w</p:attrName>
                                        </p:attrNameLst>
                                      </p:cBhvr>
                                      <p:tavLst>
                                        <p:tav tm="0">
                                          <p:val>
                                            <p:strVal val="ppt_w"/>
                                          </p:val>
                                        </p:tav>
                                        <p:tav tm="100000">
                                          <p:val>
                                            <p:fltVal val="0"/>
                                          </p:val>
                                        </p:tav>
                                      </p:tavLst>
                                    </p:anim>
                                    <p:anim calcmode="lin" valueType="num">
                                      <p:cBhvr>
                                        <p:cTn id="161" dur="3000"/>
                                        <p:tgtEl>
                                          <p:spTgt spid="14"/>
                                        </p:tgtEl>
                                        <p:attrNameLst>
                                          <p:attrName>ppt_h</p:attrName>
                                        </p:attrNameLst>
                                      </p:cBhvr>
                                      <p:tavLst>
                                        <p:tav tm="0">
                                          <p:val>
                                            <p:strVal val="ppt_h"/>
                                          </p:val>
                                        </p:tav>
                                        <p:tav tm="100000">
                                          <p:val>
                                            <p:fltVal val="0"/>
                                          </p:val>
                                        </p:tav>
                                      </p:tavLst>
                                    </p:anim>
                                    <p:anim calcmode="lin" valueType="num">
                                      <p:cBhvr>
                                        <p:cTn id="162" dur="3000"/>
                                        <p:tgtEl>
                                          <p:spTgt spid="14"/>
                                        </p:tgtEl>
                                        <p:attrNameLst>
                                          <p:attrName>ppt_x</p:attrName>
                                        </p:attrNameLst>
                                      </p:cBhvr>
                                      <p:tavLst>
                                        <p:tav tm="0">
                                          <p:val>
                                            <p:strVal val="ppt_x"/>
                                          </p:val>
                                        </p:tav>
                                        <p:tav tm="100000">
                                          <p:val>
                                            <p:fltVal val="0.5"/>
                                          </p:val>
                                        </p:tav>
                                      </p:tavLst>
                                    </p:anim>
                                    <p:anim calcmode="lin" valueType="num">
                                      <p:cBhvr>
                                        <p:cTn id="163" dur="3000"/>
                                        <p:tgtEl>
                                          <p:spTgt spid="14"/>
                                        </p:tgtEl>
                                        <p:attrNameLst>
                                          <p:attrName>ppt_y</p:attrName>
                                        </p:attrNameLst>
                                      </p:cBhvr>
                                      <p:tavLst>
                                        <p:tav tm="0">
                                          <p:val>
                                            <p:strVal val="ppt_y"/>
                                          </p:val>
                                        </p:tav>
                                        <p:tav tm="100000">
                                          <p:val>
                                            <p:fltVal val="0.5"/>
                                          </p:val>
                                        </p:tav>
                                      </p:tavLst>
                                    </p:anim>
                                    <p:set>
                                      <p:cBhvr>
                                        <p:cTn id="164" dur="1" fill="hold">
                                          <p:stCondLst>
                                            <p:cond delay="2999"/>
                                          </p:stCondLst>
                                        </p:cTn>
                                        <p:tgtEl>
                                          <p:spTgt spid="14"/>
                                        </p:tgtEl>
                                        <p:attrNameLst>
                                          <p:attrName>style.visibility</p:attrName>
                                        </p:attrNameLst>
                                      </p:cBhvr>
                                      <p:to>
                                        <p:strVal val="hidden"/>
                                      </p:to>
                                    </p:set>
                                  </p:childTnLst>
                                </p:cTn>
                              </p:par>
                              <p:par>
                                <p:cTn id="165" presetID="23" presetClass="exit" presetSubtype="544" fill="hold" nodeType="withEffect">
                                  <p:stCondLst>
                                    <p:cond delay="0"/>
                                  </p:stCondLst>
                                  <p:childTnLst>
                                    <p:anim calcmode="lin" valueType="num">
                                      <p:cBhvr>
                                        <p:cTn id="166" dur="3000"/>
                                        <p:tgtEl>
                                          <p:spTgt spid="15"/>
                                        </p:tgtEl>
                                        <p:attrNameLst>
                                          <p:attrName>ppt_w</p:attrName>
                                        </p:attrNameLst>
                                      </p:cBhvr>
                                      <p:tavLst>
                                        <p:tav tm="0">
                                          <p:val>
                                            <p:strVal val="ppt_w"/>
                                          </p:val>
                                        </p:tav>
                                        <p:tav tm="100000">
                                          <p:val>
                                            <p:fltVal val="0"/>
                                          </p:val>
                                        </p:tav>
                                      </p:tavLst>
                                    </p:anim>
                                    <p:anim calcmode="lin" valueType="num">
                                      <p:cBhvr>
                                        <p:cTn id="167" dur="3000"/>
                                        <p:tgtEl>
                                          <p:spTgt spid="15"/>
                                        </p:tgtEl>
                                        <p:attrNameLst>
                                          <p:attrName>ppt_h</p:attrName>
                                        </p:attrNameLst>
                                      </p:cBhvr>
                                      <p:tavLst>
                                        <p:tav tm="0">
                                          <p:val>
                                            <p:strVal val="ppt_h"/>
                                          </p:val>
                                        </p:tav>
                                        <p:tav tm="100000">
                                          <p:val>
                                            <p:fltVal val="0"/>
                                          </p:val>
                                        </p:tav>
                                      </p:tavLst>
                                    </p:anim>
                                    <p:anim calcmode="lin" valueType="num">
                                      <p:cBhvr>
                                        <p:cTn id="168" dur="3000"/>
                                        <p:tgtEl>
                                          <p:spTgt spid="15"/>
                                        </p:tgtEl>
                                        <p:attrNameLst>
                                          <p:attrName>ppt_x</p:attrName>
                                        </p:attrNameLst>
                                      </p:cBhvr>
                                      <p:tavLst>
                                        <p:tav tm="0">
                                          <p:val>
                                            <p:strVal val="ppt_x"/>
                                          </p:val>
                                        </p:tav>
                                        <p:tav tm="100000">
                                          <p:val>
                                            <p:fltVal val="0.5"/>
                                          </p:val>
                                        </p:tav>
                                      </p:tavLst>
                                    </p:anim>
                                    <p:anim calcmode="lin" valueType="num">
                                      <p:cBhvr>
                                        <p:cTn id="169" dur="3000"/>
                                        <p:tgtEl>
                                          <p:spTgt spid="15"/>
                                        </p:tgtEl>
                                        <p:attrNameLst>
                                          <p:attrName>ppt_y</p:attrName>
                                        </p:attrNameLst>
                                      </p:cBhvr>
                                      <p:tavLst>
                                        <p:tav tm="0">
                                          <p:val>
                                            <p:strVal val="ppt_y"/>
                                          </p:val>
                                        </p:tav>
                                        <p:tav tm="100000">
                                          <p:val>
                                            <p:fltVal val="0.5"/>
                                          </p:val>
                                        </p:tav>
                                      </p:tavLst>
                                    </p:anim>
                                    <p:set>
                                      <p:cBhvr>
                                        <p:cTn id="170" dur="1" fill="hold">
                                          <p:stCondLst>
                                            <p:cond delay="2999"/>
                                          </p:stCondLst>
                                        </p:cTn>
                                        <p:tgtEl>
                                          <p:spTgt spid="15"/>
                                        </p:tgtEl>
                                        <p:attrNameLst>
                                          <p:attrName>style.visibility</p:attrName>
                                        </p:attrNameLst>
                                      </p:cBhvr>
                                      <p:to>
                                        <p:strVal val="hidden"/>
                                      </p:to>
                                    </p:set>
                                  </p:childTnLst>
                                </p:cTn>
                              </p:par>
                              <p:par>
                                <p:cTn id="171" presetID="23" presetClass="exit" presetSubtype="544" fill="hold" nodeType="withEffect">
                                  <p:stCondLst>
                                    <p:cond delay="0"/>
                                  </p:stCondLst>
                                  <p:childTnLst>
                                    <p:anim calcmode="lin" valueType="num">
                                      <p:cBhvr>
                                        <p:cTn id="172" dur="3000"/>
                                        <p:tgtEl>
                                          <p:spTgt spid="16"/>
                                        </p:tgtEl>
                                        <p:attrNameLst>
                                          <p:attrName>ppt_w</p:attrName>
                                        </p:attrNameLst>
                                      </p:cBhvr>
                                      <p:tavLst>
                                        <p:tav tm="0">
                                          <p:val>
                                            <p:strVal val="ppt_w"/>
                                          </p:val>
                                        </p:tav>
                                        <p:tav tm="100000">
                                          <p:val>
                                            <p:fltVal val="0"/>
                                          </p:val>
                                        </p:tav>
                                      </p:tavLst>
                                    </p:anim>
                                    <p:anim calcmode="lin" valueType="num">
                                      <p:cBhvr>
                                        <p:cTn id="173" dur="3000"/>
                                        <p:tgtEl>
                                          <p:spTgt spid="16"/>
                                        </p:tgtEl>
                                        <p:attrNameLst>
                                          <p:attrName>ppt_h</p:attrName>
                                        </p:attrNameLst>
                                      </p:cBhvr>
                                      <p:tavLst>
                                        <p:tav tm="0">
                                          <p:val>
                                            <p:strVal val="ppt_h"/>
                                          </p:val>
                                        </p:tav>
                                        <p:tav tm="100000">
                                          <p:val>
                                            <p:fltVal val="0"/>
                                          </p:val>
                                        </p:tav>
                                      </p:tavLst>
                                    </p:anim>
                                    <p:anim calcmode="lin" valueType="num">
                                      <p:cBhvr>
                                        <p:cTn id="174" dur="3000"/>
                                        <p:tgtEl>
                                          <p:spTgt spid="16"/>
                                        </p:tgtEl>
                                        <p:attrNameLst>
                                          <p:attrName>ppt_x</p:attrName>
                                        </p:attrNameLst>
                                      </p:cBhvr>
                                      <p:tavLst>
                                        <p:tav tm="0">
                                          <p:val>
                                            <p:strVal val="ppt_x"/>
                                          </p:val>
                                        </p:tav>
                                        <p:tav tm="100000">
                                          <p:val>
                                            <p:fltVal val="0.5"/>
                                          </p:val>
                                        </p:tav>
                                      </p:tavLst>
                                    </p:anim>
                                    <p:anim calcmode="lin" valueType="num">
                                      <p:cBhvr>
                                        <p:cTn id="175" dur="3000"/>
                                        <p:tgtEl>
                                          <p:spTgt spid="16"/>
                                        </p:tgtEl>
                                        <p:attrNameLst>
                                          <p:attrName>ppt_y</p:attrName>
                                        </p:attrNameLst>
                                      </p:cBhvr>
                                      <p:tavLst>
                                        <p:tav tm="0">
                                          <p:val>
                                            <p:strVal val="ppt_y"/>
                                          </p:val>
                                        </p:tav>
                                        <p:tav tm="100000">
                                          <p:val>
                                            <p:fltVal val="0.5"/>
                                          </p:val>
                                        </p:tav>
                                      </p:tavLst>
                                    </p:anim>
                                    <p:set>
                                      <p:cBhvr>
                                        <p:cTn id="176" dur="1" fill="hold">
                                          <p:stCondLst>
                                            <p:cond delay="2999"/>
                                          </p:stCondLst>
                                        </p:cTn>
                                        <p:tgtEl>
                                          <p:spTgt spid="16"/>
                                        </p:tgtEl>
                                        <p:attrNameLst>
                                          <p:attrName>style.visibility</p:attrName>
                                        </p:attrNameLst>
                                      </p:cBhvr>
                                      <p:to>
                                        <p:strVal val="hidden"/>
                                      </p:to>
                                    </p:set>
                                  </p:childTnLst>
                                </p:cTn>
                              </p:par>
                              <p:par>
                                <p:cTn id="177" presetID="8" presetClass="emph" presetSubtype="0" fill="hold" nodeType="withEffect">
                                  <p:stCondLst>
                                    <p:cond delay="0"/>
                                  </p:stCondLst>
                                  <p:childTnLst>
                                    <p:animRot by="-21600000">
                                      <p:cBhvr>
                                        <p:cTn id="178" dur="3000" fill="hold"/>
                                        <p:tgtEl>
                                          <p:spTgt spid="5"/>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6"/>
                                        </p:tgtEl>
                                        <p:attrNameLst>
                                          <p:attrName>r</p:attrName>
                                        </p:attrNameLst>
                                      </p:cBhvr>
                                    </p:animRot>
                                  </p:childTnLst>
                                </p:cTn>
                              </p:par>
                              <p:par>
                                <p:cTn id="181" presetID="8" presetClass="emph" presetSubtype="0" fill="hold" nodeType="withEffect">
                                  <p:stCondLst>
                                    <p:cond delay="0"/>
                                  </p:stCondLst>
                                  <p:childTnLst>
                                    <p:animRot by="-21600000">
                                      <p:cBhvr>
                                        <p:cTn id="182" dur="3000" fill="hold"/>
                                        <p:tgtEl>
                                          <p:spTgt spid="7"/>
                                        </p:tgtEl>
                                        <p:attrNameLst>
                                          <p:attrName>r</p:attrName>
                                        </p:attrNameLst>
                                      </p:cBhvr>
                                    </p:animRot>
                                  </p:childTnLst>
                                </p:cTn>
                              </p:par>
                              <p:par>
                                <p:cTn id="183" presetID="8" presetClass="emph" presetSubtype="0" fill="hold" nodeType="withEffect">
                                  <p:stCondLst>
                                    <p:cond delay="0"/>
                                  </p:stCondLst>
                                  <p:childTnLst>
                                    <p:animRot by="-21600000">
                                      <p:cBhvr>
                                        <p:cTn id="184" dur="3000" fill="hold"/>
                                        <p:tgtEl>
                                          <p:spTgt spid="8"/>
                                        </p:tgtEl>
                                        <p:attrNameLst>
                                          <p:attrName>r</p:attrName>
                                        </p:attrNameLst>
                                      </p:cBhvr>
                                    </p:animRot>
                                  </p:childTnLst>
                                </p:cTn>
                              </p:par>
                              <p:par>
                                <p:cTn id="185" presetID="8" presetClass="emph" presetSubtype="0" fill="hold" nodeType="withEffect">
                                  <p:stCondLst>
                                    <p:cond delay="0"/>
                                  </p:stCondLst>
                                  <p:childTnLst>
                                    <p:animRot by="-21600000">
                                      <p:cBhvr>
                                        <p:cTn id="186" dur="3000" fill="hold"/>
                                        <p:tgtEl>
                                          <p:spTgt spid="9"/>
                                        </p:tgtEl>
                                        <p:attrNameLst>
                                          <p:attrName>r</p:attrName>
                                        </p:attrNameLst>
                                      </p:cBhvr>
                                    </p:animRot>
                                  </p:childTnLst>
                                </p:cTn>
                              </p:par>
                              <p:par>
                                <p:cTn id="187" presetID="8" presetClass="emph" presetSubtype="0" fill="hold" nodeType="withEffect">
                                  <p:stCondLst>
                                    <p:cond delay="0"/>
                                  </p:stCondLst>
                                  <p:childTnLst>
                                    <p:animRot by="-21600000">
                                      <p:cBhvr>
                                        <p:cTn id="188" dur="3000" fill="hold"/>
                                        <p:tgtEl>
                                          <p:spTgt spid="10"/>
                                        </p:tgtEl>
                                        <p:attrNameLst>
                                          <p:attrName>r</p:attrName>
                                        </p:attrNameLst>
                                      </p:cBhvr>
                                    </p:animRot>
                                  </p:childTnLst>
                                </p:cTn>
                              </p:par>
                              <p:par>
                                <p:cTn id="189" presetID="8" presetClass="emph" presetSubtype="0" fill="hold" nodeType="withEffect">
                                  <p:stCondLst>
                                    <p:cond delay="0"/>
                                  </p:stCondLst>
                                  <p:childTnLst>
                                    <p:animRot by="-21600000">
                                      <p:cBhvr>
                                        <p:cTn id="190" dur="3000" fill="hold"/>
                                        <p:tgtEl>
                                          <p:spTgt spid="11"/>
                                        </p:tgtEl>
                                        <p:attrNameLst>
                                          <p:attrName>r</p:attrName>
                                        </p:attrNameLst>
                                      </p:cBhvr>
                                    </p:animRot>
                                  </p:childTnLst>
                                </p:cTn>
                              </p:par>
                              <p:par>
                                <p:cTn id="191" presetID="8" presetClass="emph" presetSubtype="0" fill="hold" nodeType="withEffect">
                                  <p:stCondLst>
                                    <p:cond delay="0"/>
                                  </p:stCondLst>
                                  <p:childTnLst>
                                    <p:animRot by="-21600000">
                                      <p:cBhvr>
                                        <p:cTn id="192" dur="3000" fill="hold"/>
                                        <p:tgtEl>
                                          <p:spTgt spid="12"/>
                                        </p:tgtEl>
                                        <p:attrNameLst>
                                          <p:attrName>r</p:attrName>
                                        </p:attrNameLst>
                                      </p:cBhvr>
                                    </p:animRot>
                                  </p:childTnLst>
                                </p:cTn>
                              </p:par>
                              <p:par>
                                <p:cTn id="193" presetID="8" presetClass="emph" presetSubtype="0" fill="hold" nodeType="withEffect">
                                  <p:stCondLst>
                                    <p:cond delay="0"/>
                                  </p:stCondLst>
                                  <p:childTnLst>
                                    <p:animRot by="-21600000">
                                      <p:cBhvr>
                                        <p:cTn id="194" dur="3000" fill="hold"/>
                                        <p:tgtEl>
                                          <p:spTgt spid="13"/>
                                        </p:tgtEl>
                                        <p:attrNameLst>
                                          <p:attrName>r</p:attrName>
                                        </p:attrNameLst>
                                      </p:cBhvr>
                                    </p:animRot>
                                  </p:childTnLst>
                                </p:cTn>
                              </p:par>
                              <p:par>
                                <p:cTn id="195" presetID="8" presetClass="emph" presetSubtype="0" fill="hold" nodeType="withEffect">
                                  <p:stCondLst>
                                    <p:cond delay="0"/>
                                  </p:stCondLst>
                                  <p:childTnLst>
                                    <p:animRot by="-21600000">
                                      <p:cBhvr>
                                        <p:cTn id="196" dur="3000" fill="hold"/>
                                        <p:tgtEl>
                                          <p:spTgt spid="14"/>
                                        </p:tgtEl>
                                        <p:attrNameLst>
                                          <p:attrName>r</p:attrName>
                                        </p:attrNameLst>
                                      </p:cBhvr>
                                    </p:animRot>
                                  </p:childTnLst>
                                </p:cTn>
                              </p:par>
                              <p:par>
                                <p:cTn id="197" presetID="8" presetClass="emph" presetSubtype="0" fill="hold" nodeType="withEffect">
                                  <p:stCondLst>
                                    <p:cond delay="0"/>
                                  </p:stCondLst>
                                  <p:childTnLst>
                                    <p:animRot by="-21600000">
                                      <p:cBhvr>
                                        <p:cTn id="198" dur="3000" fill="hold"/>
                                        <p:tgtEl>
                                          <p:spTgt spid="15"/>
                                        </p:tgtEl>
                                        <p:attrNameLst>
                                          <p:attrName>r</p:attrName>
                                        </p:attrNameLst>
                                      </p:cBhvr>
                                    </p:animRot>
                                  </p:childTnLst>
                                </p:cTn>
                              </p:par>
                              <p:par>
                                <p:cTn id="199" presetID="8" presetClass="emph" presetSubtype="0" fill="hold" nodeType="withEffect">
                                  <p:stCondLst>
                                    <p:cond delay="0"/>
                                  </p:stCondLst>
                                  <p:childTnLst>
                                    <p:animRot by="-21600000">
                                      <p:cBhvr>
                                        <p:cTn id="200" dur="3000" fill="hold"/>
                                        <p:tgtEl>
                                          <p:spTgt spid="16"/>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21" presetClass="entr" presetSubtype="8"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wheel(8)">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3366FF">
                  <a:shade val="67500"/>
                  <a:satMod val="115000"/>
                </a:srgbClr>
              </a:gs>
              <a:gs pos="100000">
                <a:srgbClr val="3366FF">
                  <a:shade val="100000"/>
                  <a:satMod val="115000"/>
                </a:srgbClr>
              </a:gs>
            </a:gsLst>
            <a:lin ang="16200000" scaled="1"/>
            <a:tileRect/>
          </a:gradFill>
        </p:spPr>
        <p:txBody>
          <a:bodyPr/>
          <a:lstStyle/>
          <a:p>
            <a:endParaRPr lang="es-ES" dirty="0"/>
          </a:p>
        </p:txBody>
      </p:sp>
      <p:pic>
        <p:nvPicPr>
          <p:cNvPr id="4" name="3 Imagen" descr="0(33).jpg"/>
          <p:cNvPicPr>
            <a:picLocks noChangeAspect="1"/>
          </p:cNvPicPr>
          <p:nvPr/>
        </p:nvPicPr>
        <p:blipFill>
          <a:blip r:embed="rId2"/>
          <a:stretch>
            <a:fillRect/>
          </a:stretch>
        </p:blipFill>
        <p:spPr>
          <a:xfrm>
            <a:off x="0" y="-8930"/>
            <a:ext cx="9144000" cy="6866930"/>
          </a:xfrm>
          <a:prstGeom prst="rect">
            <a:avLst/>
          </a:prstGeom>
        </p:spPr>
      </p:pic>
      <p:pic>
        <p:nvPicPr>
          <p:cNvPr id="5" name="4 Imagen" descr="538tbasy_zFgZypD3nfzjL83Xks.png"/>
          <p:cNvPicPr>
            <a:picLocks noChangeAspect="1"/>
          </p:cNvPicPr>
          <p:nvPr/>
        </p:nvPicPr>
        <p:blipFill>
          <a:blip r:embed="rId3">
            <a:duotone>
              <a:schemeClr val="accent1">
                <a:shade val="45000"/>
                <a:satMod val="135000"/>
              </a:schemeClr>
              <a:prstClr val="white"/>
            </a:duotone>
            <a:lum contrast="40000"/>
          </a:blip>
          <a:stretch>
            <a:fillRect/>
          </a:stretch>
        </p:blipFill>
        <p:spPr>
          <a:xfrm rot="20393161">
            <a:off x="1693280" y="97084"/>
            <a:ext cx="2857500" cy="1214422"/>
          </a:xfrm>
          <a:prstGeom prst="rect">
            <a:avLst/>
          </a:prstGeom>
          <a:effectLst>
            <a:reflection blurRad="6350" stA="50000" endA="300" endPos="90000" dir="5400000" sy="-100000" algn="bl" rotWithShape="0"/>
          </a:effectLst>
        </p:spPr>
      </p:pic>
      <p:pic>
        <p:nvPicPr>
          <p:cNvPr id="6" name="5 Imagen" descr="538tbasy_zFgZypD3nfzjL83Xks.png"/>
          <p:cNvPicPr>
            <a:picLocks noChangeAspect="1"/>
          </p:cNvPicPr>
          <p:nvPr/>
        </p:nvPicPr>
        <p:blipFill>
          <a:blip r:embed="rId3">
            <a:duotone>
              <a:schemeClr val="accent1">
                <a:shade val="45000"/>
                <a:satMod val="135000"/>
              </a:schemeClr>
              <a:prstClr val="white"/>
            </a:duotone>
            <a:lum contrast="40000"/>
          </a:blip>
          <a:stretch>
            <a:fillRect/>
          </a:stretch>
        </p:blipFill>
        <p:spPr>
          <a:xfrm rot="20154103">
            <a:off x="1695009" y="1601988"/>
            <a:ext cx="2857500" cy="1214420"/>
          </a:xfrm>
          <a:prstGeom prst="rect">
            <a:avLst/>
          </a:prstGeom>
          <a:effectLst>
            <a:reflection blurRad="6350" stA="50000" endA="300" endPos="90000" dir="5400000" sy="-100000" algn="bl" rotWithShape="0"/>
          </a:effectLst>
        </p:spPr>
      </p:pic>
      <p:pic>
        <p:nvPicPr>
          <p:cNvPr id="7" name="6 Imagen" descr="538tbasy_zFgZypD3nfzjL83Xks.png"/>
          <p:cNvPicPr>
            <a:picLocks noChangeAspect="1"/>
          </p:cNvPicPr>
          <p:nvPr/>
        </p:nvPicPr>
        <p:blipFill>
          <a:blip r:embed="rId3">
            <a:duotone>
              <a:schemeClr val="accent1">
                <a:shade val="45000"/>
                <a:satMod val="135000"/>
              </a:schemeClr>
              <a:prstClr val="white"/>
            </a:duotone>
            <a:lum contrast="40000"/>
          </a:blip>
          <a:stretch>
            <a:fillRect/>
          </a:stretch>
        </p:blipFill>
        <p:spPr>
          <a:xfrm rot="19787320">
            <a:off x="1843937" y="4703550"/>
            <a:ext cx="2857500" cy="1285859"/>
          </a:xfrm>
          <a:prstGeom prst="rect">
            <a:avLst/>
          </a:prstGeom>
          <a:effectLst>
            <a:reflection blurRad="6350" stA="50000" endA="300" endPos="90000" dir="5400000" sy="-100000" algn="bl" rotWithShape="0"/>
          </a:effectLst>
        </p:spPr>
      </p:pic>
      <p:pic>
        <p:nvPicPr>
          <p:cNvPr id="8" name="7 Imagen" descr="538tbasy_zFgZypD3nfzjL83Xks.png"/>
          <p:cNvPicPr>
            <a:picLocks noChangeAspect="1"/>
          </p:cNvPicPr>
          <p:nvPr/>
        </p:nvPicPr>
        <p:blipFill>
          <a:blip r:embed="rId3">
            <a:duotone>
              <a:schemeClr val="accent1">
                <a:shade val="45000"/>
                <a:satMod val="135000"/>
              </a:schemeClr>
              <a:prstClr val="white"/>
            </a:duotone>
            <a:lum contrast="40000"/>
          </a:blip>
          <a:stretch>
            <a:fillRect/>
          </a:stretch>
        </p:blipFill>
        <p:spPr>
          <a:xfrm rot="20266571">
            <a:off x="1708641" y="3064374"/>
            <a:ext cx="2857500" cy="1285860"/>
          </a:xfrm>
          <a:prstGeom prst="rect">
            <a:avLst/>
          </a:prstGeom>
          <a:effectLst>
            <a:reflection blurRad="6350" stA="50000" endA="300" endPos="90000" dir="5400000" sy="-100000" algn="bl" rotWithShape="0"/>
          </a:effectLst>
        </p:spPr>
      </p:pic>
      <p:pic>
        <p:nvPicPr>
          <p:cNvPr id="9" name="8 Imagen" descr="538tbasy_zFgZypD3nfzjL83Xks.png"/>
          <p:cNvPicPr>
            <a:picLocks noChangeAspect="1"/>
          </p:cNvPicPr>
          <p:nvPr/>
        </p:nvPicPr>
        <p:blipFill>
          <a:blip r:embed="rId3">
            <a:duotone>
              <a:schemeClr val="accent1">
                <a:shade val="45000"/>
                <a:satMod val="135000"/>
              </a:schemeClr>
              <a:prstClr val="white"/>
            </a:duotone>
            <a:lum contrast="40000"/>
          </a:blip>
          <a:stretch>
            <a:fillRect/>
          </a:stretch>
        </p:blipFill>
        <p:spPr>
          <a:xfrm rot="1912121">
            <a:off x="4320040" y="162721"/>
            <a:ext cx="2857500" cy="1214447"/>
          </a:xfrm>
          <a:prstGeom prst="rect">
            <a:avLst/>
          </a:prstGeom>
          <a:effectLst>
            <a:reflection blurRad="6350" stA="50000" endA="300" endPos="90000" dir="5400000" sy="-100000" algn="bl" rotWithShape="0"/>
          </a:effectLst>
        </p:spPr>
      </p:pic>
      <p:pic>
        <p:nvPicPr>
          <p:cNvPr id="10" name="9 Imagen" descr="538tbasy_zFgZypD3nfzjL83Xks.png"/>
          <p:cNvPicPr>
            <a:picLocks noChangeAspect="1"/>
          </p:cNvPicPr>
          <p:nvPr/>
        </p:nvPicPr>
        <p:blipFill>
          <a:blip r:embed="rId3">
            <a:duotone>
              <a:schemeClr val="accent1">
                <a:shade val="45000"/>
                <a:satMod val="135000"/>
              </a:schemeClr>
              <a:prstClr val="white"/>
            </a:duotone>
            <a:lum contrast="40000"/>
          </a:blip>
          <a:stretch>
            <a:fillRect/>
          </a:stretch>
        </p:blipFill>
        <p:spPr>
          <a:xfrm rot="1923320">
            <a:off x="4114707" y="1591577"/>
            <a:ext cx="2857500" cy="1251252"/>
          </a:xfrm>
          <a:prstGeom prst="rect">
            <a:avLst/>
          </a:prstGeom>
          <a:effectLst>
            <a:reflection blurRad="6350" stA="50000" endA="300" endPos="90000" dir="5400000" sy="-100000" algn="bl" rotWithShape="0"/>
          </a:effectLst>
        </p:spPr>
      </p:pic>
      <p:pic>
        <p:nvPicPr>
          <p:cNvPr id="11" name="10 Imagen" descr="538tbasy_zFgZypD3nfzjL83Xks.png"/>
          <p:cNvPicPr>
            <a:picLocks noChangeAspect="1"/>
          </p:cNvPicPr>
          <p:nvPr/>
        </p:nvPicPr>
        <p:blipFill>
          <a:blip r:embed="rId3">
            <a:duotone>
              <a:schemeClr val="accent1">
                <a:shade val="45000"/>
                <a:satMod val="135000"/>
              </a:schemeClr>
              <a:prstClr val="white"/>
            </a:duotone>
            <a:lum contrast="40000"/>
          </a:blip>
          <a:stretch>
            <a:fillRect/>
          </a:stretch>
        </p:blipFill>
        <p:spPr>
          <a:xfrm rot="1700349">
            <a:off x="4260377" y="3105747"/>
            <a:ext cx="2857500" cy="1214422"/>
          </a:xfrm>
          <a:prstGeom prst="rect">
            <a:avLst/>
          </a:prstGeom>
          <a:effectLst>
            <a:reflection blurRad="6350" stA="50000" endA="300" endPos="90000" dir="5400000" sy="-100000" algn="bl" rotWithShape="0"/>
          </a:effectLst>
        </p:spPr>
      </p:pic>
      <p:pic>
        <p:nvPicPr>
          <p:cNvPr id="12" name="11 Imagen" descr="538tbasy_zFgZypD3nfzjL83Xks.png"/>
          <p:cNvPicPr>
            <a:picLocks noChangeAspect="1"/>
          </p:cNvPicPr>
          <p:nvPr/>
        </p:nvPicPr>
        <p:blipFill>
          <a:blip r:embed="rId3">
            <a:duotone>
              <a:schemeClr val="accent1">
                <a:shade val="45000"/>
                <a:satMod val="135000"/>
              </a:schemeClr>
              <a:prstClr val="white"/>
            </a:duotone>
            <a:lum contrast="40000"/>
          </a:blip>
          <a:stretch>
            <a:fillRect/>
          </a:stretch>
        </p:blipFill>
        <p:spPr>
          <a:xfrm rot="2380663">
            <a:off x="3938996" y="4808028"/>
            <a:ext cx="2857500" cy="1285860"/>
          </a:xfrm>
          <a:prstGeom prst="rect">
            <a:avLst/>
          </a:prstGeom>
          <a:effectLst>
            <a:reflection blurRad="6350" stA="50000" endA="300" endPos="90000" dir="5400000" sy="-100000" algn="bl" rotWithShape="0"/>
          </a:effectLst>
        </p:spPr>
      </p:pic>
      <p:sp>
        <p:nvSpPr>
          <p:cNvPr id="13" name="12 Rectángulo"/>
          <p:cNvSpPr/>
          <p:nvPr/>
        </p:nvSpPr>
        <p:spPr>
          <a:xfrm>
            <a:off x="0" y="-428652"/>
            <a:ext cx="9144000" cy="7286652"/>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8" presetClass="emph" presetSubtype="0" fill="hold" nodeType="withEffect">
                                  <p:stCondLst>
                                    <p:cond delay="0"/>
                                  </p:stCondLst>
                                  <p:childTnLst>
                                    <p:animRot by="21600000">
                                      <p:cBhvr>
                                        <p:cTn id="25" dur="3000" fill="hold"/>
                                        <p:tgtEl>
                                          <p:spTgt spid="5"/>
                                        </p:tgtEl>
                                        <p:attrNameLst>
                                          <p:attrName>r</p:attrName>
                                        </p:attrNameLst>
                                      </p:cBhvr>
                                    </p:animRot>
                                  </p:childTnLst>
                                </p:cTn>
                              </p:par>
                              <p:par>
                                <p:cTn id="26" presetID="8" presetClass="emph" presetSubtype="0" fill="hold" nodeType="withEffect">
                                  <p:stCondLst>
                                    <p:cond delay="0"/>
                                  </p:stCondLst>
                                  <p:childTnLst>
                                    <p:animRot by="21600000">
                                      <p:cBhvr>
                                        <p:cTn id="27" dur="3000" fill="hold"/>
                                        <p:tgtEl>
                                          <p:spTgt spid="6"/>
                                        </p:tgtEl>
                                        <p:attrNameLst>
                                          <p:attrName>r</p:attrName>
                                        </p:attrNameLst>
                                      </p:cBhvr>
                                    </p:animRot>
                                  </p:childTnLst>
                                </p:cTn>
                              </p:par>
                              <p:par>
                                <p:cTn id="28" presetID="8" presetClass="emph" presetSubtype="0" fill="hold" nodeType="withEffect">
                                  <p:stCondLst>
                                    <p:cond delay="0"/>
                                  </p:stCondLst>
                                  <p:childTnLst>
                                    <p:animRot by="21600000">
                                      <p:cBhvr>
                                        <p:cTn id="29" dur="3000" fill="hold"/>
                                        <p:tgtEl>
                                          <p:spTgt spid="7"/>
                                        </p:tgtEl>
                                        <p:attrNameLst>
                                          <p:attrName>r</p:attrName>
                                        </p:attrNameLst>
                                      </p:cBhvr>
                                    </p:animRot>
                                  </p:childTnLst>
                                </p:cTn>
                              </p:par>
                              <p:par>
                                <p:cTn id="30" presetID="8" presetClass="emph" presetSubtype="0" fill="hold" nodeType="withEffect">
                                  <p:stCondLst>
                                    <p:cond delay="0"/>
                                  </p:stCondLst>
                                  <p:childTnLst>
                                    <p:animRot by="21600000">
                                      <p:cBhvr>
                                        <p:cTn id="31" dur="3000" fill="hold"/>
                                        <p:tgtEl>
                                          <p:spTgt spid="8"/>
                                        </p:tgtEl>
                                        <p:attrNameLst>
                                          <p:attrName>r</p:attrName>
                                        </p:attrNameLst>
                                      </p:cBhvr>
                                    </p:animRot>
                                  </p:childTnLst>
                                </p:cTn>
                              </p:par>
                              <p:par>
                                <p:cTn id="32" presetID="2" presetClass="entr" presetSubtype="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0-#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0-#ppt_w/2"/>
                                          </p:val>
                                        </p:tav>
                                        <p:tav tm="100000">
                                          <p:val>
                                            <p:strVal val="#ppt_x"/>
                                          </p:val>
                                        </p:tav>
                                      </p:tavLst>
                                    </p:anim>
                                    <p:anim calcmode="lin" valueType="num">
                                      <p:cBhvr additive="base">
                                        <p:cTn id="43" dur="3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8" presetClass="emph" presetSubtype="0" fill="hold" nodeType="withEffect">
                                  <p:stCondLst>
                                    <p:cond delay="0"/>
                                  </p:stCondLst>
                                  <p:childTnLst>
                                    <p:animRot by="-21600000">
                                      <p:cBhvr>
                                        <p:cTn id="49" dur="3000" fill="hold"/>
                                        <p:tgtEl>
                                          <p:spTgt spid="9"/>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10"/>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3000"/>
                            </p:stCondLst>
                            <p:childTnLst>
                              <p:par>
                                <p:cTn id="57" presetID="2" presetClass="exit" presetSubtype="4" fill="hold"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ppt_x"/>
                                          </p:val>
                                        </p:tav>
                                      </p:tavLst>
                                    </p:anim>
                                    <p:anim calcmode="lin" valueType="num">
                                      <p:cBhvr additive="base">
                                        <p:cTn id="59" dur="3000"/>
                                        <p:tgtEl>
                                          <p:spTgt spid="5"/>
                                        </p:tgtEl>
                                        <p:attrNameLst>
                                          <p:attrName>ppt_y</p:attrName>
                                        </p:attrNameLst>
                                      </p:cBhvr>
                                      <p:tavLst>
                                        <p:tav tm="0">
                                          <p:val>
                                            <p:strVal val="ppt_y"/>
                                          </p:val>
                                        </p:tav>
                                        <p:tav tm="100000">
                                          <p:val>
                                            <p:strVal val="1+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4" fill="hold" nodeType="withEffect">
                                  <p:stCondLst>
                                    <p:cond delay="0"/>
                                  </p:stCondLst>
                                  <p:childTnLst>
                                    <p:anim calcmode="lin" valueType="num">
                                      <p:cBhvr additive="base">
                                        <p:cTn id="62" dur="3000"/>
                                        <p:tgtEl>
                                          <p:spTgt spid="6"/>
                                        </p:tgtEl>
                                        <p:attrNameLst>
                                          <p:attrName>ppt_x</p:attrName>
                                        </p:attrNameLst>
                                      </p:cBhvr>
                                      <p:tavLst>
                                        <p:tav tm="0">
                                          <p:val>
                                            <p:strVal val="ppt_x"/>
                                          </p:val>
                                        </p:tav>
                                        <p:tav tm="100000">
                                          <p:val>
                                            <p:strVal val="ppt_x"/>
                                          </p:val>
                                        </p:tav>
                                      </p:tavLst>
                                    </p:anim>
                                    <p:anim calcmode="lin" valueType="num">
                                      <p:cBhvr additive="base">
                                        <p:cTn id="63" dur="3000"/>
                                        <p:tgtEl>
                                          <p:spTgt spid="6"/>
                                        </p:tgtEl>
                                        <p:attrNameLst>
                                          <p:attrName>ppt_y</p:attrName>
                                        </p:attrNameLst>
                                      </p:cBhvr>
                                      <p:tavLst>
                                        <p:tav tm="0">
                                          <p:val>
                                            <p:strVal val="ppt_y"/>
                                          </p:val>
                                        </p:tav>
                                        <p:tav tm="100000">
                                          <p:val>
                                            <p:strVal val="1+ppt_h/2"/>
                                          </p:val>
                                        </p:tav>
                                      </p:tavLst>
                                    </p:anim>
                                    <p:set>
                                      <p:cBhvr>
                                        <p:cTn id="64" dur="1" fill="hold">
                                          <p:stCondLst>
                                            <p:cond delay="2999"/>
                                          </p:stCondLst>
                                        </p:cTn>
                                        <p:tgtEl>
                                          <p:spTgt spid="6"/>
                                        </p:tgtEl>
                                        <p:attrNameLst>
                                          <p:attrName>style.visibility</p:attrName>
                                        </p:attrNameLst>
                                      </p:cBhvr>
                                      <p:to>
                                        <p:strVal val="hidden"/>
                                      </p:to>
                                    </p:set>
                                  </p:childTnLst>
                                </p:cTn>
                              </p:par>
                              <p:par>
                                <p:cTn id="65" presetID="2" presetClass="exit" presetSubtype="4" fill="hold"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ppt_x"/>
                                          </p:val>
                                        </p:tav>
                                      </p:tavLst>
                                    </p:anim>
                                    <p:anim calcmode="lin" valueType="num">
                                      <p:cBhvr additive="base">
                                        <p:cTn id="67" dur="3000"/>
                                        <p:tgtEl>
                                          <p:spTgt spid="7"/>
                                        </p:tgtEl>
                                        <p:attrNameLst>
                                          <p:attrName>ppt_y</p:attrName>
                                        </p:attrNameLst>
                                      </p:cBhvr>
                                      <p:tavLst>
                                        <p:tav tm="0">
                                          <p:val>
                                            <p:strVal val="ppt_y"/>
                                          </p:val>
                                        </p:tav>
                                        <p:tav tm="100000">
                                          <p:val>
                                            <p:strVal val="1+ppt_h/2"/>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4" fill="hold" nodeType="with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ppt_x"/>
                                          </p:val>
                                        </p:tav>
                                      </p:tavLst>
                                    </p:anim>
                                    <p:anim calcmode="lin" valueType="num">
                                      <p:cBhvr additive="base">
                                        <p:cTn id="71" dur="3000"/>
                                        <p:tgtEl>
                                          <p:spTgt spid="8"/>
                                        </p:tgtEl>
                                        <p:attrNameLst>
                                          <p:attrName>ppt_y</p:attrName>
                                        </p:attrNameLst>
                                      </p:cBhvr>
                                      <p:tavLst>
                                        <p:tav tm="0">
                                          <p:val>
                                            <p:strVal val="ppt_y"/>
                                          </p:val>
                                        </p:tav>
                                        <p:tav tm="100000">
                                          <p:val>
                                            <p:strVal val="1+ppt_h/2"/>
                                          </p:val>
                                        </p:tav>
                                      </p:tavLst>
                                    </p:anim>
                                    <p:set>
                                      <p:cBhvr>
                                        <p:cTn id="72" dur="1" fill="hold">
                                          <p:stCondLst>
                                            <p:cond delay="2999"/>
                                          </p:stCondLst>
                                        </p:cTn>
                                        <p:tgtEl>
                                          <p:spTgt spid="8"/>
                                        </p:tgtEl>
                                        <p:attrNameLst>
                                          <p:attrName>style.visibility</p:attrName>
                                        </p:attrNameLst>
                                      </p:cBhvr>
                                      <p:to>
                                        <p:strVal val="hidden"/>
                                      </p:to>
                                    </p:set>
                                  </p:childTnLst>
                                </p:cTn>
                              </p:par>
                              <p:par>
                                <p:cTn id="73" presetID="2" presetClass="exit" presetSubtype="1" fill="hold"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ppt_x"/>
                                          </p:val>
                                        </p:tav>
                                      </p:tavLst>
                                    </p:anim>
                                    <p:anim calcmode="lin" valueType="num">
                                      <p:cBhvr additive="base">
                                        <p:cTn id="75" dur="3000"/>
                                        <p:tgtEl>
                                          <p:spTgt spid="9"/>
                                        </p:tgtEl>
                                        <p:attrNameLst>
                                          <p:attrName>ppt_y</p:attrName>
                                        </p:attrNameLst>
                                      </p:cBhvr>
                                      <p:tavLst>
                                        <p:tav tm="0">
                                          <p:val>
                                            <p:strVal val="ppt_y"/>
                                          </p:val>
                                        </p:tav>
                                        <p:tav tm="100000">
                                          <p:val>
                                            <p:strVal val="0-ppt_h/2"/>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1" fill="hold"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ppt_x"/>
                                          </p:val>
                                        </p:tav>
                                      </p:tavLst>
                                    </p:anim>
                                    <p:anim calcmode="lin" valueType="num">
                                      <p:cBhvr additive="base">
                                        <p:cTn id="79" dur="3000"/>
                                        <p:tgtEl>
                                          <p:spTgt spid="10"/>
                                        </p:tgtEl>
                                        <p:attrNameLst>
                                          <p:attrName>ppt_y</p:attrName>
                                        </p:attrNameLst>
                                      </p:cBhvr>
                                      <p:tavLst>
                                        <p:tav tm="0">
                                          <p:val>
                                            <p:strVal val="ppt_y"/>
                                          </p:val>
                                        </p:tav>
                                        <p:tav tm="100000">
                                          <p:val>
                                            <p:strVal val="0-ppt_h/2"/>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1" fill="hold"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ppt_x"/>
                                          </p:val>
                                        </p:tav>
                                      </p:tavLst>
                                    </p:anim>
                                    <p:anim calcmode="lin" valueType="num">
                                      <p:cBhvr additive="base">
                                        <p:cTn id="83" dur="3000"/>
                                        <p:tgtEl>
                                          <p:spTgt spid="11"/>
                                        </p:tgtEl>
                                        <p:attrNameLst>
                                          <p:attrName>ppt_y</p:attrName>
                                        </p:attrNameLst>
                                      </p:cBhvr>
                                      <p:tavLst>
                                        <p:tav tm="0">
                                          <p:val>
                                            <p:strVal val="ppt_y"/>
                                          </p:val>
                                        </p:tav>
                                        <p:tav tm="100000">
                                          <p:val>
                                            <p:strVal val="0-ppt_h/2"/>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1" fill="hold"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ppt_x"/>
                                          </p:val>
                                        </p:tav>
                                      </p:tavLst>
                                    </p:anim>
                                    <p:anim calcmode="lin" valueType="num">
                                      <p:cBhvr additive="base">
                                        <p:cTn id="87" dur="3000"/>
                                        <p:tgtEl>
                                          <p:spTgt spid="12"/>
                                        </p:tgtEl>
                                        <p:attrNameLst>
                                          <p:attrName>ppt_y</p:attrName>
                                        </p:attrNameLst>
                                      </p:cBhvr>
                                      <p:tavLst>
                                        <p:tav tm="0">
                                          <p:val>
                                            <p:strVal val="ppt_y"/>
                                          </p:val>
                                        </p:tav>
                                        <p:tav tm="100000">
                                          <p:val>
                                            <p:strVal val="0-ppt_h/2"/>
                                          </p:val>
                                        </p:tav>
                                      </p:tavLst>
                                    </p:anim>
                                    <p:set>
                                      <p:cBhvr>
                                        <p:cTn id="88" dur="1" fill="hold">
                                          <p:stCondLst>
                                            <p:cond delay="2999"/>
                                          </p:stCondLst>
                                        </p:cTn>
                                        <p:tgtEl>
                                          <p:spTgt spid="12"/>
                                        </p:tgtEl>
                                        <p:attrNameLst>
                                          <p:attrName>style.visibility</p:attrName>
                                        </p:attrNameLst>
                                      </p:cBhvr>
                                      <p:to>
                                        <p:strVal val="hidden"/>
                                      </p:to>
                                    </p:set>
                                  </p:childTnLst>
                                </p:cTn>
                              </p:par>
                              <p:par>
                                <p:cTn id="89" presetID="23" presetClass="entr" presetSubtype="288"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p:cTn id="91" dur="3000" fill="hold"/>
                                        <p:tgtEl>
                                          <p:spTgt spid="4"/>
                                        </p:tgtEl>
                                        <p:attrNameLst>
                                          <p:attrName>ppt_w</p:attrName>
                                        </p:attrNameLst>
                                      </p:cBhvr>
                                      <p:tavLst>
                                        <p:tav tm="0">
                                          <p:val>
                                            <p:strVal val="4/3*#ppt_w"/>
                                          </p:val>
                                        </p:tav>
                                        <p:tav tm="100000">
                                          <p:val>
                                            <p:strVal val="#ppt_w"/>
                                          </p:val>
                                        </p:tav>
                                      </p:tavLst>
                                    </p:anim>
                                    <p:anim calcmode="lin" valueType="num">
                                      <p:cBhvr>
                                        <p:cTn id="92" dur="3000" fill="hold"/>
                                        <p:tgtEl>
                                          <p:spTgt spid="4"/>
                                        </p:tgtEl>
                                        <p:attrNameLst>
                                          <p:attrName>ppt_h</p:attrName>
                                        </p:attrNameLst>
                                      </p:cBhvr>
                                      <p:tavLst>
                                        <p:tav tm="0">
                                          <p:val>
                                            <p:strVal val="4/3*#ppt_h"/>
                                          </p:val>
                                        </p:tav>
                                        <p:tav tm="100000">
                                          <p:val>
                                            <p:strVal val="#ppt_h"/>
                                          </p:val>
                                        </p:tav>
                                      </p:tavLst>
                                    </p:anim>
                                  </p:childTnLst>
                                </p:cTn>
                              </p:par>
                              <p:par>
                                <p:cTn id="93" presetID="16" presetClass="entr" presetSubtype="42"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Effect transition="in" filter="barn(outHorizontal)">
                                      <p:cBhvr>
                                        <p:cTn id="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40000"/>
                  <a:lumOff val="60000"/>
                </a:schemeClr>
              </a:gs>
              <a:gs pos="50000">
                <a:srgbClr val="002AB0">
                  <a:shade val="67500"/>
                  <a:satMod val="115000"/>
                </a:srgbClr>
              </a:gs>
              <a:gs pos="100000">
                <a:srgbClr val="002AB0">
                  <a:shade val="100000"/>
                  <a:satMod val="115000"/>
                </a:srgbClr>
              </a:gs>
            </a:gsLst>
            <a:path path="circle">
              <a:fillToRect l="50000" t="50000" r="50000" b="50000"/>
            </a:path>
            <a:tileRect/>
          </a:gradFill>
        </p:spPr>
        <p:txBody>
          <a:bodyPr/>
          <a:lstStyle/>
          <a:p>
            <a:endParaRPr lang="es-ES" dirty="0"/>
          </a:p>
        </p:txBody>
      </p:sp>
      <p:pic>
        <p:nvPicPr>
          <p:cNvPr id="4" name="3 Imagen" descr="0(35).jpg"/>
          <p:cNvPicPr>
            <a:picLocks noChangeAspect="1"/>
          </p:cNvPicPr>
          <p:nvPr/>
        </p:nvPicPr>
        <p:blipFill>
          <a:blip r:embed="rId2"/>
          <a:stretch>
            <a:fillRect/>
          </a:stretch>
        </p:blipFill>
        <p:spPr>
          <a:xfrm>
            <a:off x="8930" y="0"/>
            <a:ext cx="9135070" cy="6858000"/>
          </a:xfrm>
          <a:prstGeom prst="rect">
            <a:avLst/>
          </a:prstGeom>
        </p:spPr>
      </p:pic>
      <p:pic>
        <p:nvPicPr>
          <p:cNvPr id="5" name="4 Imagen" descr="kwX19NalRvm7htbqKpXxKBL214s.png"/>
          <p:cNvPicPr>
            <a:picLocks noChangeAspect="1"/>
          </p:cNvPicPr>
          <p:nvPr/>
        </p:nvPicPr>
        <p:blipFill>
          <a:blip r:embed="rId3">
            <a:duotone>
              <a:prstClr val="black"/>
              <a:schemeClr val="accent1">
                <a:tint val="45000"/>
                <a:satMod val="400000"/>
              </a:schemeClr>
            </a:duotone>
            <a:lum contrast="40000"/>
          </a:blip>
          <a:stretch>
            <a:fillRect/>
          </a:stretch>
        </p:blipFill>
        <p:spPr>
          <a:xfrm rot="10800000">
            <a:off x="3143240" y="642918"/>
            <a:ext cx="2214578" cy="2973441"/>
          </a:xfrm>
          <a:prstGeom prst="rect">
            <a:avLst/>
          </a:prstGeom>
        </p:spPr>
      </p:pic>
      <p:pic>
        <p:nvPicPr>
          <p:cNvPr id="6" name="5 Imagen" descr="kwX19NalRvm7htbqKpXxKBL214s.png"/>
          <p:cNvPicPr>
            <a:picLocks noChangeAspect="1"/>
          </p:cNvPicPr>
          <p:nvPr/>
        </p:nvPicPr>
        <p:blipFill>
          <a:blip r:embed="rId3">
            <a:duotone>
              <a:prstClr val="black"/>
              <a:schemeClr val="accent1">
                <a:tint val="45000"/>
                <a:satMod val="400000"/>
              </a:schemeClr>
            </a:duotone>
            <a:lum contrast="40000"/>
          </a:blip>
          <a:stretch>
            <a:fillRect/>
          </a:stretch>
        </p:blipFill>
        <p:spPr>
          <a:xfrm rot="20962901">
            <a:off x="3755421" y="2964635"/>
            <a:ext cx="2214578" cy="2973441"/>
          </a:xfrm>
          <a:prstGeom prst="rect">
            <a:avLst/>
          </a:prstGeom>
        </p:spPr>
      </p:pic>
      <p:pic>
        <p:nvPicPr>
          <p:cNvPr id="7" name="6 Imagen" descr="kwX19NalRvm7htbqKpXxKBL214s.png"/>
          <p:cNvPicPr>
            <a:picLocks noChangeAspect="1"/>
          </p:cNvPicPr>
          <p:nvPr/>
        </p:nvPicPr>
        <p:blipFill>
          <a:blip r:embed="rId3">
            <a:duotone>
              <a:prstClr val="black"/>
              <a:schemeClr val="accent1">
                <a:tint val="45000"/>
                <a:satMod val="400000"/>
              </a:schemeClr>
            </a:duotone>
            <a:lum contrast="40000"/>
          </a:blip>
          <a:stretch>
            <a:fillRect/>
          </a:stretch>
        </p:blipFill>
        <p:spPr>
          <a:xfrm rot="2928964">
            <a:off x="2533584" y="2652842"/>
            <a:ext cx="2214578" cy="2973441"/>
          </a:xfrm>
          <a:prstGeom prst="rect">
            <a:avLst/>
          </a:prstGeom>
        </p:spPr>
      </p:pic>
      <p:pic>
        <p:nvPicPr>
          <p:cNvPr id="8" name="7 Imagen" descr="kwX19NalRvm7htbqKpXxKBL214s.png"/>
          <p:cNvPicPr>
            <a:picLocks noChangeAspect="1"/>
          </p:cNvPicPr>
          <p:nvPr/>
        </p:nvPicPr>
        <p:blipFill>
          <a:blip r:embed="rId3">
            <a:duotone>
              <a:prstClr val="black"/>
              <a:schemeClr val="accent1">
                <a:tint val="45000"/>
                <a:satMod val="400000"/>
              </a:schemeClr>
            </a:duotone>
            <a:lum contrast="40000"/>
          </a:blip>
          <a:stretch>
            <a:fillRect/>
          </a:stretch>
        </p:blipFill>
        <p:spPr>
          <a:xfrm rot="6650810">
            <a:off x="2104883" y="1505897"/>
            <a:ext cx="2214578" cy="2973441"/>
          </a:xfrm>
          <a:prstGeom prst="rect">
            <a:avLst/>
          </a:prstGeom>
        </p:spPr>
      </p:pic>
      <p:pic>
        <p:nvPicPr>
          <p:cNvPr id="9" name="8 Imagen" descr="kwX19NalRvm7htbqKpXxKBL214s.png"/>
          <p:cNvPicPr>
            <a:picLocks noChangeAspect="1"/>
          </p:cNvPicPr>
          <p:nvPr/>
        </p:nvPicPr>
        <p:blipFill>
          <a:blip r:embed="rId3">
            <a:duotone>
              <a:prstClr val="black"/>
              <a:schemeClr val="accent1">
                <a:tint val="45000"/>
                <a:satMod val="400000"/>
              </a:schemeClr>
            </a:duotone>
            <a:lum contrast="40000"/>
          </a:blip>
          <a:stretch>
            <a:fillRect/>
          </a:stretch>
        </p:blipFill>
        <p:spPr>
          <a:xfrm rot="13796344">
            <a:off x="4172234" y="746215"/>
            <a:ext cx="2214578" cy="2973441"/>
          </a:xfrm>
          <a:prstGeom prst="rect">
            <a:avLst/>
          </a:prstGeom>
        </p:spPr>
      </p:pic>
      <p:pic>
        <p:nvPicPr>
          <p:cNvPr id="10" name="9 Imagen" descr="kwX19NalRvm7htbqKpXxKBL214s.png"/>
          <p:cNvPicPr>
            <a:picLocks noChangeAspect="1"/>
          </p:cNvPicPr>
          <p:nvPr/>
        </p:nvPicPr>
        <p:blipFill>
          <a:blip r:embed="rId3">
            <a:duotone>
              <a:prstClr val="black"/>
              <a:schemeClr val="accent1">
                <a:tint val="45000"/>
                <a:satMod val="400000"/>
              </a:schemeClr>
            </a:duotone>
            <a:lum contrast="40000"/>
          </a:blip>
          <a:stretch>
            <a:fillRect/>
          </a:stretch>
        </p:blipFill>
        <p:spPr>
          <a:xfrm rot="17215747">
            <a:off x="4566493" y="2077178"/>
            <a:ext cx="2214578" cy="2973441"/>
          </a:xfrm>
          <a:prstGeom prst="rect">
            <a:avLst/>
          </a:prstGeom>
        </p:spPr>
      </p:pic>
      <p:sp>
        <p:nvSpPr>
          <p:cNvPr id="11" name="10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8" presetClass="emph" presetSubtype="0" fill="hold" nodeType="withEffect">
                                  <p:stCondLst>
                                    <p:cond delay="0"/>
                                  </p:stCondLst>
                                  <p:childTnLst>
                                    <p:animRot by="21600000">
                                      <p:cBhvr>
                                        <p:cTn id="45" dur="3000" fill="hold"/>
                                        <p:tgtEl>
                                          <p:spTgt spid="5"/>
                                        </p:tgtEl>
                                        <p:attrNameLst>
                                          <p:attrName>r</p:attrName>
                                        </p:attrNameLst>
                                      </p:cBhvr>
                                    </p:animRot>
                                  </p:childTnLst>
                                </p:cTn>
                              </p:par>
                              <p:par>
                                <p:cTn id="46" presetID="8" presetClass="emph" presetSubtype="0" fill="hold" nodeType="withEffect">
                                  <p:stCondLst>
                                    <p:cond delay="0"/>
                                  </p:stCondLst>
                                  <p:childTnLst>
                                    <p:animRot by="21600000">
                                      <p:cBhvr>
                                        <p:cTn id="47" dur="3000" fill="hold"/>
                                        <p:tgtEl>
                                          <p:spTgt spid="6"/>
                                        </p:tgtEl>
                                        <p:attrNameLst>
                                          <p:attrName>r</p:attrName>
                                        </p:attrNameLst>
                                      </p:cBhvr>
                                    </p:animRot>
                                  </p:childTnLst>
                                </p:cTn>
                              </p:par>
                              <p:par>
                                <p:cTn id="48" presetID="8" presetClass="emph" presetSubtype="0" fill="hold" nodeType="withEffect">
                                  <p:stCondLst>
                                    <p:cond delay="0"/>
                                  </p:stCondLst>
                                  <p:childTnLst>
                                    <p:animRot by="21600000">
                                      <p:cBhvr>
                                        <p:cTn id="49" dur="3000" fill="hold"/>
                                        <p:tgtEl>
                                          <p:spTgt spid="7"/>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0"/>
                                        </p:tgtEl>
                                        <p:attrNameLst>
                                          <p:attrName>r</p:attrName>
                                        </p:attrNameLst>
                                      </p:cBhvr>
                                    </p:animRot>
                                  </p:childTnLst>
                                </p:cTn>
                              </p:par>
                            </p:childTnLst>
                          </p:cTn>
                        </p:par>
                        <p:par>
                          <p:cTn id="56" fill="hold">
                            <p:stCondLst>
                              <p:cond delay="3000"/>
                            </p:stCondLst>
                            <p:childTnLst>
                              <p:par>
                                <p:cTn id="57" presetID="23" presetClass="exit" presetSubtype="544" fill="hold" nodeType="afterEffect">
                                  <p:stCondLst>
                                    <p:cond delay="0"/>
                                  </p:stCondLst>
                                  <p:childTnLst>
                                    <p:anim calcmode="lin" valueType="num">
                                      <p:cBhvr>
                                        <p:cTn id="58" dur="3000"/>
                                        <p:tgtEl>
                                          <p:spTgt spid="5"/>
                                        </p:tgtEl>
                                        <p:attrNameLst>
                                          <p:attrName>ppt_w</p:attrName>
                                        </p:attrNameLst>
                                      </p:cBhvr>
                                      <p:tavLst>
                                        <p:tav tm="0">
                                          <p:val>
                                            <p:strVal val="ppt_w"/>
                                          </p:val>
                                        </p:tav>
                                        <p:tav tm="100000">
                                          <p:val>
                                            <p:fltVal val="0"/>
                                          </p:val>
                                        </p:tav>
                                      </p:tavLst>
                                    </p:anim>
                                    <p:anim calcmode="lin" valueType="num">
                                      <p:cBhvr>
                                        <p:cTn id="59" dur="3000"/>
                                        <p:tgtEl>
                                          <p:spTgt spid="5"/>
                                        </p:tgtEl>
                                        <p:attrNameLst>
                                          <p:attrName>ppt_h</p:attrName>
                                        </p:attrNameLst>
                                      </p:cBhvr>
                                      <p:tavLst>
                                        <p:tav tm="0">
                                          <p:val>
                                            <p:strVal val="ppt_h"/>
                                          </p:val>
                                        </p:tav>
                                        <p:tav tm="100000">
                                          <p:val>
                                            <p:fltVal val="0"/>
                                          </p:val>
                                        </p:tav>
                                      </p:tavLst>
                                    </p:anim>
                                    <p:anim calcmode="lin" valueType="num">
                                      <p:cBhvr>
                                        <p:cTn id="60" dur="3000"/>
                                        <p:tgtEl>
                                          <p:spTgt spid="5"/>
                                        </p:tgtEl>
                                        <p:attrNameLst>
                                          <p:attrName>ppt_x</p:attrName>
                                        </p:attrNameLst>
                                      </p:cBhvr>
                                      <p:tavLst>
                                        <p:tav tm="0">
                                          <p:val>
                                            <p:strVal val="ppt_x"/>
                                          </p:val>
                                        </p:tav>
                                        <p:tav tm="100000">
                                          <p:val>
                                            <p:fltVal val="0.5"/>
                                          </p:val>
                                        </p:tav>
                                      </p:tavLst>
                                    </p:anim>
                                    <p:anim calcmode="lin" valueType="num">
                                      <p:cBhvr>
                                        <p:cTn id="61" dur="3000"/>
                                        <p:tgtEl>
                                          <p:spTgt spid="5"/>
                                        </p:tgtEl>
                                        <p:attrNameLst>
                                          <p:attrName>ppt_y</p:attrName>
                                        </p:attrNameLst>
                                      </p:cBhvr>
                                      <p:tavLst>
                                        <p:tav tm="0">
                                          <p:val>
                                            <p:strVal val="ppt_y"/>
                                          </p:val>
                                        </p:tav>
                                        <p:tav tm="100000">
                                          <p:val>
                                            <p:fltVal val="0.5"/>
                                          </p:val>
                                        </p:tav>
                                      </p:tavLst>
                                    </p:anim>
                                    <p:set>
                                      <p:cBhvr>
                                        <p:cTn id="62" dur="1" fill="hold">
                                          <p:stCondLst>
                                            <p:cond delay="2999"/>
                                          </p:stCondLst>
                                        </p:cTn>
                                        <p:tgtEl>
                                          <p:spTgt spid="5"/>
                                        </p:tgtEl>
                                        <p:attrNameLst>
                                          <p:attrName>style.visibility</p:attrName>
                                        </p:attrNameLst>
                                      </p:cBhvr>
                                      <p:to>
                                        <p:strVal val="hidden"/>
                                      </p:to>
                                    </p:set>
                                  </p:childTnLst>
                                </p:cTn>
                              </p:par>
                              <p:par>
                                <p:cTn id="63" presetID="23" presetClass="exit" presetSubtype="544" fill="hold" nodeType="withEffect">
                                  <p:stCondLst>
                                    <p:cond delay="0"/>
                                  </p:stCondLst>
                                  <p:childTnLst>
                                    <p:anim calcmode="lin" valueType="num">
                                      <p:cBhvr>
                                        <p:cTn id="64" dur="3000"/>
                                        <p:tgtEl>
                                          <p:spTgt spid="6"/>
                                        </p:tgtEl>
                                        <p:attrNameLst>
                                          <p:attrName>ppt_w</p:attrName>
                                        </p:attrNameLst>
                                      </p:cBhvr>
                                      <p:tavLst>
                                        <p:tav tm="0">
                                          <p:val>
                                            <p:strVal val="ppt_w"/>
                                          </p:val>
                                        </p:tav>
                                        <p:tav tm="100000">
                                          <p:val>
                                            <p:fltVal val="0"/>
                                          </p:val>
                                        </p:tav>
                                      </p:tavLst>
                                    </p:anim>
                                    <p:anim calcmode="lin" valueType="num">
                                      <p:cBhvr>
                                        <p:cTn id="65" dur="3000"/>
                                        <p:tgtEl>
                                          <p:spTgt spid="6"/>
                                        </p:tgtEl>
                                        <p:attrNameLst>
                                          <p:attrName>ppt_h</p:attrName>
                                        </p:attrNameLst>
                                      </p:cBhvr>
                                      <p:tavLst>
                                        <p:tav tm="0">
                                          <p:val>
                                            <p:strVal val="ppt_h"/>
                                          </p:val>
                                        </p:tav>
                                        <p:tav tm="100000">
                                          <p:val>
                                            <p:fltVal val="0"/>
                                          </p:val>
                                        </p:tav>
                                      </p:tavLst>
                                    </p:anim>
                                    <p:anim calcmode="lin" valueType="num">
                                      <p:cBhvr>
                                        <p:cTn id="66" dur="3000"/>
                                        <p:tgtEl>
                                          <p:spTgt spid="6"/>
                                        </p:tgtEl>
                                        <p:attrNameLst>
                                          <p:attrName>ppt_x</p:attrName>
                                        </p:attrNameLst>
                                      </p:cBhvr>
                                      <p:tavLst>
                                        <p:tav tm="0">
                                          <p:val>
                                            <p:strVal val="ppt_x"/>
                                          </p:val>
                                        </p:tav>
                                        <p:tav tm="100000">
                                          <p:val>
                                            <p:fltVal val="0.5"/>
                                          </p:val>
                                        </p:tav>
                                      </p:tavLst>
                                    </p:anim>
                                    <p:anim calcmode="lin" valueType="num">
                                      <p:cBhvr>
                                        <p:cTn id="67" dur="3000"/>
                                        <p:tgtEl>
                                          <p:spTgt spid="6"/>
                                        </p:tgtEl>
                                        <p:attrNameLst>
                                          <p:attrName>ppt_y</p:attrName>
                                        </p:attrNameLst>
                                      </p:cBhvr>
                                      <p:tavLst>
                                        <p:tav tm="0">
                                          <p:val>
                                            <p:strVal val="ppt_y"/>
                                          </p:val>
                                        </p:tav>
                                        <p:tav tm="100000">
                                          <p:val>
                                            <p:fltVal val="0.5"/>
                                          </p:val>
                                        </p:tav>
                                      </p:tavLst>
                                    </p:anim>
                                    <p:set>
                                      <p:cBhvr>
                                        <p:cTn id="68" dur="1" fill="hold">
                                          <p:stCondLst>
                                            <p:cond delay="2999"/>
                                          </p:stCondLst>
                                        </p:cTn>
                                        <p:tgtEl>
                                          <p:spTgt spid="6"/>
                                        </p:tgtEl>
                                        <p:attrNameLst>
                                          <p:attrName>style.visibility</p:attrName>
                                        </p:attrNameLst>
                                      </p:cBhvr>
                                      <p:to>
                                        <p:strVal val="hidden"/>
                                      </p:to>
                                    </p:set>
                                  </p:childTnLst>
                                </p:cTn>
                              </p:par>
                              <p:par>
                                <p:cTn id="69" presetID="23" presetClass="exit" presetSubtype="544" fill="hold" nodeType="withEffect">
                                  <p:stCondLst>
                                    <p:cond delay="0"/>
                                  </p:stCondLst>
                                  <p:childTnLst>
                                    <p:anim calcmode="lin" valueType="num">
                                      <p:cBhvr>
                                        <p:cTn id="70" dur="3000"/>
                                        <p:tgtEl>
                                          <p:spTgt spid="7"/>
                                        </p:tgtEl>
                                        <p:attrNameLst>
                                          <p:attrName>ppt_w</p:attrName>
                                        </p:attrNameLst>
                                      </p:cBhvr>
                                      <p:tavLst>
                                        <p:tav tm="0">
                                          <p:val>
                                            <p:strVal val="ppt_w"/>
                                          </p:val>
                                        </p:tav>
                                        <p:tav tm="100000">
                                          <p:val>
                                            <p:fltVal val="0"/>
                                          </p:val>
                                        </p:tav>
                                      </p:tavLst>
                                    </p:anim>
                                    <p:anim calcmode="lin" valueType="num">
                                      <p:cBhvr>
                                        <p:cTn id="71" dur="3000"/>
                                        <p:tgtEl>
                                          <p:spTgt spid="7"/>
                                        </p:tgtEl>
                                        <p:attrNameLst>
                                          <p:attrName>ppt_h</p:attrName>
                                        </p:attrNameLst>
                                      </p:cBhvr>
                                      <p:tavLst>
                                        <p:tav tm="0">
                                          <p:val>
                                            <p:strVal val="ppt_h"/>
                                          </p:val>
                                        </p:tav>
                                        <p:tav tm="100000">
                                          <p:val>
                                            <p:fltVal val="0"/>
                                          </p:val>
                                        </p:tav>
                                      </p:tavLst>
                                    </p:anim>
                                    <p:anim calcmode="lin" valueType="num">
                                      <p:cBhvr>
                                        <p:cTn id="72" dur="3000"/>
                                        <p:tgtEl>
                                          <p:spTgt spid="7"/>
                                        </p:tgtEl>
                                        <p:attrNameLst>
                                          <p:attrName>ppt_x</p:attrName>
                                        </p:attrNameLst>
                                      </p:cBhvr>
                                      <p:tavLst>
                                        <p:tav tm="0">
                                          <p:val>
                                            <p:strVal val="ppt_x"/>
                                          </p:val>
                                        </p:tav>
                                        <p:tav tm="100000">
                                          <p:val>
                                            <p:fltVal val="0.5"/>
                                          </p:val>
                                        </p:tav>
                                      </p:tavLst>
                                    </p:anim>
                                    <p:anim calcmode="lin" valueType="num">
                                      <p:cBhvr>
                                        <p:cTn id="73" dur="3000"/>
                                        <p:tgtEl>
                                          <p:spTgt spid="7"/>
                                        </p:tgtEl>
                                        <p:attrNameLst>
                                          <p:attrName>ppt_y</p:attrName>
                                        </p:attrNameLst>
                                      </p:cBhvr>
                                      <p:tavLst>
                                        <p:tav tm="0">
                                          <p:val>
                                            <p:strVal val="ppt_y"/>
                                          </p:val>
                                        </p:tav>
                                        <p:tav tm="100000">
                                          <p:val>
                                            <p:fltVal val="0.5"/>
                                          </p:val>
                                        </p:tav>
                                      </p:tavLst>
                                    </p:anim>
                                    <p:set>
                                      <p:cBhvr>
                                        <p:cTn id="74" dur="1" fill="hold">
                                          <p:stCondLst>
                                            <p:cond delay="2999"/>
                                          </p:stCondLst>
                                        </p:cTn>
                                        <p:tgtEl>
                                          <p:spTgt spid="7"/>
                                        </p:tgtEl>
                                        <p:attrNameLst>
                                          <p:attrName>style.visibility</p:attrName>
                                        </p:attrNameLst>
                                      </p:cBhvr>
                                      <p:to>
                                        <p:strVal val="hidden"/>
                                      </p:to>
                                    </p:set>
                                  </p:childTnLst>
                                </p:cTn>
                              </p:par>
                              <p:par>
                                <p:cTn id="75" presetID="23" presetClass="exit" presetSubtype="544" fill="hold" nodeType="withEffect">
                                  <p:stCondLst>
                                    <p:cond delay="0"/>
                                  </p:stCondLst>
                                  <p:childTnLst>
                                    <p:anim calcmode="lin" valueType="num">
                                      <p:cBhvr>
                                        <p:cTn id="76" dur="3000"/>
                                        <p:tgtEl>
                                          <p:spTgt spid="8"/>
                                        </p:tgtEl>
                                        <p:attrNameLst>
                                          <p:attrName>ppt_w</p:attrName>
                                        </p:attrNameLst>
                                      </p:cBhvr>
                                      <p:tavLst>
                                        <p:tav tm="0">
                                          <p:val>
                                            <p:strVal val="ppt_w"/>
                                          </p:val>
                                        </p:tav>
                                        <p:tav tm="100000">
                                          <p:val>
                                            <p:fltVal val="0"/>
                                          </p:val>
                                        </p:tav>
                                      </p:tavLst>
                                    </p:anim>
                                    <p:anim calcmode="lin" valueType="num">
                                      <p:cBhvr>
                                        <p:cTn id="77" dur="3000"/>
                                        <p:tgtEl>
                                          <p:spTgt spid="8"/>
                                        </p:tgtEl>
                                        <p:attrNameLst>
                                          <p:attrName>ppt_h</p:attrName>
                                        </p:attrNameLst>
                                      </p:cBhvr>
                                      <p:tavLst>
                                        <p:tav tm="0">
                                          <p:val>
                                            <p:strVal val="ppt_h"/>
                                          </p:val>
                                        </p:tav>
                                        <p:tav tm="100000">
                                          <p:val>
                                            <p:fltVal val="0"/>
                                          </p:val>
                                        </p:tav>
                                      </p:tavLst>
                                    </p:anim>
                                    <p:anim calcmode="lin" valueType="num">
                                      <p:cBhvr>
                                        <p:cTn id="78" dur="3000"/>
                                        <p:tgtEl>
                                          <p:spTgt spid="8"/>
                                        </p:tgtEl>
                                        <p:attrNameLst>
                                          <p:attrName>ppt_x</p:attrName>
                                        </p:attrNameLst>
                                      </p:cBhvr>
                                      <p:tavLst>
                                        <p:tav tm="0">
                                          <p:val>
                                            <p:strVal val="ppt_x"/>
                                          </p:val>
                                        </p:tav>
                                        <p:tav tm="100000">
                                          <p:val>
                                            <p:fltVal val="0.5"/>
                                          </p:val>
                                        </p:tav>
                                      </p:tavLst>
                                    </p:anim>
                                    <p:anim calcmode="lin" valueType="num">
                                      <p:cBhvr>
                                        <p:cTn id="79" dur="3000"/>
                                        <p:tgtEl>
                                          <p:spTgt spid="8"/>
                                        </p:tgtEl>
                                        <p:attrNameLst>
                                          <p:attrName>ppt_y</p:attrName>
                                        </p:attrNameLst>
                                      </p:cBhvr>
                                      <p:tavLst>
                                        <p:tav tm="0">
                                          <p:val>
                                            <p:strVal val="ppt_y"/>
                                          </p:val>
                                        </p:tav>
                                        <p:tav tm="100000">
                                          <p:val>
                                            <p:fltVal val="0.5"/>
                                          </p:val>
                                        </p:tav>
                                      </p:tavLst>
                                    </p:anim>
                                    <p:set>
                                      <p:cBhvr>
                                        <p:cTn id="80" dur="1" fill="hold">
                                          <p:stCondLst>
                                            <p:cond delay="2999"/>
                                          </p:stCondLst>
                                        </p:cTn>
                                        <p:tgtEl>
                                          <p:spTgt spid="8"/>
                                        </p:tgtEl>
                                        <p:attrNameLst>
                                          <p:attrName>style.visibility</p:attrName>
                                        </p:attrNameLst>
                                      </p:cBhvr>
                                      <p:to>
                                        <p:strVal val="hidden"/>
                                      </p:to>
                                    </p:set>
                                  </p:childTnLst>
                                </p:cTn>
                              </p:par>
                              <p:par>
                                <p:cTn id="81" presetID="23" presetClass="exit" presetSubtype="544" fill="hold" nodeType="withEffect">
                                  <p:stCondLst>
                                    <p:cond delay="0"/>
                                  </p:stCondLst>
                                  <p:childTnLst>
                                    <p:anim calcmode="lin" valueType="num">
                                      <p:cBhvr>
                                        <p:cTn id="82" dur="3000"/>
                                        <p:tgtEl>
                                          <p:spTgt spid="9"/>
                                        </p:tgtEl>
                                        <p:attrNameLst>
                                          <p:attrName>ppt_w</p:attrName>
                                        </p:attrNameLst>
                                      </p:cBhvr>
                                      <p:tavLst>
                                        <p:tav tm="0">
                                          <p:val>
                                            <p:strVal val="ppt_w"/>
                                          </p:val>
                                        </p:tav>
                                        <p:tav tm="100000">
                                          <p:val>
                                            <p:fltVal val="0"/>
                                          </p:val>
                                        </p:tav>
                                      </p:tavLst>
                                    </p:anim>
                                    <p:anim calcmode="lin" valueType="num">
                                      <p:cBhvr>
                                        <p:cTn id="83" dur="3000"/>
                                        <p:tgtEl>
                                          <p:spTgt spid="9"/>
                                        </p:tgtEl>
                                        <p:attrNameLst>
                                          <p:attrName>ppt_h</p:attrName>
                                        </p:attrNameLst>
                                      </p:cBhvr>
                                      <p:tavLst>
                                        <p:tav tm="0">
                                          <p:val>
                                            <p:strVal val="ppt_h"/>
                                          </p:val>
                                        </p:tav>
                                        <p:tav tm="100000">
                                          <p:val>
                                            <p:fltVal val="0"/>
                                          </p:val>
                                        </p:tav>
                                      </p:tavLst>
                                    </p:anim>
                                    <p:anim calcmode="lin" valueType="num">
                                      <p:cBhvr>
                                        <p:cTn id="84" dur="3000"/>
                                        <p:tgtEl>
                                          <p:spTgt spid="9"/>
                                        </p:tgtEl>
                                        <p:attrNameLst>
                                          <p:attrName>ppt_x</p:attrName>
                                        </p:attrNameLst>
                                      </p:cBhvr>
                                      <p:tavLst>
                                        <p:tav tm="0">
                                          <p:val>
                                            <p:strVal val="ppt_x"/>
                                          </p:val>
                                        </p:tav>
                                        <p:tav tm="100000">
                                          <p:val>
                                            <p:fltVal val="0.5"/>
                                          </p:val>
                                        </p:tav>
                                      </p:tavLst>
                                    </p:anim>
                                    <p:anim calcmode="lin" valueType="num">
                                      <p:cBhvr>
                                        <p:cTn id="85" dur="3000"/>
                                        <p:tgtEl>
                                          <p:spTgt spid="9"/>
                                        </p:tgtEl>
                                        <p:attrNameLst>
                                          <p:attrName>ppt_y</p:attrName>
                                        </p:attrNameLst>
                                      </p:cBhvr>
                                      <p:tavLst>
                                        <p:tav tm="0">
                                          <p:val>
                                            <p:strVal val="ppt_y"/>
                                          </p:val>
                                        </p:tav>
                                        <p:tav tm="100000">
                                          <p:val>
                                            <p:fltVal val="0.5"/>
                                          </p:val>
                                        </p:tav>
                                      </p:tavLst>
                                    </p:anim>
                                    <p:set>
                                      <p:cBhvr>
                                        <p:cTn id="86" dur="1" fill="hold">
                                          <p:stCondLst>
                                            <p:cond delay="2999"/>
                                          </p:stCondLst>
                                        </p:cTn>
                                        <p:tgtEl>
                                          <p:spTgt spid="9"/>
                                        </p:tgtEl>
                                        <p:attrNameLst>
                                          <p:attrName>style.visibility</p:attrName>
                                        </p:attrNameLst>
                                      </p:cBhvr>
                                      <p:to>
                                        <p:strVal val="hidden"/>
                                      </p:to>
                                    </p:set>
                                  </p:childTnLst>
                                </p:cTn>
                              </p:par>
                              <p:par>
                                <p:cTn id="87" presetID="23" presetClass="exit" presetSubtype="544" fill="hold" nodeType="withEffect">
                                  <p:stCondLst>
                                    <p:cond delay="0"/>
                                  </p:stCondLst>
                                  <p:childTnLst>
                                    <p:anim calcmode="lin" valueType="num">
                                      <p:cBhvr>
                                        <p:cTn id="88" dur="3000"/>
                                        <p:tgtEl>
                                          <p:spTgt spid="10"/>
                                        </p:tgtEl>
                                        <p:attrNameLst>
                                          <p:attrName>ppt_w</p:attrName>
                                        </p:attrNameLst>
                                      </p:cBhvr>
                                      <p:tavLst>
                                        <p:tav tm="0">
                                          <p:val>
                                            <p:strVal val="ppt_w"/>
                                          </p:val>
                                        </p:tav>
                                        <p:tav tm="100000">
                                          <p:val>
                                            <p:fltVal val="0"/>
                                          </p:val>
                                        </p:tav>
                                      </p:tavLst>
                                    </p:anim>
                                    <p:anim calcmode="lin" valueType="num">
                                      <p:cBhvr>
                                        <p:cTn id="89" dur="3000"/>
                                        <p:tgtEl>
                                          <p:spTgt spid="10"/>
                                        </p:tgtEl>
                                        <p:attrNameLst>
                                          <p:attrName>ppt_h</p:attrName>
                                        </p:attrNameLst>
                                      </p:cBhvr>
                                      <p:tavLst>
                                        <p:tav tm="0">
                                          <p:val>
                                            <p:strVal val="ppt_h"/>
                                          </p:val>
                                        </p:tav>
                                        <p:tav tm="100000">
                                          <p:val>
                                            <p:fltVal val="0"/>
                                          </p:val>
                                        </p:tav>
                                      </p:tavLst>
                                    </p:anim>
                                    <p:anim calcmode="lin" valueType="num">
                                      <p:cBhvr>
                                        <p:cTn id="90" dur="3000"/>
                                        <p:tgtEl>
                                          <p:spTgt spid="10"/>
                                        </p:tgtEl>
                                        <p:attrNameLst>
                                          <p:attrName>ppt_x</p:attrName>
                                        </p:attrNameLst>
                                      </p:cBhvr>
                                      <p:tavLst>
                                        <p:tav tm="0">
                                          <p:val>
                                            <p:strVal val="ppt_x"/>
                                          </p:val>
                                        </p:tav>
                                        <p:tav tm="100000">
                                          <p:val>
                                            <p:fltVal val="0.5"/>
                                          </p:val>
                                        </p:tav>
                                      </p:tavLst>
                                    </p:anim>
                                    <p:anim calcmode="lin" valueType="num">
                                      <p:cBhvr>
                                        <p:cTn id="91" dur="3000"/>
                                        <p:tgtEl>
                                          <p:spTgt spid="10"/>
                                        </p:tgtEl>
                                        <p:attrNameLst>
                                          <p:attrName>ppt_y</p:attrName>
                                        </p:attrNameLst>
                                      </p:cBhvr>
                                      <p:tavLst>
                                        <p:tav tm="0">
                                          <p:val>
                                            <p:strVal val="ppt_y"/>
                                          </p:val>
                                        </p:tav>
                                        <p:tav tm="100000">
                                          <p:val>
                                            <p:fltVal val="0.5"/>
                                          </p:val>
                                        </p:tav>
                                      </p:tavLst>
                                    </p:anim>
                                    <p:set>
                                      <p:cBhvr>
                                        <p:cTn id="92" dur="1" fill="hold">
                                          <p:stCondLst>
                                            <p:cond delay="2999"/>
                                          </p:stCondLst>
                                        </p:cTn>
                                        <p:tgtEl>
                                          <p:spTgt spid="10"/>
                                        </p:tgtEl>
                                        <p:attrNameLst>
                                          <p:attrName>style.visibility</p:attrName>
                                        </p:attrNameLst>
                                      </p:cBhvr>
                                      <p:to>
                                        <p:strVal val="hidden"/>
                                      </p:to>
                                    </p:set>
                                  </p:childTnLst>
                                </p:cTn>
                              </p:par>
                              <p:par>
                                <p:cTn id="93" presetID="8" presetClass="emph" presetSubtype="0" fill="hold" nodeType="withEffect">
                                  <p:stCondLst>
                                    <p:cond delay="0"/>
                                  </p:stCondLst>
                                  <p:childTnLst>
                                    <p:animRot by="-21600000">
                                      <p:cBhvr>
                                        <p:cTn id="94" dur="3000" fill="hold"/>
                                        <p:tgtEl>
                                          <p:spTgt spid="5"/>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6"/>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7"/>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8"/>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9"/>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0"/>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10" presetClass="entr" presetSubtype="0"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fade">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33CC"/>
              </a:gs>
              <a:gs pos="50000">
                <a:srgbClr val="FFE18B">
                  <a:shade val="67500"/>
                  <a:satMod val="115000"/>
                </a:srgbClr>
              </a:gs>
              <a:gs pos="100000">
                <a:srgbClr val="FFE18B">
                  <a:shade val="100000"/>
                  <a:satMod val="115000"/>
                </a:srgbClr>
              </a:gs>
            </a:gsLst>
            <a:lin ang="16200000" scaled="1"/>
            <a:tileRect/>
          </a:gradFill>
        </p:spPr>
        <p:txBody>
          <a:bodyPr/>
          <a:lstStyle/>
          <a:p>
            <a:endParaRPr lang="es-ES" dirty="0"/>
          </a:p>
        </p:txBody>
      </p:sp>
      <p:pic>
        <p:nvPicPr>
          <p:cNvPr id="4" name="3 Imagen" descr="0(37).jpg"/>
          <p:cNvPicPr>
            <a:picLocks noChangeAspect="1"/>
          </p:cNvPicPr>
          <p:nvPr/>
        </p:nvPicPr>
        <p:blipFill>
          <a:blip r:embed="rId2"/>
          <a:stretch>
            <a:fillRect/>
          </a:stretch>
        </p:blipFill>
        <p:spPr>
          <a:xfrm>
            <a:off x="0" y="0"/>
            <a:ext cx="9170789" cy="6858000"/>
          </a:xfrm>
          <a:prstGeom prst="rect">
            <a:avLst/>
          </a:prstGeom>
        </p:spPr>
      </p:pic>
      <p:pic>
        <p:nvPicPr>
          <p:cNvPr id="5" name="4 Imagen" descr="KsOR7aZ0UFDcd10MDZq62cxUXmU.png"/>
          <p:cNvPicPr>
            <a:picLocks noChangeAspect="1"/>
          </p:cNvPicPr>
          <p:nvPr/>
        </p:nvPicPr>
        <p:blipFill>
          <a:blip r:embed="rId3">
            <a:duotone>
              <a:prstClr val="black"/>
              <a:schemeClr val="accent1">
                <a:tint val="45000"/>
                <a:satMod val="400000"/>
              </a:schemeClr>
            </a:duotone>
            <a:lum contrast="40000"/>
          </a:blip>
          <a:stretch>
            <a:fillRect/>
          </a:stretch>
        </p:blipFill>
        <p:spPr>
          <a:xfrm rot="16200000">
            <a:off x="-1076348" y="1327590"/>
            <a:ext cx="2611509" cy="1030311"/>
          </a:xfrm>
          <a:prstGeom prst="rect">
            <a:avLst/>
          </a:prstGeom>
          <a:effectLst>
            <a:reflection blurRad="6350" stA="50000" endA="300" endPos="90000" dir="5400000" sy="-100000" algn="bl" rotWithShape="0"/>
          </a:effectLst>
        </p:spPr>
      </p:pic>
      <p:pic>
        <p:nvPicPr>
          <p:cNvPr id="6" name="5 Imagen" descr="KsOR7aZ0UFDcd10MDZq62cxUXmU.png"/>
          <p:cNvPicPr>
            <a:picLocks noChangeAspect="1"/>
          </p:cNvPicPr>
          <p:nvPr/>
        </p:nvPicPr>
        <p:blipFill>
          <a:blip r:embed="rId3">
            <a:duotone>
              <a:prstClr val="black"/>
              <a:schemeClr val="accent1">
                <a:tint val="45000"/>
                <a:satMod val="400000"/>
              </a:schemeClr>
            </a:duotone>
            <a:lum contrast="40000"/>
          </a:blip>
          <a:stretch>
            <a:fillRect/>
          </a:stretch>
        </p:blipFill>
        <p:spPr>
          <a:xfrm rot="16200000">
            <a:off x="179319" y="1362080"/>
            <a:ext cx="2611514" cy="1030313"/>
          </a:xfrm>
          <a:prstGeom prst="rect">
            <a:avLst/>
          </a:prstGeom>
          <a:effectLst>
            <a:reflection blurRad="6350" stA="50000" endA="300" endPos="90000" dir="5400000" sy="-100000" algn="bl" rotWithShape="0"/>
          </a:effectLst>
        </p:spPr>
      </p:pic>
      <p:pic>
        <p:nvPicPr>
          <p:cNvPr id="7" name="6 Imagen" descr="KsOR7aZ0UFDcd10MDZq62cxUXmU.png"/>
          <p:cNvPicPr>
            <a:picLocks noChangeAspect="1"/>
          </p:cNvPicPr>
          <p:nvPr/>
        </p:nvPicPr>
        <p:blipFill>
          <a:blip r:embed="rId3">
            <a:duotone>
              <a:prstClr val="black"/>
              <a:schemeClr val="accent1">
                <a:tint val="45000"/>
                <a:satMod val="400000"/>
              </a:schemeClr>
            </a:duotone>
            <a:lum contrast="40000"/>
          </a:blip>
          <a:stretch>
            <a:fillRect/>
          </a:stretch>
        </p:blipFill>
        <p:spPr>
          <a:xfrm rot="16200000">
            <a:off x="1281106" y="1399028"/>
            <a:ext cx="2611509" cy="1030311"/>
          </a:xfrm>
          <a:prstGeom prst="rect">
            <a:avLst/>
          </a:prstGeom>
          <a:effectLst>
            <a:reflection blurRad="6350" stA="50000" endA="300" endPos="90000" dir="5400000" sy="-100000" algn="bl" rotWithShape="0"/>
          </a:effectLst>
        </p:spPr>
      </p:pic>
      <p:pic>
        <p:nvPicPr>
          <p:cNvPr id="8" name="7 Imagen" descr="KsOR7aZ0UFDcd10MDZq62cxUXmU.png"/>
          <p:cNvPicPr>
            <a:picLocks noChangeAspect="1"/>
          </p:cNvPicPr>
          <p:nvPr/>
        </p:nvPicPr>
        <p:blipFill>
          <a:blip r:embed="rId3">
            <a:duotone>
              <a:prstClr val="black"/>
              <a:schemeClr val="accent1">
                <a:tint val="45000"/>
                <a:satMod val="400000"/>
              </a:schemeClr>
            </a:duotone>
            <a:lum contrast="40000"/>
          </a:blip>
          <a:stretch>
            <a:fillRect/>
          </a:stretch>
        </p:blipFill>
        <p:spPr>
          <a:xfrm rot="16200000">
            <a:off x="2457516" y="1433516"/>
            <a:ext cx="2611509" cy="1030311"/>
          </a:xfrm>
          <a:prstGeom prst="rect">
            <a:avLst/>
          </a:prstGeom>
          <a:effectLst>
            <a:reflection blurRad="6350" stA="50000" endA="300" endPos="90000" dir="5400000" sy="-100000" algn="bl" rotWithShape="0"/>
          </a:effectLst>
        </p:spPr>
      </p:pic>
      <p:pic>
        <p:nvPicPr>
          <p:cNvPr id="9" name="8 Imagen" descr="KsOR7aZ0UFDcd10MDZq62cxUXmU.png"/>
          <p:cNvPicPr>
            <a:picLocks noChangeAspect="1"/>
          </p:cNvPicPr>
          <p:nvPr/>
        </p:nvPicPr>
        <p:blipFill>
          <a:blip r:embed="rId3">
            <a:duotone>
              <a:prstClr val="black"/>
              <a:schemeClr val="accent1">
                <a:tint val="45000"/>
                <a:satMod val="400000"/>
              </a:schemeClr>
            </a:duotone>
            <a:lum contrast="40000"/>
          </a:blip>
          <a:stretch>
            <a:fillRect/>
          </a:stretch>
        </p:blipFill>
        <p:spPr>
          <a:xfrm rot="16200000">
            <a:off x="3709964" y="1399029"/>
            <a:ext cx="2611512" cy="1030312"/>
          </a:xfrm>
          <a:prstGeom prst="rect">
            <a:avLst/>
          </a:prstGeom>
          <a:effectLst>
            <a:reflection blurRad="6350" stA="50000" endA="300" endPos="90000" dir="5400000" sy="-100000" algn="bl" rotWithShape="0"/>
          </a:effectLst>
        </p:spPr>
      </p:pic>
      <p:pic>
        <p:nvPicPr>
          <p:cNvPr id="10" name="9 Imagen" descr="KsOR7aZ0UFDcd10MDZq62cxUXmU.png"/>
          <p:cNvPicPr>
            <a:picLocks noChangeAspect="1"/>
          </p:cNvPicPr>
          <p:nvPr/>
        </p:nvPicPr>
        <p:blipFill>
          <a:blip r:embed="rId3">
            <a:duotone>
              <a:prstClr val="black"/>
              <a:schemeClr val="accent1">
                <a:tint val="45000"/>
                <a:satMod val="400000"/>
              </a:schemeClr>
            </a:duotone>
            <a:lum contrast="40000"/>
          </a:blip>
          <a:stretch>
            <a:fillRect/>
          </a:stretch>
        </p:blipFill>
        <p:spPr>
          <a:xfrm rot="16200000">
            <a:off x="4965636" y="1433517"/>
            <a:ext cx="2611509" cy="1030311"/>
          </a:xfrm>
          <a:prstGeom prst="rect">
            <a:avLst/>
          </a:prstGeom>
          <a:effectLst>
            <a:reflection blurRad="6350" stA="50000" endA="300" endPos="90000" dir="5400000" sy="-100000" algn="bl" rotWithShape="0"/>
          </a:effectLst>
        </p:spPr>
      </p:pic>
      <p:pic>
        <p:nvPicPr>
          <p:cNvPr id="11" name="10 Imagen" descr="KsOR7aZ0UFDcd10MDZq62cxUXmU.png"/>
          <p:cNvPicPr>
            <a:picLocks noChangeAspect="1"/>
          </p:cNvPicPr>
          <p:nvPr/>
        </p:nvPicPr>
        <p:blipFill>
          <a:blip r:embed="rId3">
            <a:duotone>
              <a:prstClr val="black"/>
              <a:schemeClr val="accent1">
                <a:tint val="45000"/>
                <a:satMod val="400000"/>
              </a:schemeClr>
            </a:duotone>
            <a:lum contrast="40000"/>
          </a:blip>
          <a:stretch>
            <a:fillRect/>
          </a:stretch>
        </p:blipFill>
        <p:spPr>
          <a:xfrm rot="16200000">
            <a:off x="6067421" y="1399028"/>
            <a:ext cx="2611509" cy="1030311"/>
          </a:xfrm>
          <a:prstGeom prst="rect">
            <a:avLst/>
          </a:prstGeom>
          <a:effectLst>
            <a:reflection blurRad="6350" stA="50000" endA="300" endPos="90000" dir="5400000" sy="-100000" algn="bl" rotWithShape="0"/>
          </a:effectLst>
        </p:spPr>
      </p:pic>
      <p:pic>
        <p:nvPicPr>
          <p:cNvPr id="12" name="11 Imagen" descr="KsOR7aZ0UFDcd10MDZq62cxUXmU.png"/>
          <p:cNvPicPr>
            <a:picLocks noChangeAspect="1"/>
          </p:cNvPicPr>
          <p:nvPr/>
        </p:nvPicPr>
        <p:blipFill>
          <a:blip r:embed="rId3">
            <a:duotone>
              <a:prstClr val="black"/>
              <a:schemeClr val="accent1">
                <a:tint val="45000"/>
                <a:satMod val="400000"/>
              </a:schemeClr>
            </a:duotone>
            <a:lum contrast="40000"/>
          </a:blip>
          <a:stretch>
            <a:fillRect/>
          </a:stretch>
        </p:blipFill>
        <p:spPr>
          <a:xfrm rot="16200000">
            <a:off x="7323091" y="1433517"/>
            <a:ext cx="2611509" cy="1030311"/>
          </a:xfrm>
          <a:prstGeom prst="rect">
            <a:avLst/>
          </a:prstGeom>
          <a:effectLst>
            <a:reflection blurRad="6350" stA="50000" endA="300" endPos="90000" dir="5400000" sy="-100000" algn="bl" rotWithShape="0"/>
          </a:effectLst>
        </p:spPr>
      </p:pic>
      <p:pic>
        <p:nvPicPr>
          <p:cNvPr id="13" name="12 Imagen" descr="KsOR7aZ0UFDcd10MDZq62cxUXmU.png"/>
          <p:cNvPicPr>
            <a:picLocks noChangeAspect="1"/>
          </p:cNvPicPr>
          <p:nvPr/>
        </p:nvPicPr>
        <p:blipFill>
          <a:blip r:embed="rId3">
            <a:duotone>
              <a:prstClr val="black"/>
              <a:schemeClr val="accent1">
                <a:tint val="45000"/>
                <a:satMod val="400000"/>
              </a:schemeClr>
            </a:duotone>
            <a:lum contrast="40000"/>
          </a:blip>
          <a:stretch>
            <a:fillRect/>
          </a:stretch>
        </p:blipFill>
        <p:spPr>
          <a:xfrm rot="16200000">
            <a:off x="-1033564" y="4045277"/>
            <a:ext cx="2428894" cy="1127361"/>
          </a:xfrm>
          <a:prstGeom prst="rect">
            <a:avLst/>
          </a:prstGeom>
          <a:effectLst>
            <a:reflection blurRad="6350" stA="50000" endA="300" endPos="90000" dir="5400000" sy="-100000" algn="bl" rotWithShape="0"/>
          </a:effectLst>
        </p:spPr>
      </p:pic>
      <p:pic>
        <p:nvPicPr>
          <p:cNvPr id="14" name="13 Imagen" descr="KsOR7aZ0UFDcd10MDZq62cxUXmU.png"/>
          <p:cNvPicPr>
            <a:picLocks noChangeAspect="1"/>
          </p:cNvPicPr>
          <p:nvPr/>
        </p:nvPicPr>
        <p:blipFill>
          <a:blip r:embed="rId3">
            <a:duotone>
              <a:prstClr val="black"/>
              <a:schemeClr val="accent1">
                <a:tint val="45000"/>
                <a:satMod val="400000"/>
              </a:schemeClr>
            </a:duotone>
            <a:lum contrast="40000"/>
          </a:blip>
          <a:stretch>
            <a:fillRect/>
          </a:stretch>
        </p:blipFill>
        <p:spPr>
          <a:xfrm rot="16200000">
            <a:off x="222106" y="4079766"/>
            <a:ext cx="2428894" cy="1127361"/>
          </a:xfrm>
          <a:prstGeom prst="rect">
            <a:avLst/>
          </a:prstGeom>
          <a:effectLst>
            <a:reflection blurRad="6350" stA="50000" endA="300" endPos="90000" dir="5400000" sy="-100000" algn="bl" rotWithShape="0"/>
          </a:effectLst>
        </p:spPr>
      </p:pic>
      <p:pic>
        <p:nvPicPr>
          <p:cNvPr id="15" name="14 Imagen" descr="KsOR7aZ0UFDcd10MDZq62cxUXmU.png"/>
          <p:cNvPicPr>
            <a:picLocks noChangeAspect="1"/>
          </p:cNvPicPr>
          <p:nvPr/>
        </p:nvPicPr>
        <p:blipFill>
          <a:blip r:embed="rId3">
            <a:duotone>
              <a:prstClr val="black"/>
              <a:schemeClr val="accent1">
                <a:tint val="45000"/>
                <a:satMod val="400000"/>
              </a:schemeClr>
            </a:duotone>
            <a:lum contrast="40000"/>
          </a:blip>
          <a:stretch>
            <a:fillRect/>
          </a:stretch>
        </p:blipFill>
        <p:spPr>
          <a:xfrm rot="16200000">
            <a:off x="1323890" y="4116715"/>
            <a:ext cx="2428894" cy="1127361"/>
          </a:xfrm>
          <a:prstGeom prst="rect">
            <a:avLst/>
          </a:prstGeom>
          <a:effectLst>
            <a:reflection blurRad="6350" stA="50000" endA="300" endPos="90000" dir="5400000" sy="-100000" algn="bl" rotWithShape="0"/>
          </a:effectLst>
        </p:spPr>
      </p:pic>
      <p:pic>
        <p:nvPicPr>
          <p:cNvPr id="16" name="15 Imagen" descr="KsOR7aZ0UFDcd10MDZq62cxUXmU.png"/>
          <p:cNvPicPr>
            <a:picLocks noChangeAspect="1"/>
          </p:cNvPicPr>
          <p:nvPr/>
        </p:nvPicPr>
        <p:blipFill>
          <a:blip r:embed="rId3">
            <a:duotone>
              <a:prstClr val="black"/>
              <a:schemeClr val="accent1">
                <a:tint val="45000"/>
                <a:satMod val="400000"/>
              </a:schemeClr>
            </a:duotone>
            <a:lum contrast="40000"/>
          </a:blip>
          <a:stretch>
            <a:fillRect/>
          </a:stretch>
        </p:blipFill>
        <p:spPr>
          <a:xfrm rot="16200000">
            <a:off x="2500301" y="4151202"/>
            <a:ext cx="2428892" cy="1127361"/>
          </a:xfrm>
          <a:prstGeom prst="rect">
            <a:avLst/>
          </a:prstGeom>
          <a:effectLst>
            <a:reflection blurRad="6350" stA="50000" endA="300" endPos="90000" dir="5400000" sy="-100000" algn="bl" rotWithShape="0"/>
          </a:effectLst>
        </p:spPr>
      </p:pic>
      <p:pic>
        <p:nvPicPr>
          <p:cNvPr id="17" name="16 Imagen" descr="KsOR7aZ0UFDcd10MDZq62cxUXmU.png"/>
          <p:cNvPicPr>
            <a:picLocks noChangeAspect="1"/>
          </p:cNvPicPr>
          <p:nvPr/>
        </p:nvPicPr>
        <p:blipFill>
          <a:blip r:embed="rId3">
            <a:duotone>
              <a:prstClr val="black"/>
              <a:schemeClr val="accent1">
                <a:tint val="45000"/>
                <a:satMod val="400000"/>
              </a:schemeClr>
            </a:duotone>
            <a:lum contrast="40000"/>
          </a:blip>
          <a:stretch>
            <a:fillRect/>
          </a:stretch>
        </p:blipFill>
        <p:spPr>
          <a:xfrm rot="16200000">
            <a:off x="3752751" y="4116714"/>
            <a:ext cx="2428892" cy="1127361"/>
          </a:xfrm>
          <a:prstGeom prst="rect">
            <a:avLst/>
          </a:prstGeom>
          <a:effectLst>
            <a:reflection blurRad="6350" stA="50000" endA="300" endPos="90000" dir="5400000" sy="-100000" algn="bl" rotWithShape="0"/>
          </a:effectLst>
        </p:spPr>
      </p:pic>
      <p:pic>
        <p:nvPicPr>
          <p:cNvPr id="18" name="17 Imagen" descr="KsOR7aZ0UFDcd10MDZq62cxUXmU.png"/>
          <p:cNvPicPr>
            <a:picLocks noChangeAspect="1"/>
          </p:cNvPicPr>
          <p:nvPr/>
        </p:nvPicPr>
        <p:blipFill>
          <a:blip r:embed="rId3">
            <a:duotone>
              <a:prstClr val="black"/>
              <a:schemeClr val="accent1">
                <a:tint val="45000"/>
                <a:satMod val="400000"/>
              </a:schemeClr>
            </a:duotone>
            <a:lum contrast="40000"/>
          </a:blip>
          <a:stretch>
            <a:fillRect/>
          </a:stretch>
        </p:blipFill>
        <p:spPr>
          <a:xfrm rot="16200000">
            <a:off x="5008421" y="4151203"/>
            <a:ext cx="2428892" cy="1127361"/>
          </a:xfrm>
          <a:prstGeom prst="rect">
            <a:avLst/>
          </a:prstGeom>
          <a:effectLst>
            <a:reflection blurRad="6350" stA="50000" endA="300" endPos="90000" dir="5400000" sy="-100000" algn="bl" rotWithShape="0"/>
          </a:effectLst>
        </p:spPr>
      </p:pic>
      <p:pic>
        <p:nvPicPr>
          <p:cNvPr id="19" name="18 Imagen" descr="KsOR7aZ0UFDcd10MDZq62cxUXmU.png"/>
          <p:cNvPicPr>
            <a:picLocks noChangeAspect="1"/>
          </p:cNvPicPr>
          <p:nvPr/>
        </p:nvPicPr>
        <p:blipFill>
          <a:blip r:embed="rId3">
            <a:duotone>
              <a:prstClr val="black"/>
              <a:schemeClr val="accent1">
                <a:tint val="45000"/>
                <a:satMod val="400000"/>
              </a:schemeClr>
            </a:duotone>
            <a:lum contrast="40000"/>
          </a:blip>
          <a:stretch>
            <a:fillRect/>
          </a:stretch>
        </p:blipFill>
        <p:spPr>
          <a:xfrm rot="16200000">
            <a:off x="6110204" y="4188153"/>
            <a:ext cx="2428894" cy="1127361"/>
          </a:xfrm>
          <a:prstGeom prst="rect">
            <a:avLst/>
          </a:prstGeom>
          <a:effectLst>
            <a:reflection blurRad="6350" stA="50000" endA="300" endPos="90000" dir="5400000" sy="-100000" algn="bl" rotWithShape="0"/>
          </a:effectLst>
        </p:spPr>
      </p:pic>
      <p:pic>
        <p:nvPicPr>
          <p:cNvPr id="20" name="19 Imagen" descr="KsOR7aZ0UFDcd10MDZq62cxUXmU.png"/>
          <p:cNvPicPr>
            <a:picLocks noChangeAspect="1"/>
          </p:cNvPicPr>
          <p:nvPr/>
        </p:nvPicPr>
        <p:blipFill>
          <a:blip r:embed="rId3">
            <a:duotone>
              <a:prstClr val="black"/>
              <a:schemeClr val="accent1">
                <a:tint val="45000"/>
                <a:satMod val="400000"/>
              </a:schemeClr>
            </a:duotone>
            <a:lum contrast="40000"/>
          </a:blip>
          <a:stretch>
            <a:fillRect/>
          </a:stretch>
        </p:blipFill>
        <p:spPr>
          <a:xfrm rot="16200000">
            <a:off x="7365874" y="4151203"/>
            <a:ext cx="2428892" cy="1127361"/>
          </a:xfrm>
          <a:prstGeom prst="rect">
            <a:avLst/>
          </a:prstGeom>
          <a:effectLst>
            <a:reflection blurRad="6350" stA="50000" endA="300" endPos="90000" dir="5400000" sy="-100000" algn="bl" rotWithShape="0"/>
          </a:effectLst>
        </p:spPr>
      </p:pic>
      <p:sp>
        <p:nvSpPr>
          <p:cNvPr id="21" name="20 Rectángulo"/>
          <p:cNvSpPr/>
          <p:nvPr/>
        </p:nvSpPr>
        <p:spPr>
          <a:xfrm>
            <a:off x="-357222" y="0"/>
            <a:ext cx="9787006"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8" presetClass="emph" presetSubtype="0" fill="hold" nodeType="withEffect">
                                  <p:stCondLst>
                                    <p:cond delay="0"/>
                                  </p:stCondLst>
                                  <p:childTnLst>
                                    <p:animRot by="21600000">
                                      <p:cBhvr>
                                        <p:cTn id="9" dur="3000" fill="hold"/>
                                        <p:tgtEl>
                                          <p:spTgt spid="5"/>
                                        </p:tgtEl>
                                        <p:attrNameLst>
                                          <p:attrName>r</p:attrName>
                                        </p:attrNameLst>
                                      </p:cBhvr>
                                    </p:animRot>
                                  </p:childTnLst>
                                </p:cTn>
                              </p:par>
                              <p:par>
                                <p:cTn id="10" presetID="8" presetClass="emph" presetSubtype="0" fill="hold" nodeType="withEffect">
                                  <p:stCondLst>
                                    <p:cond delay="0"/>
                                  </p:stCondLst>
                                  <p:childTnLst>
                                    <p:animRot by="-21600000">
                                      <p:cBhvr>
                                        <p:cTn id="11" dur="3000" fill="hold"/>
                                        <p:tgtEl>
                                          <p:spTgt spid="6"/>
                                        </p:tgtEl>
                                        <p:attrNameLst>
                                          <p:attrName>r</p:attrName>
                                        </p:attrNameLst>
                                      </p:cBhvr>
                                    </p:animRot>
                                  </p:childTnLst>
                                </p:cTn>
                              </p:par>
                              <p:par>
                                <p:cTn id="12" presetID="8" presetClass="emph" presetSubtype="0" fill="hold" nodeType="withEffect">
                                  <p:stCondLst>
                                    <p:cond delay="0"/>
                                  </p:stCondLst>
                                  <p:childTnLst>
                                    <p:animRot by="21600000">
                                      <p:cBhvr>
                                        <p:cTn id="13" dur="3000" fill="hold"/>
                                        <p:tgtEl>
                                          <p:spTgt spid="7"/>
                                        </p:tgtEl>
                                        <p:attrNameLst>
                                          <p:attrName>r</p:attrName>
                                        </p:attrNameLst>
                                      </p:cBhvr>
                                    </p:animRot>
                                  </p:childTnLst>
                                </p:cTn>
                              </p:par>
                              <p:par>
                                <p:cTn id="14" presetID="8" presetClass="emph" presetSubtype="0" fill="hold" nodeType="withEffect">
                                  <p:stCondLst>
                                    <p:cond delay="0"/>
                                  </p:stCondLst>
                                  <p:childTnLst>
                                    <p:animRot by="-21600000">
                                      <p:cBhvr>
                                        <p:cTn id="15" dur="3000" fill="hold"/>
                                        <p:tgtEl>
                                          <p:spTgt spid="8"/>
                                        </p:tgtEl>
                                        <p:attrNameLst>
                                          <p:attrName>r</p:attrName>
                                        </p:attrNameLst>
                                      </p:cBhvr>
                                    </p:animRot>
                                  </p:childTnLst>
                                </p:cTn>
                              </p:par>
                              <p:par>
                                <p:cTn id="16" presetID="8" presetClass="emph" presetSubtype="0" fill="hold" nodeType="withEffect">
                                  <p:stCondLst>
                                    <p:cond delay="0"/>
                                  </p:stCondLst>
                                  <p:childTnLst>
                                    <p:animRot by="21600000">
                                      <p:cBhvr>
                                        <p:cTn id="17" dur="3000" fill="hold"/>
                                        <p:tgtEl>
                                          <p:spTgt spid="9"/>
                                        </p:tgtEl>
                                        <p:attrNameLst>
                                          <p:attrName>r</p:attrName>
                                        </p:attrNameLst>
                                      </p:cBhvr>
                                    </p:animRot>
                                  </p:childTnLst>
                                </p:cTn>
                              </p:par>
                              <p:par>
                                <p:cTn id="18" presetID="8" presetClass="emph" presetSubtype="0" fill="hold" nodeType="withEffect">
                                  <p:stCondLst>
                                    <p:cond delay="0"/>
                                  </p:stCondLst>
                                  <p:childTnLst>
                                    <p:animRot by="-21600000">
                                      <p:cBhvr>
                                        <p:cTn id="19" dur="3000" fill="hold"/>
                                        <p:tgtEl>
                                          <p:spTgt spid="10"/>
                                        </p:tgtEl>
                                        <p:attrNameLst>
                                          <p:attrName>r</p:attrName>
                                        </p:attrNameLst>
                                      </p:cBhvr>
                                    </p:animRot>
                                  </p:childTnLst>
                                </p:cTn>
                              </p:par>
                              <p:par>
                                <p:cTn id="20" presetID="8" presetClass="emph" presetSubtype="0" fill="hold" nodeType="withEffect">
                                  <p:stCondLst>
                                    <p:cond delay="0"/>
                                  </p:stCondLst>
                                  <p:childTnLst>
                                    <p:animRot by="21600000">
                                      <p:cBhvr>
                                        <p:cTn id="21" dur="3000" fill="hold"/>
                                        <p:tgtEl>
                                          <p:spTgt spid="11"/>
                                        </p:tgtEl>
                                        <p:attrNameLst>
                                          <p:attrName>r</p:attrName>
                                        </p:attrNameLst>
                                      </p:cBhvr>
                                    </p:animRot>
                                  </p:childTnLst>
                                </p:cTn>
                              </p:par>
                              <p:par>
                                <p:cTn id="22" presetID="8" presetClass="emph" presetSubtype="0" fill="hold" nodeType="withEffect">
                                  <p:stCondLst>
                                    <p:cond delay="0"/>
                                  </p:stCondLst>
                                  <p:childTnLst>
                                    <p:animRot by="-21600000">
                                      <p:cBhvr>
                                        <p:cTn id="23" dur="3000" fill="hold"/>
                                        <p:tgtEl>
                                          <p:spTgt spid="12"/>
                                        </p:tgtEl>
                                        <p:attrNameLst>
                                          <p:attrName>r</p:attrName>
                                        </p:attrNameLst>
                                      </p:cBhvr>
                                    </p:animRot>
                                  </p:childTnLst>
                                </p:cTn>
                              </p:par>
                              <p:par>
                                <p:cTn id="24" presetID="8" presetClass="emph" presetSubtype="0" fill="hold" nodeType="withEffect">
                                  <p:stCondLst>
                                    <p:cond delay="0"/>
                                  </p:stCondLst>
                                  <p:childTnLst>
                                    <p:animRot by="21600000">
                                      <p:cBhvr>
                                        <p:cTn id="25" dur="3000" fill="hold"/>
                                        <p:tgtEl>
                                          <p:spTgt spid="13"/>
                                        </p:tgtEl>
                                        <p:attrNameLst>
                                          <p:attrName>r</p:attrName>
                                        </p:attrNameLst>
                                      </p:cBhvr>
                                    </p:animRot>
                                  </p:childTnLst>
                                </p:cTn>
                              </p:par>
                              <p:par>
                                <p:cTn id="26" presetID="8" presetClass="emph" presetSubtype="0" fill="hold" nodeType="withEffect">
                                  <p:stCondLst>
                                    <p:cond delay="0"/>
                                  </p:stCondLst>
                                  <p:childTnLst>
                                    <p:animRot by="-21600000">
                                      <p:cBhvr>
                                        <p:cTn id="27" dur="3000" fill="hold"/>
                                        <p:tgtEl>
                                          <p:spTgt spid="14"/>
                                        </p:tgtEl>
                                        <p:attrNameLst>
                                          <p:attrName>r</p:attrName>
                                        </p:attrNameLst>
                                      </p:cBhvr>
                                    </p:animRot>
                                  </p:childTnLst>
                                </p:cTn>
                              </p:par>
                              <p:par>
                                <p:cTn id="28" presetID="8" presetClass="emph" presetSubtype="0" fill="hold" nodeType="withEffect">
                                  <p:stCondLst>
                                    <p:cond delay="0"/>
                                  </p:stCondLst>
                                  <p:childTnLst>
                                    <p:animRot by="21600000">
                                      <p:cBhvr>
                                        <p:cTn id="29" dur="3000" fill="hold"/>
                                        <p:tgtEl>
                                          <p:spTgt spid="15"/>
                                        </p:tgtEl>
                                        <p:attrNameLst>
                                          <p:attrName>r</p:attrName>
                                        </p:attrNameLst>
                                      </p:cBhvr>
                                    </p:animRot>
                                  </p:childTnLst>
                                </p:cTn>
                              </p:par>
                              <p:par>
                                <p:cTn id="30" presetID="8" presetClass="emph" presetSubtype="0" fill="hold" nodeType="withEffect">
                                  <p:stCondLst>
                                    <p:cond delay="0"/>
                                  </p:stCondLst>
                                  <p:childTnLst>
                                    <p:animRot by="-21600000">
                                      <p:cBhvr>
                                        <p:cTn id="31" dur="3000" fill="hold"/>
                                        <p:tgtEl>
                                          <p:spTgt spid="16"/>
                                        </p:tgtEl>
                                        <p:attrNameLst>
                                          <p:attrName>r</p:attrName>
                                        </p:attrNameLst>
                                      </p:cBhvr>
                                    </p:animRot>
                                  </p:childTnLst>
                                </p:cTn>
                              </p:par>
                              <p:par>
                                <p:cTn id="32" presetID="8" presetClass="emph" presetSubtype="0" fill="hold" nodeType="withEffect">
                                  <p:stCondLst>
                                    <p:cond delay="0"/>
                                  </p:stCondLst>
                                  <p:childTnLst>
                                    <p:animRot by="21600000">
                                      <p:cBhvr>
                                        <p:cTn id="33" dur="3000" fill="hold"/>
                                        <p:tgtEl>
                                          <p:spTgt spid="17"/>
                                        </p:tgtEl>
                                        <p:attrNameLst>
                                          <p:attrName>r</p:attrName>
                                        </p:attrNameLst>
                                      </p:cBhvr>
                                    </p:animRot>
                                  </p:childTnLst>
                                </p:cTn>
                              </p:par>
                              <p:par>
                                <p:cTn id="34" presetID="8" presetClass="emph" presetSubtype="0" fill="hold" nodeType="withEffect">
                                  <p:stCondLst>
                                    <p:cond delay="0"/>
                                  </p:stCondLst>
                                  <p:childTnLst>
                                    <p:animRot by="-21600000">
                                      <p:cBhvr>
                                        <p:cTn id="35" dur="3000" fill="hold"/>
                                        <p:tgtEl>
                                          <p:spTgt spid="18"/>
                                        </p:tgtEl>
                                        <p:attrNameLst>
                                          <p:attrName>r</p:attrName>
                                        </p:attrNameLst>
                                      </p:cBhvr>
                                    </p:animRot>
                                  </p:childTnLst>
                                </p:cTn>
                              </p:par>
                              <p:par>
                                <p:cTn id="36" presetID="8" presetClass="emph" presetSubtype="0" fill="hold" nodeType="withEffect">
                                  <p:stCondLst>
                                    <p:cond delay="0"/>
                                  </p:stCondLst>
                                  <p:childTnLst>
                                    <p:animRot by="21600000">
                                      <p:cBhvr>
                                        <p:cTn id="37" dur="3000" fill="hold"/>
                                        <p:tgtEl>
                                          <p:spTgt spid="19"/>
                                        </p:tgtEl>
                                        <p:attrNameLst>
                                          <p:attrName>r</p:attrName>
                                        </p:attrNameLst>
                                      </p:cBhvr>
                                    </p:animRot>
                                  </p:childTnLst>
                                </p:cTn>
                              </p:par>
                              <p:par>
                                <p:cTn id="38" presetID="8" presetClass="emph" presetSubtype="0" fill="hold" nodeType="withEffect">
                                  <p:stCondLst>
                                    <p:cond delay="0"/>
                                  </p:stCondLst>
                                  <p:childTnLst>
                                    <p:animRot by="-21600000">
                                      <p:cBhvr>
                                        <p:cTn id="39" dur="3000" fill="hold"/>
                                        <p:tgtEl>
                                          <p:spTgt spid="20"/>
                                        </p:tgtEl>
                                        <p:attrNameLst>
                                          <p:attrName>r</p:attrName>
                                        </p:attrNameLst>
                                      </p:cBhvr>
                                    </p:animRot>
                                  </p:childTnLst>
                                </p:cTn>
                              </p:par>
                            </p:childTnLst>
                          </p:cTn>
                        </p:par>
                        <p:par>
                          <p:cTn id="40" fill="hold">
                            <p:stCondLst>
                              <p:cond delay="3000"/>
                            </p:stCondLst>
                            <p:childTnLst>
                              <p:par>
                                <p:cTn id="41" presetID="2" presetClass="exit" presetSubtype="2" fill="hold" nodeType="afterEffect">
                                  <p:stCondLst>
                                    <p:cond delay="0"/>
                                  </p:stCondLst>
                                  <p:childTnLst>
                                    <p:anim calcmode="lin" valueType="num">
                                      <p:cBhvr additive="base">
                                        <p:cTn id="42" dur="3000"/>
                                        <p:tgtEl>
                                          <p:spTgt spid="5"/>
                                        </p:tgtEl>
                                        <p:attrNameLst>
                                          <p:attrName>ppt_x</p:attrName>
                                        </p:attrNameLst>
                                      </p:cBhvr>
                                      <p:tavLst>
                                        <p:tav tm="0">
                                          <p:val>
                                            <p:strVal val="ppt_x"/>
                                          </p:val>
                                        </p:tav>
                                        <p:tav tm="100000">
                                          <p:val>
                                            <p:strVal val="1+ppt_w/2"/>
                                          </p:val>
                                        </p:tav>
                                      </p:tavLst>
                                    </p:anim>
                                    <p:anim calcmode="lin" valueType="num">
                                      <p:cBhvr additive="base">
                                        <p:cTn id="43" dur="3000"/>
                                        <p:tgtEl>
                                          <p:spTgt spid="5"/>
                                        </p:tgtEl>
                                        <p:attrNameLst>
                                          <p:attrName>ppt_y</p:attrName>
                                        </p:attrNameLst>
                                      </p:cBhvr>
                                      <p:tavLst>
                                        <p:tav tm="0">
                                          <p:val>
                                            <p:strVal val="ppt_y"/>
                                          </p:val>
                                        </p:tav>
                                        <p:tav tm="100000">
                                          <p:val>
                                            <p:strVal val="ppt_y"/>
                                          </p:val>
                                        </p:tav>
                                      </p:tavLst>
                                    </p:anim>
                                    <p:set>
                                      <p:cBhvr>
                                        <p:cTn id="44" dur="1" fill="hold">
                                          <p:stCondLst>
                                            <p:cond delay="2999"/>
                                          </p:stCondLst>
                                        </p:cTn>
                                        <p:tgtEl>
                                          <p:spTgt spid="5"/>
                                        </p:tgtEl>
                                        <p:attrNameLst>
                                          <p:attrName>style.visibility</p:attrName>
                                        </p:attrNameLst>
                                      </p:cBhvr>
                                      <p:to>
                                        <p:strVal val="hidden"/>
                                      </p:to>
                                    </p:set>
                                  </p:childTnLst>
                                </p:cTn>
                              </p:par>
                              <p:par>
                                <p:cTn id="45" presetID="2" presetClass="exit" presetSubtype="2" fill="hold" nodeType="withEffect">
                                  <p:stCondLst>
                                    <p:cond delay="0"/>
                                  </p:stCondLst>
                                  <p:childTnLst>
                                    <p:anim calcmode="lin" valueType="num">
                                      <p:cBhvr additive="base">
                                        <p:cTn id="46" dur="3000"/>
                                        <p:tgtEl>
                                          <p:spTgt spid="6"/>
                                        </p:tgtEl>
                                        <p:attrNameLst>
                                          <p:attrName>ppt_x</p:attrName>
                                        </p:attrNameLst>
                                      </p:cBhvr>
                                      <p:tavLst>
                                        <p:tav tm="0">
                                          <p:val>
                                            <p:strVal val="ppt_x"/>
                                          </p:val>
                                        </p:tav>
                                        <p:tav tm="100000">
                                          <p:val>
                                            <p:strVal val="1+ppt_w/2"/>
                                          </p:val>
                                        </p:tav>
                                      </p:tavLst>
                                    </p:anim>
                                    <p:anim calcmode="lin" valueType="num">
                                      <p:cBhvr additive="base">
                                        <p:cTn id="47" dur="3000"/>
                                        <p:tgtEl>
                                          <p:spTgt spid="6"/>
                                        </p:tgtEl>
                                        <p:attrNameLst>
                                          <p:attrName>ppt_y</p:attrName>
                                        </p:attrNameLst>
                                      </p:cBhvr>
                                      <p:tavLst>
                                        <p:tav tm="0">
                                          <p:val>
                                            <p:strVal val="ppt_y"/>
                                          </p:val>
                                        </p:tav>
                                        <p:tav tm="100000">
                                          <p:val>
                                            <p:strVal val="ppt_y"/>
                                          </p:val>
                                        </p:tav>
                                      </p:tavLst>
                                    </p:anim>
                                    <p:set>
                                      <p:cBhvr>
                                        <p:cTn id="48" dur="1" fill="hold">
                                          <p:stCondLst>
                                            <p:cond delay="2999"/>
                                          </p:stCondLst>
                                        </p:cTn>
                                        <p:tgtEl>
                                          <p:spTgt spid="6"/>
                                        </p:tgtEl>
                                        <p:attrNameLst>
                                          <p:attrName>style.visibility</p:attrName>
                                        </p:attrNameLst>
                                      </p:cBhvr>
                                      <p:to>
                                        <p:strVal val="hidden"/>
                                      </p:to>
                                    </p:set>
                                  </p:childTnLst>
                                </p:cTn>
                              </p:par>
                              <p:par>
                                <p:cTn id="49" presetID="2" presetClass="exit" presetSubtype="2" fill="hold" nodeType="withEffect">
                                  <p:stCondLst>
                                    <p:cond delay="0"/>
                                  </p:stCondLst>
                                  <p:childTnLst>
                                    <p:anim calcmode="lin" valueType="num">
                                      <p:cBhvr additive="base">
                                        <p:cTn id="50" dur="3000"/>
                                        <p:tgtEl>
                                          <p:spTgt spid="7"/>
                                        </p:tgtEl>
                                        <p:attrNameLst>
                                          <p:attrName>ppt_x</p:attrName>
                                        </p:attrNameLst>
                                      </p:cBhvr>
                                      <p:tavLst>
                                        <p:tav tm="0">
                                          <p:val>
                                            <p:strVal val="ppt_x"/>
                                          </p:val>
                                        </p:tav>
                                        <p:tav tm="100000">
                                          <p:val>
                                            <p:strVal val="1+ppt_w/2"/>
                                          </p:val>
                                        </p:tav>
                                      </p:tavLst>
                                    </p:anim>
                                    <p:anim calcmode="lin" valueType="num">
                                      <p:cBhvr additive="base">
                                        <p:cTn id="51" dur="3000"/>
                                        <p:tgtEl>
                                          <p:spTgt spid="7"/>
                                        </p:tgtEl>
                                        <p:attrNameLst>
                                          <p:attrName>ppt_y</p:attrName>
                                        </p:attrNameLst>
                                      </p:cBhvr>
                                      <p:tavLst>
                                        <p:tav tm="0">
                                          <p:val>
                                            <p:strVal val="ppt_y"/>
                                          </p:val>
                                        </p:tav>
                                        <p:tav tm="100000">
                                          <p:val>
                                            <p:strVal val="ppt_y"/>
                                          </p:val>
                                        </p:tav>
                                      </p:tavLst>
                                    </p:anim>
                                    <p:set>
                                      <p:cBhvr>
                                        <p:cTn id="52" dur="1" fill="hold">
                                          <p:stCondLst>
                                            <p:cond delay="2999"/>
                                          </p:stCondLst>
                                        </p:cTn>
                                        <p:tgtEl>
                                          <p:spTgt spid="7"/>
                                        </p:tgtEl>
                                        <p:attrNameLst>
                                          <p:attrName>style.visibility</p:attrName>
                                        </p:attrNameLst>
                                      </p:cBhvr>
                                      <p:to>
                                        <p:strVal val="hidden"/>
                                      </p:to>
                                    </p:set>
                                  </p:childTnLst>
                                </p:cTn>
                              </p:par>
                              <p:par>
                                <p:cTn id="53" presetID="2" presetClass="exit" presetSubtype="2" fill="hold" nodeType="withEffect">
                                  <p:stCondLst>
                                    <p:cond delay="0"/>
                                  </p:stCondLst>
                                  <p:childTnLst>
                                    <p:anim calcmode="lin" valueType="num">
                                      <p:cBhvr additive="base">
                                        <p:cTn id="54" dur="3000"/>
                                        <p:tgtEl>
                                          <p:spTgt spid="8"/>
                                        </p:tgtEl>
                                        <p:attrNameLst>
                                          <p:attrName>ppt_x</p:attrName>
                                        </p:attrNameLst>
                                      </p:cBhvr>
                                      <p:tavLst>
                                        <p:tav tm="0">
                                          <p:val>
                                            <p:strVal val="ppt_x"/>
                                          </p:val>
                                        </p:tav>
                                        <p:tav tm="100000">
                                          <p:val>
                                            <p:strVal val="1+ppt_w/2"/>
                                          </p:val>
                                        </p:tav>
                                      </p:tavLst>
                                    </p:anim>
                                    <p:anim calcmode="lin" valueType="num">
                                      <p:cBhvr additive="base">
                                        <p:cTn id="55" dur="3000"/>
                                        <p:tgtEl>
                                          <p:spTgt spid="8"/>
                                        </p:tgtEl>
                                        <p:attrNameLst>
                                          <p:attrName>ppt_y</p:attrName>
                                        </p:attrNameLst>
                                      </p:cBhvr>
                                      <p:tavLst>
                                        <p:tav tm="0">
                                          <p:val>
                                            <p:strVal val="ppt_y"/>
                                          </p:val>
                                        </p:tav>
                                        <p:tav tm="100000">
                                          <p:val>
                                            <p:strVal val="ppt_y"/>
                                          </p:val>
                                        </p:tav>
                                      </p:tavLst>
                                    </p:anim>
                                    <p:set>
                                      <p:cBhvr>
                                        <p:cTn id="56" dur="1" fill="hold">
                                          <p:stCondLst>
                                            <p:cond delay="2999"/>
                                          </p:stCondLst>
                                        </p:cTn>
                                        <p:tgtEl>
                                          <p:spTgt spid="8"/>
                                        </p:tgtEl>
                                        <p:attrNameLst>
                                          <p:attrName>style.visibility</p:attrName>
                                        </p:attrNameLst>
                                      </p:cBhvr>
                                      <p:to>
                                        <p:strVal val="hidden"/>
                                      </p:to>
                                    </p:set>
                                  </p:childTnLst>
                                </p:cTn>
                              </p:par>
                              <p:par>
                                <p:cTn id="57" presetID="2" presetClass="exit" presetSubtype="2" fill="hold" nodeType="withEffect">
                                  <p:stCondLst>
                                    <p:cond delay="0"/>
                                  </p:stCondLst>
                                  <p:childTnLst>
                                    <p:anim calcmode="lin" valueType="num">
                                      <p:cBhvr additive="base">
                                        <p:cTn id="58" dur="3000"/>
                                        <p:tgtEl>
                                          <p:spTgt spid="9"/>
                                        </p:tgtEl>
                                        <p:attrNameLst>
                                          <p:attrName>ppt_x</p:attrName>
                                        </p:attrNameLst>
                                      </p:cBhvr>
                                      <p:tavLst>
                                        <p:tav tm="0">
                                          <p:val>
                                            <p:strVal val="ppt_x"/>
                                          </p:val>
                                        </p:tav>
                                        <p:tav tm="100000">
                                          <p:val>
                                            <p:strVal val="1+ppt_w/2"/>
                                          </p:val>
                                        </p:tav>
                                      </p:tavLst>
                                    </p:anim>
                                    <p:anim calcmode="lin" valueType="num">
                                      <p:cBhvr additive="base">
                                        <p:cTn id="59" dur="3000"/>
                                        <p:tgtEl>
                                          <p:spTgt spid="9"/>
                                        </p:tgtEl>
                                        <p:attrNameLst>
                                          <p:attrName>ppt_y</p:attrName>
                                        </p:attrNameLst>
                                      </p:cBhvr>
                                      <p:tavLst>
                                        <p:tav tm="0">
                                          <p:val>
                                            <p:strVal val="ppt_y"/>
                                          </p:val>
                                        </p:tav>
                                        <p:tav tm="100000">
                                          <p:val>
                                            <p:strVal val="ppt_y"/>
                                          </p:val>
                                        </p:tav>
                                      </p:tavLst>
                                    </p:anim>
                                    <p:set>
                                      <p:cBhvr>
                                        <p:cTn id="60" dur="1" fill="hold">
                                          <p:stCondLst>
                                            <p:cond delay="2999"/>
                                          </p:stCondLst>
                                        </p:cTn>
                                        <p:tgtEl>
                                          <p:spTgt spid="9"/>
                                        </p:tgtEl>
                                        <p:attrNameLst>
                                          <p:attrName>style.visibility</p:attrName>
                                        </p:attrNameLst>
                                      </p:cBhvr>
                                      <p:to>
                                        <p:strVal val="hidden"/>
                                      </p:to>
                                    </p:set>
                                  </p:childTnLst>
                                </p:cTn>
                              </p:par>
                              <p:par>
                                <p:cTn id="61" presetID="2" presetClass="exit" presetSubtype="2" fill="hold" nodeType="withEffect">
                                  <p:stCondLst>
                                    <p:cond delay="0"/>
                                  </p:stCondLst>
                                  <p:childTnLst>
                                    <p:anim calcmode="lin" valueType="num">
                                      <p:cBhvr additive="base">
                                        <p:cTn id="62" dur="3000"/>
                                        <p:tgtEl>
                                          <p:spTgt spid="10"/>
                                        </p:tgtEl>
                                        <p:attrNameLst>
                                          <p:attrName>ppt_x</p:attrName>
                                        </p:attrNameLst>
                                      </p:cBhvr>
                                      <p:tavLst>
                                        <p:tav tm="0">
                                          <p:val>
                                            <p:strVal val="ppt_x"/>
                                          </p:val>
                                        </p:tav>
                                        <p:tav tm="100000">
                                          <p:val>
                                            <p:strVal val="1+ppt_w/2"/>
                                          </p:val>
                                        </p:tav>
                                      </p:tavLst>
                                    </p:anim>
                                    <p:anim calcmode="lin" valueType="num">
                                      <p:cBhvr additive="base">
                                        <p:cTn id="63" dur="3000"/>
                                        <p:tgtEl>
                                          <p:spTgt spid="10"/>
                                        </p:tgtEl>
                                        <p:attrNameLst>
                                          <p:attrName>ppt_y</p:attrName>
                                        </p:attrNameLst>
                                      </p:cBhvr>
                                      <p:tavLst>
                                        <p:tav tm="0">
                                          <p:val>
                                            <p:strVal val="ppt_y"/>
                                          </p:val>
                                        </p:tav>
                                        <p:tav tm="100000">
                                          <p:val>
                                            <p:strVal val="ppt_y"/>
                                          </p:val>
                                        </p:tav>
                                      </p:tavLst>
                                    </p:anim>
                                    <p:set>
                                      <p:cBhvr>
                                        <p:cTn id="64" dur="1" fill="hold">
                                          <p:stCondLst>
                                            <p:cond delay="2999"/>
                                          </p:stCondLst>
                                        </p:cTn>
                                        <p:tgtEl>
                                          <p:spTgt spid="10"/>
                                        </p:tgtEl>
                                        <p:attrNameLst>
                                          <p:attrName>style.visibility</p:attrName>
                                        </p:attrNameLst>
                                      </p:cBhvr>
                                      <p:to>
                                        <p:strVal val="hidden"/>
                                      </p:to>
                                    </p:set>
                                  </p:childTnLst>
                                </p:cTn>
                              </p:par>
                              <p:par>
                                <p:cTn id="65" presetID="2" presetClass="exit" presetSubtype="2" fill="hold" nodeType="withEffect">
                                  <p:stCondLst>
                                    <p:cond delay="0"/>
                                  </p:stCondLst>
                                  <p:childTnLst>
                                    <p:anim calcmode="lin" valueType="num">
                                      <p:cBhvr additive="base">
                                        <p:cTn id="66" dur="3000"/>
                                        <p:tgtEl>
                                          <p:spTgt spid="11"/>
                                        </p:tgtEl>
                                        <p:attrNameLst>
                                          <p:attrName>ppt_x</p:attrName>
                                        </p:attrNameLst>
                                      </p:cBhvr>
                                      <p:tavLst>
                                        <p:tav tm="0">
                                          <p:val>
                                            <p:strVal val="ppt_x"/>
                                          </p:val>
                                        </p:tav>
                                        <p:tav tm="100000">
                                          <p:val>
                                            <p:strVal val="1+ppt_w/2"/>
                                          </p:val>
                                        </p:tav>
                                      </p:tavLst>
                                    </p:anim>
                                    <p:anim calcmode="lin" valueType="num">
                                      <p:cBhvr additive="base">
                                        <p:cTn id="67" dur="3000"/>
                                        <p:tgtEl>
                                          <p:spTgt spid="11"/>
                                        </p:tgtEl>
                                        <p:attrNameLst>
                                          <p:attrName>ppt_y</p:attrName>
                                        </p:attrNameLst>
                                      </p:cBhvr>
                                      <p:tavLst>
                                        <p:tav tm="0">
                                          <p:val>
                                            <p:strVal val="ppt_y"/>
                                          </p:val>
                                        </p:tav>
                                        <p:tav tm="100000">
                                          <p:val>
                                            <p:strVal val="ppt_y"/>
                                          </p:val>
                                        </p:tav>
                                      </p:tavLst>
                                    </p:anim>
                                    <p:set>
                                      <p:cBhvr>
                                        <p:cTn id="68" dur="1" fill="hold">
                                          <p:stCondLst>
                                            <p:cond delay="2999"/>
                                          </p:stCondLst>
                                        </p:cTn>
                                        <p:tgtEl>
                                          <p:spTgt spid="11"/>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3000"/>
                                        <p:tgtEl>
                                          <p:spTgt spid="12"/>
                                        </p:tgtEl>
                                        <p:attrNameLst>
                                          <p:attrName>ppt_x</p:attrName>
                                        </p:attrNameLst>
                                      </p:cBhvr>
                                      <p:tavLst>
                                        <p:tav tm="0">
                                          <p:val>
                                            <p:strVal val="ppt_x"/>
                                          </p:val>
                                        </p:tav>
                                        <p:tav tm="100000">
                                          <p:val>
                                            <p:strVal val="1+ppt_w/2"/>
                                          </p:val>
                                        </p:tav>
                                      </p:tavLst>
                                    </p:anim>
                                    <p:anim calcmode="lin" valueType="num">
                                      <p:cBhvr additive="base">
                                        <p:cTn id="71" dur="3000"/>
                                        <p:tgtEl>
                                          <p:spTgt spid="12"/>
                                        </p:tgtEl>
                                        <p:attrNameLst>
                                          <p:attrName>ppt_y</p:attrName>
                                        </p:attrNameLst>
                                      </p:cBhvr>
                                      <p:tavLst>
                                        <p:tav tm="0">
                                          <p:val>
                                            <p:strVal val="ppt_y"/>
                                          </p:val>
                                        </p:tav>
                                        <p:tav tm="100000">
                                          <p:val>
                                            <p:strVal val="ppt_y"/>
                                          </p:val>
                                        </p:tav>
                                      </p:tavLst>
                                    </p:anim>
                                    <p:set>
                                      <p:cBhvr>
                                        <p:cTn id="72" dur="1" fill="hold">
                                          <p:stCondLst>
                                            <p:cond delay="2999"/>
                                          </p:stCondLst>
                                        </p:cTn>
                                        <p:tgtEl>
                                          <p:spTgt spid="12"/>
                                        </p:tgtEl>
                                        <p:attrNameLst>
                                          <p:attrName>style.visibility</p:attrName>
                                        </p:attrNameLst>
                                      </p:cBhvr>
                                      <p:to>
                                        <p:strVal val="hidden"/>
                                      </p:to>
                                    </p:set>
                                  </p:childTnLst>
                                </p:cTn>
                              </p:par>
                              <p:par>
                                <p:cTn id="73" presetID="2" presetClass="exit" presetSubtype="8" fill="hold" nodeType="withEffect">
                                  <p:stCondLst>
                                    <p:cond delay="0"/>
                                  </p:stCondLst>
                                  <p:childTnLst>
                                    <p:anim calcmode="lin" valueType="num">
                                      <p:cBhvr additive="base">
                                        <p:cTn id="74" dur="3000"/>
                                        <p:tgtEl>
                                          <p:spTgt spid="13"/>
                                        </p:tgtEl>
                                        <p:attrNameLst>
                                          <p:attrName>ppt_x</p:attrName>
                                        </p:attrNameLst>
                                      </p:cBhvr>
                                      <p:tavLst>
                                        <p:tav tm="0">
                                          <p:val>
                                            <p:strVal val="ppt_x"/>
                                          </p:val>
                                        </p:tav>
                                        <p:tav tm="100000">
                                          <p:val>
                                            <p:strVal val="0-ppt_w/2"/>
                                          </p:val>
                                        </p:tav>
                                      </p:tavLst>
                                    </p:anim>
                                    <p:anim calcmode="lin" valueType="num">
                                      <p:cBhvr additive="base">
                                        <p:cTn id="75" dur="3000"/>
                                        <p:tgtEl>
                                          <p:spTgt spid="13"/>
                                        </p:tgtEl>
                                        <p:attrNameLst>
                                          <p:attrName>ppt_y</p:attrName>
                                        </p:attrNameLst>
                                      </p:cBhvr>
                                      <p:tavLst>
                                        <p:tav tm="0">
                                          <p:val>
                                            <p:strVal val="ppt_y"/>
                                          </p:val>
                                        </p:tav>
                                        <p:tav tm="100000">
                                          <p:val>
                                            <p:strVal val="ppt_y"/>
                                          </p:val>
                                        </p:tav>
                                      </p:tavLst>
                                    </p:anim>
                                    <p:set>
                                      <p:cBhvr>
                                        <p:cTn id="76" dur="1" fill="hold">
                                          <p:stCondLst>
                                            <p:cond delay="2999"/>
                                          </p:stCondLst>
                                        </p:cTn>
                                        <p:tgtEl>
                                          <p:spTgt spid="13"/>
                                        </p:tgtEl>
                                        <p:attrNameLst>
                                          <p:attrName>style.visibility</p:attrName>
                                        </p:attrNameLst>
                                      </p:cBhvr>
                                      <p:to>
                                        <p:strVal val="hidden"/>
                                      </p:to>
                                    </p:set>
                                  </p:childTnLst>
                                </p:cTn>
                              </p:par>
                              <p:par>
                                <p:cTn id="77" presetID="2" presetClass="exit" presetSubtype="8" fill="hold" nodeType="withEffect">
                                  <p:stCondLst>
                                    <p:cond delay="0"/>
                                  </p:stCondLst>
                                  <p:childTnLst>
                                    <p:anim calcmode="lin" valueType="num">
                                      <p:cBhvr additive="base">
                                        <p:cTn id="78" dur="3000"/>
                                        <p:tgtEl>
                                          <p:spTgt spid="14"/>
                                        </p:tgtEl>
                                        <p:attrNameLst>
                                          <p:attrName>ppt_x</p:attrName>
                                        </p:attrNameLst>
                                      </p:cBhvr>
                                      <p:tavLst>
                                        <p:tav tm="0">
                                          <p:val>
                                            <p:strVal val="ppt_x"/>
                                          </p:val>
                                        </p:tav>
                                        <p:tav tm="100000">
                                          <p:val>
                                            <p:strVal val="0-ppt_w/2"/>
                                          </p:val>
                                        </p:tav>
                                      </p:tavLst>
                                    </p:anim>
                                    <p:anim calcmode="lin" valueType="num">
                                      <p:cBhvr additive="base">
                                        <p:cTn id="79" dur="3000"/>
                                        <p:tgtEl>
                                          <p:spTgt spid="14"/>
                                        </p:tgtEl>
                                        <p:attrNameLst>
                                          <p:attrName>ppt_y</p:attrName>
                                        </p:attrNameLst>
                                      </p:cBhvr>
                                      <p:tavLst>
                                        <p:tav tm="0">
                                          <p:val>
                                            <p:strVal val="ppt_y"/>
                                          </p:val>
                                        </p:tav>
                                        <p:tav tm="100000">
                                          <p:val>
                                            <p:strVal val="ppt_y"/>
                                          </p:val>
                                        </p:tav>
                                      </p:tavLst>
                                    </p:anim>
                                    <p:set>
                                      <p:cBhvr>
                                        <p:cTn id="80" dur="1" fill="hold">
                                          <p:stCondLst>
                                            <p:cond delay="2999"/>
                                          </p:stCondLst>
                                        </p:cTn>
                                        <p:tgtEl>
                                          <p:spTgt spid="14"/>
                                        </p:tgtEl>
                                        <p:attrNameLst>
                                          <p:attrName>style.visibility</p:attrName>
                                        </p:attrNameLst>
                                      </p:cBhvr>
                                      <p:to>
                                        <p:strVal val="hidden"/>
                                      </p:to>
                                    </p:set>
                                  </p:childTnLst>
                                </p:cTn>
                              </p:par>
                              <p:par>
                                <p:cTn id="81" presetID="2" presetClass="exit" presetSubtype="8" fill="hold" nodeType="withEffect">
                                  <p:stCondLst>
                                    <p:cond delay="0"/>
                                  </p:stCondLst>
                                  <p:childTnLst>
                                    <p:anim calcmode="lin" valueType="num">
                                      <p:cBhvr additive="base">
                                        <p:cTn id="82" dur="3000"/>
                                        <p:tgtEl>
                                          <p:spTgt spid="15"/>
                                        </p:tgtEl>
                                        <p:attrNameLst>
                                          <p:attrName>ppt_x</p:attrName>
                                        </p:attrNameLst>
                                      </p:cBhvr>
                                      <p:tavLst>
                                        <p:tav tm="0">
                                          <p:val>
                                            <p:strVal val="ppt_x"/>
                                          </p:val>
                                        </p:tav>
                                        <p:tav tm="100000">
                                          <p:val>
                                            <p:strVal val="0-ppt_w/2"/>
                                          </p:val>
                                        </p:tav>
                                      </p:tavLst>
                                    </p:anim>
                                    <p:anim calcmode="lin" valueType="num">
                                      <p:cBhvr additive="base">
                                        <p:cTn id="83" dur="3000"/>
                                        <p:tgtEl>
                                          <p:spTgt spid="15"/>
                                        </p:tgtEl>
                                        <p:attrNameLst>
                                          <p:attrName>ppt_y</p:attrName>
                                        </p:attrNameLst>
                                      </p:cBhvr>
                                      <p:tavLst>
                                        <p:tav tm="0">
                                          <p:val>
                                            <p:strVal val="ppt_y"/>
                                          </p:val>
                                        </p:tav>
                                        <p:tav tm="100000">
                                          <p:val>
                                            <p:strVal val="ppt_y"/>
                                          </p:val>
                                        </p:tav>
                                      </p:tavLst>
                                    </p:anim>
                                    <p:set>
                                      <p:cBhvr>
                                        <p:cTn id="84" dur="1" fill="hold">
                                          <p:stCondLst>
                                            <p:cond delay="2999"/>
                                          </p:stCondLst>
                                        </p:cTn>
                                        <p:tgtEl>
                                          <p:spTgt spid="15"/>
                                        </p:tgtEl>
                                        <p:attrNameLst>
                                          <p:attrName>style.visibility</p:attrName>
                                        </p:attrNameLst>
                                      </p:cBhvr>
                                      <p:to>
                                        <p:strVal val="hidden"/>
                                      </p:to>
                                    </p:set>
                                  </p:childTnLst>
                                </p:cTn>
                              </p:par>
                              <p:par>
                                <p:cTn id="85" presetID="2" presetClass="exit" presetSubtype="8" fill="hold" nodeType="withEffect">
                                  <p:stCondLst>
                                    <p:cond delay="0"/>
                                  </p:stCondLst>
                                  <p:childTnLst>
                                    <p:anim calcmode="lin" valueType="num">
                                      <p:cBhvr additive="base">
                                        <p:cTn id="86" dur="3000"/>
                                        <p:tgtEl>
                                          <p:spTgt spid="16"/>
                                        </p:tgtEl>
                                        <p:attrNameLst>
                                          <p:attrName>ppt_x</p:attrName>
                                        </p:attrNameLst>
                                      </p:cBhvr>
                                      <p:tavLst>
                                        <p:tav tm="0">
                                          <p:val>
                                            <p:strVal val="ppt_x"/>
                                          </p:val>
                                        </p:tav>
                                        <p:tav tm="100000">
                                          <p:val>
                                            <p:strVal val="0-ppt_w/2"/>
                                          </p:val>
                                        </p:tav>
                                      </p:tavLst>
                                    </p:anim>
                                    <p:anim calcmode="lin" valueType="num">
                                      <p:cBhvr additive="base">
                                        <p:cTn id="87" dur="3000"/>
                                        <p:tgtEl>
                                          <p:spTgt spid="16"/>
                                        </p:tgtEl>
                                        <p:attrNameLst>
                                          <p:attrName>ppt_y</p:attrName>
                                        </p:attrNameLst>
                                      </p:cBhvr>
                                      <p:tavLst>
                                        <p:tav tm="0">
                                          <p:val>
                                            <p:strVal val="ppt_y"/>
                                          </p:val>
                                        </p:tav>
                                        <p:tav tm="100000">
                                          <p:val>
                                            <p:strVal val="ppt_y"/>
                                          </p:val>
                                        </p:tav>
                                      </p:tavLst>
                                    </p:anim>
                                    <p:set>
                                      <p:cBhvr>
                                        <p:cTn id="88" dur="1" fill="hold">
                                          <p:stCondLst>
                                            <p:cond delay="2999"/>
                                          </p:stCondLst>
                                        </p:cTn>
                                        <p:tgtEl>
                                          <p:spTgt spid="16"/>
                                        </p:tgtEl>
                                        <p:attrNameLst>
                                          <p:attrName>style.visibility</p:attrName>
                                        </p:attrNameLst>
                                      </p:cBhvr>
                                      <p:to>
                                        <p:strVal val="hidden"/>
                                      </p:to>
                                    </p:set>
                                  </p:childTnLst>
                                </p:cTn>
                              </p:par>
                              <p:par>
                                <p:cTn id="89" presetID="2" presetClass="exit" presetSubtype="8" fill="hold" nodeType="withEffect">
                                  <p:stCondLst>
                                    <p:cond delay="0"/>
                                  </p:stCondLst>
                                  <p:childTnLst>
                                    <p:anim calcmode="lin" valueType="num">
                                      <p:cBhvr additive="base">
                                        <p:cTn id="90" dur="3000"/>
                                        <p:tgtEl>
                                          <p:spTgt spid="17"/>
                                        </p:tgtEl>
                                        <p:attrNameLst>
                                          <p:attrName>ppt_x</p:attrName>
                                        </p:attrNameLst>
                                      </p:cBhvr>
                                      <p:tavLst>
                                        <p:tav tm="0">
                                          <p:val>
                                            <p:strVal val="ppt_x"/>
                                          </p:val>
                                        </p:tav>
                                        <p:tav tm="100000">
                                          <p:val>
                                            <p:strVal val="0-ppt_w/2"/>
                                          </p:val>
                                        </p:tav>
                                      </p:tavLst>
                                    </p:anim>
                                    <p:anim calcmode="lin" valueType="num">
                                      <p:cBhvr additive="base">
                                        <p:cTn id="91" dur="3000"/>
                                        <p:tgtEl>
                                          <p:spTgt spid="17"/>
                                        </p:tgtEl>
                                        <p:attrNameLst>
                                          <p:attrName>ppt_y</p:attrName>
                                        </p:attrNameLst>
                                      </p:cBhvr>
                                      <p:tavLst>
                                        <p:tav tm="0">
                                          <p:val>
                                            <p:strVal val="ppt_y"/>
                                          </p:val>
                                        </p:tav>
                                        <p:tav tm="100000">
                                          <p:val>
                                            <p:strVal val="ppt_y"/>
                                          </p:val>
                                        </p:tav>
                                      </p:tavLst>
                                    </p:anim>
                                    <p:set>
                                      <p:cBhvr>
                                        <p:cTn id="92" dur="1" fill="hold">
                                          <p:stCondLst>
                                            <p:cond delay="2999"/>
                                          </p:stCondLst>
                                        </p:cTn>
                                        <p:tgtEl>
                                          <p:spTgt spid="17"/>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3000"/>
                                        <p:tgtEl>
                                          <p:spTgt spid="18"/>
                                        </p:tgtEl>
                                        <p:attrNameLst>
                                          <p:attrName>ppt_x</p:attrName>
                                        </p:attrNameLst>
                                      </p:cBhvr>
                                      <p:tavLst>
                                        <p:tav tm="0">
                                          <p:val>
                                            <p:strVal val="ppt_x"/>
                                          </p:val>
                                        </p:tav>
                                        <p:tav tm="100000">
                                          <p:val>
                                            <p:strVal val="0-ppt_w/2"/>
                                          </p:val>
                                        </p:tav>
                                      </p:tavLst>
                                    </p:anim>
                                    <p:anim calcmode="lin" valueType="num">
                                      <p:cBhvr additive="base">
                                        <p:cTn id="95" dur="3000"/>
                                        <p:tgtEl>
                                          <p:spTgt spid="18"/>
                                        </p:tgtEl>
                                        <p:attrNameLst>
                                          <p:attrName>ppt_y</p:attrName>
                                        </p:attrNameLst>
                                      </p:cBhvr>
                                      <p:tavLst>
                                        <p:tav tm="0">
                                          <p:val>
                                            <p:strVal val="ppt_y"/>
                                          </p:val>
                                        </p:tav>
                                        <p:tav tm="100000">
                                          <p:val>
                                            <p:strVal val="ppt_y"/>
                                          </p:val>
                                        </p:tav>
                                      </p:tavLst>
                                    </p:anim>
                                    <p:set>
                                      <p:cBhvr>
                                        <p:cTn id="96" dur="1" fill="hold">
                                          <p:stCondLst>
                                            <p:cond delay="2999"/>
                                          </p:stCondLst>
                                        </p:cTn>
                                        <p:tgtEl>
                                          <p:spTgt spid="18"/>
                                        </p:tgtEl>
                                        <p:attrNameLst>
                                          <p:attrName>style.visibility</p:attrName>
                                        </p:attrNameLst>
                                      </p:cBhvr>
                                      <p:to>
                                        <p:strVal val="hidden"/>
                                      </p:to>
                                    </p:set>
                                  </p:childTnLst>
                                </p:cTn>
                              </p:par>
                              <p:par>
                                <p:cTn id="97" presetID="2" presetClass="exit" presetSubtype="8" fill="hold" nodeType="withEffect">
                                  <p:stCondLst>
                                    <p:cond delay="0"/>
                                  </p:stCondLst>
                                  <p:childTnLst>
                                    <p:anim calcmode="lin" valueType="num">
                                      <p:cBhvr additive="base">
                                        <p:cTn id="98" dur="3000"/>
                                        <p:tgtEl>
                                          <p:spTgt spid="19"/>
                                        </p:tgtEl>
                                        <p:attrNameLst>
                                          <p:attrName>ppt_x</p:attrName>
                                        </p:attrNameLst>
                                      </p:cBhvr>
                                      <p:tavLst>
                                        <p:tav tm="0">
                                          <p:val>
                                            <p:strVal val="ppt_x"/>
                                          </p:val>
                                        </p:tav>
                                        <p:tav tm="100000">
                                          <p:val>
                                            <p:strVal val="0-ppt_w/2"/>
                                          </p:val>
                                        </p:tav>
                                      </p:tavLst>
                                    </p:anim>
                                    <p:anim calcmode="lin" valueType="num">
                                      <p:cBhvr additive="base">
                                        <p:cTn id="99" dur="3000"/>
                                        <p:tgtEl>
                                          <p:spTgt spid="19"/>
                                        </p:tgtEl>
                                        <p:attrNameLst>
                                          <p:attrName>ppt_y</p:attrName>
                                        </p:attrNameLst>
                                      </p:cBhvr>
                                      <p:tavLst>
                                        <p:tav tm="0">
                                          <p:val>
                                            <p:strVal val="ppt_y"/>
                                          </p:val>
                                        </p:tav>
                                        <p:tav tm="100000">
                                          <p:val>
                                            <p:strVal val="ppt_y"/>
                                          </p:val>
                                        </p:tav>
                                      </p:tavLst>
                                    </p:anim>
                                    <p:set>
                                      <p:cBhvr>
                                        <p:cTn id="100" dur="1" fill="hold">
                                          <p:stCondLst>
                                            <p:cond delay="2999"/>
                                          </p:stCondLst>
                                        </p:cTn>
                                        <p:tgtEl>
                                          <p:spTgt spid="19"/>
                                        </p:tgtEl>
                                        <p:attrNameLst>
                                          <p:attrName>style.visibility</p:attrName>
                                        </p:attrNameLst>
                                      </p:cBhvr>
                                      <p:to>
                                        <p:strVal val="hidden"/>
                                      </p:to>
                                    </p:set>
                                  </p:childTnLst>
                                </p:cTn>
                              </p:par>
                              <p:par>
                                <p:cTn id="101" presetID="2" presetClass="exit" presetSubtype="8" fill="hold" nodeType="withEffect">
                                  <p:stCondLst>
                                    <p:cond delay="0"/>
                                  </p:stCondLst>
                                  <p:childTnLst>
                                    <p:anim calcmode="lin" valueType="num">
                                      <p:cBhvr additive="base">
                                        <p:cTn id="102" dur="3000"/>
                                        <p:tgtEl>
                                          <p:spTgt spid="20"/>
                                        </p:tgtEl>
                                        <p:attrNameLst>
                                          <p:attrName>ppt_x</p:attrName>
                                        </p:attrNameLst>
                                      </p:cBhvr>
                                      <p:tavLst>
                                        <p:tav tm="0">
                                          <p:val>
                                            <p:strVal val="ppt_x"/>
                                          </p:val>
                                        </p:tav>
                                        <p:tav tm="100000">
                                          <p:val>
                                            <p:strVal val="0-ppt_w/2"/>
                                          </p:val>
                                        </p:tav>
                                      </p:tavLst>
                                    </p:anim>
                                    <p:anim calcmode="lin" valueType="num">
                                      <p:cBhvr additive="base">
                                        <p:cTn id="103" dur="3000"/>
                                        <p:tgtEl>
                                          <p:spTgt spid="20"/>
                                        </p:tgtEl>
                                        <p:attrNameLst>
                                          <p:attrName>ppt_y</p:attrName>
                                        </p:attrNameLst>
                                      </p:cBhvr>
                                      <p:tavLst>
                                        <p:tav tm="0">
                                          <p:val>
                                            <p:strVal val="ppt_y"/>
                                          </p:val>
                                        </p:tav>
                                        <p:tav tm="100000">
                                          <p:val>
                                            <p:strVal val="ppt_y"/>
                                          </p:val>
                                        </p:tav>
                                      </p:tavLst>
                                    </p:anim>
                                    <p:set>
                                      <p:cBhvr>
                                        <p:cTn id="104" dur="1" fill="hold">
                                          <p:stCondLst>
                                            <p:cond delay="2999"/>
                                          </p:stCondLst>
                                        </p:cTn>
                                        <p:tgtEl>
                                          <p:spTgt spid="20"/>
                                        </p:tgtEl>
                                        <p:attrNameLst>
                                          <p:attrName>style.visibility</p:attrName>
                                        </p:attrNameLst>
                                      </p:cBhvr>
                                      <p:to>
                                        <p:strVal val="hidden"/>
                                      </p:to>
                                    </p:se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2">
                  <a:lumMod val="40000"/>
                  <a:lumOff val="60000"/>
                </a:schemeClr>
              </a:gs>
              <a:gs pos="50000">
                <a:srgbClr val="0033CC">
                  <a:shade val="67500"/>
                  <a:satMod val="115000"/>
                </a:srgbClr>
              </a:gs>
              <a:gs pos="100000">
                <a:srgbClr val="0033CC">
                  <a:shade val="100000"/>
                  <a:satMod val="115000"/>
                </a:srgbClr>
              </a:gs>
            </a:gsLst>
            <a:path path="circle">
              <a:fillToRect l="50000" t="50000" r="50000" b="50000"/>
            </a:path>
            <a:tileRect/>
          </a:gradFill>
        </p:spPr>
        <p:txBody>
          <a:bodyPr/>
          <a:lstStyle/>
          <a:p>
            <a:endParaRPr lang="es-ES" dirty="0"/>
          </a:p>
        </p:txBody>
      </p:sp>
      <p:pic>
        <p:nvPicPr>
          <p:cNvPr id="4" name="3 Imagen" descr="0(41).jpg"/>
          <p:cNvPicPr>
            <a:picLocks noChangeAspect="1"/>
          </p:cNvPicPr>
          <p:nvPr/>
        </p:nvPicPr>
        <p:blipFill>
          <a:blip r:embed="rId2"/>
          <a:stretch>
            <a:fillRect/>
          </a:stretch>
        </p:blipFill>
        <p:spPr>
          <a:xfrm>
            <a:off x="0" y="0"/>
            <a:ext cx="9170789" cy="6858000"/>
          </a:xfrm>
          <a:prstGeom prst="rect">
            <a:avLst/>
          </a:prstGeom>
        </p:spPr>
      </p:pic>
      <p:sp>
        <p:nvSpPr>
          <p:cNvPr id="6" name="5 Cheurón"/>
          <p:cNvSpPr/>
          <p:nvPr/>
        </p:nvSpPr>
        <p:spPr>
          <a:xfrm rot="2326250">
            <a:off x="1702719" y="1264685"/>
            <a:ext cx="2357454" cy="1704597"/>
          </a:xfrm>
          <a:prstGeom prst="chevron">
            <a:avLst>
              <a:gd name="adj" fmla="val 105538"/>
            </a:avLst>
          </a:prstGeom>
          <a:gradFill flip="none" rotWithShape="1">
            <a:gsLst>
              <a:gs pos="0">
                <a:schemeClr val="tx1"/>
              </a:gs>
              <a:gs pos="50000">
                <a:srgbClr val="FF99CC">
                  <a:shade val="67500"/>
                  <a:satMod val="115000"/>
                </a:srgbClr>
              </a:gs>
              <a:gs pos="100000">
                <a:srgbClr val="FF99CC">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8371958">
            <a:off x="4986049" y="1132600"/>
            <a:ext cx="2357454" cy="1704597"/>
          </a:xfrm>
          <a:prstGeom prst="chevron">
            <a:avLst>
              <a:gd name="adj" fmla="val 106995"/>
            </a:avLst>
          </a:prstGeom>
          <a:gradFill flip="none" rotWithShape="1">
            <a:gsLst>
              <a:gs pos="0">
                <a:schemeClr val="tx1"/>
              </a:gs>
              <a:gs pos="50000">
                <a:srgbClr val="FF99CC">
                  <a:shade val="67500"/>
                  <a:satMod val="115000"/>
                </a:srgbClr>
              </a:gs>
              <a:gs pos="100000">
                <a:srgbClr val="FF99CC">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9315772">
            <a:off x="1560634" y="4045953"/>
            <a:ext cx="2357454" cy="1704597"/>
          </a:xfrm>
          <a:prstGeom prst="chevron">
            <a:avLst>
              <a:gd name="adj" fmla="val 109305"/>
            </a:avLst>
          </a:prstGeom>
          <a:gradFill flip="none" rotWithShape="1">
            <a:gsLst>
              <a:gs pos="0">
                <a:schemeClr val="tx1"/>
              </a:gs>
              <a:gs pos="50000">
                <a:srgbClr val="FF99CC">
                  <a:shade val="67500"/>
                  <a:satMod val="115000"/>
                </a:srgbClr>
              </a:gs>
              <a:gs pos="100000">
                <a:srgbClr val="FF99CC">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3122895">
            <a:off x="4988939" y="3907514"/>
            <a:ext cx="2357454" cy="1704597"/>
          </a:xfrm>
          <a:prstGeom prst="chevron">
            <a:avLst>
              <a:gd name="adj" fmla="val 106841"/>
            </a:avLst>
          </a:prstGeom>
          <a:gradFill flip="none" rotWithShape="1">
            <a:gsLst>
              <a:gs pos="0">
                <a:schemeClr val="tx1"/>
              </a:gs>
              <a:gs pos="50000">
                <a:srgbClr val="FF99CC">
                  <a:shade val="67500"/>
                  <a:satMod val="115000"/>
                </a:srgbClr>
              </a:gs>
              <a:gs pos="100000">
                <a:srgbClr val="FF99CC">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2326250">
            <a:off x="1059777" y="764619"/>
            <a:ext cx="2357454" cy="1704597"/>
          </a:xfrm>
          <a:prstGeom prst="chevron">
            <a:avLst>
              <a:gd name="adj" fmla="val 104024"/>
            </a:avLst>
          </a:prstGeom>
          <a:gradFill flip="none" rotWithShape="1">
            <a:gsLst>
              <a:gs pos="0">
                <a:schemeClr val="tx1"/>
              </a:gs>
              <a:gs pos="50000">
                <a:srgbClr val="FF99CC">
                  <a:shade val="67500"/>
                  <a:satMod val="115000"/>
                </a:srgbClr>
              </a:gs>
              <a:gs pos="100000">
                <a:srgbClr val="FF99CC">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2326250">
            <a:off x="273991" y="121677"/>
            <a:ext cx="2357454" cy="1704597"/>
          </a:xfrm>
          <a:prstGeom prst="chevron">
            <a:avLst>
              <a:gd name="adj" fmla="val 105052"/>
            </a:avLst>
          </a:prstGeom>
          <a:gradFill flip="none" rotWithShape="1">
            <a:gsLst>
              <a:gs pos="0">
                <a:schemeClr val="tx1"/>
              </a:gs>
              <a:gs pos="50000">
                <a:srgbClr val="FF99CC">
                  <a:shade val="67500"/>
                  <a:satMod val="115000"/>
                </a:srgbClr>
              </a:gs>
              <a:gs pos="100000">
                <a:srgbClr val="FF99CC">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8371958">
            <a:off x="5628992" y="561121"/>
            <a:ext cx="2357454" cy="1704597"/>
          </a:xfrm>
          <a:prstGeom prst="chevron">
            <a:avLst>
              <a:gd name="adj" fmla="val 109267"/>
            </a:avLst>
          </a:prstGeom>
          <a:gradFill flip="none" rotWithShape="1">
            <a:gsLst>
              <a:gs pos="0">
                <a:schemeClr val="tx1"/>
              </a:gs>
              <a:gs pos="50000">
                <a:srgbClr val="FF99CC">
                  <a:shade val="67500"/>
                  <a:satMod val="115000"/>
                </a:srgbClr>
              </a:gs>
              <a:gs pos="100000">
                <a:srgbClr val="FF99CC">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9315772">
            <a:off x="917691" y="4607889"/>
            <a:ext cx="2357454" cy="1704597"/>
          </a:xfrm>
          <a:prstGeom prst="chevron">
            <a:avLst>
              <a:gd name="adj" fmla="val 106939"/>
            </a:avLst>
          </a:prstGeom>
          <a:gradFill flip="none" rotWithShape="1">
            <a:gsLst>
              <a:gs pos="0">
                <a:schemeClr val="tx1"/>
              </a:gs>
              <a:gs pos="50000">
                <a:srgbClr val="FF99CC">
                  <a:shade val="67500"/>
                  <a:satMod val="115000"/>
                </a:srgbClr>
              </a:gs>
              <a:gs pos="100000">
                <a:srgbClr val="FF99CC">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9315772">
            <a:off x="242522" y="5271529"/>
            <a:ext cx="2357454" cy="1599962"/>
          </a:xfrm>
          <a:prstGeom prst="chevron">
            <a:avLst>
              <a:gd name="adj" fmla="val 113570"/>
            </a:avLst>
          </a:prstGeom>
          <a:gradFill flip="none" rotWithShape="1">
            <a:gsLst>
              <a:gs pos="0">
                <a:schemeClr val="tx1"/>
              </a:gs>
              <a:gs pos="50000">
                <a:srgbClr val="FF99CC">
                  <a:shade val="67500"/>
                  <a:satMod val="115000"/>
                </a:srgbClr>
              </a:gs>
              <a:gs pos="100000">
                <a:srgbClr val="FF99CC">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3122895">
            <a:off x="5594897" y="4441410"/>
            <a:ext cx="2357454" cy="1586336"/>
          </a:xfrm>
          <a:prstGeom prst="chevron">
            <a:avLst>
              <a:gd name="adj" fmla="val 109988"/>
            </a:avLst>
          </a:prstGeom>
          <a:gradFill flip="none" rotWithShape="1">
            <a:gsLst>
              <a:gs pos="0">
                <a:schemeClr val="tx1"/>
              </a:gs>
              <a:gs pos="50000">
                <a:srgbClr val="FF99CC">
                  <a:shade val="67500"/>
                  <a:satMod val="115000"/>
                </a:srgbClr>
              </a:gs>
              <a:gs pos="100000">
                <a:srgbClr val="FF99CC">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3122895">
            <a:off x="6346260" y="4907645"/>
            <a:ext cx="2357454" cy="1704597"/>
          </a:xfrm>
          <a:prstGeom prst="chevron">
            <a:avLst>
              <a:gd name="adj" fmla="val 103603"/>
            </a:avLst>
          </a:prstGeom>
          <a:gradFill flip="none" rotWithShape="1">
            <a:gsLst>
              <a:gs pos="0">
                <a:schemeClr val="tx1"/>
              </a:gs>
              <a:gs pos="50000">
                <a:srgbClr val="FF99CC">
                  <a:shade val="67500"/>
                  <a:satMod val="115000"/>
                </a:srgbClr>
              </a:gs>
              <a:gs pos="100000">
                <a:srgbClr val="FF99CC">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8371958">
            <a:off x="6271934" y="-10407"/>
            <a:ext cx="2357454" cy="1704597"/>
          </a:xfrm>
          <a:prstGeom prst="chevron">
            <a:avLst>
              <a:gd name="adj" fmla="val 109742"/>
            </a:avLst>
          </a:prstGeom>
          <a:gradFill flip="none" rotWithShape="1">
            <a:gsLst>
              <a:gs pos="0">
                <a:schemeClr val="tx1"/>
              </a:gs>
              <a:gs pos="50000">
                <a:srgbClr val="FF99CC">
                  <a:shade val="67500"/>
                  <a:satMod val="115000"/>
                </a:srgbClr>
              </a:gs>
              <a:gs pos="100000">
                <a:srgbClr val="FF99CC">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0" y="-642966"/>
            <a:ext cx="9501222" cy="8072494"/>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9" presetClass="entr" presetSubtype="0" fill="hold" grpId="2"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ssolve">
                                      <p:cBhvr>
                                        <p:cTn id="10" dur="2000"/>
                                        <p:tgtEl>
                                          <p:spTgt spid="6"/>
                                        </p:tgtEl>
                                      </p:cBhvr>
                                    </p:animEffect>
                                  </p:childTnLst>
                                </p:cTn>
                              </p:par>
                              <p:par>
                                <p:cTn id="11" presetID="9" presetClass="entr" presetSubtype="0" fill="hold" grpId="2"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ssolve">
                                      <p:cBhvr>
                                        <p:cTn id="13" dur="2000"/>
                                        <p:tgtEl>
                                          <p:spTgt spid="7"/>
                                        </p:tgtEl>
                                      </p:cBhvr>
                                    </p:animEffect>
                                  </p:childTnLst>
                                </p:cTn>
                              </p:par>
                              <p:par>
                                <p:cTn id="14" presetID="9" presetClass="entr" presetSubtype="0" fill="hold" grpId="2"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dissolve">
                                      <p:cBhvr>
                                        <p:cTn id="16" dur="2000"/>
                                        <p:tgtEl>
                                          <p:spTgt spid="9"/>
                                        </p:tgtEl>
                                      </p:cBhvr>
                                    </p:animEffect>
                                  </p:childTnLst>
                                </p:cTn>
                              </p:par>
                              <p:par>
                                <p:cTn id="17" presetID="9" presetClass="entr" presetSubtype="0" fill="hold" grpId="2"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dissolve">
                                      <p:cBhvr>
                                        <p:cTn id="19" dur="2000"/>
                                        <p:tgtEl>
                                          <p:spTgt spid="12"/>
                                        </p:tgtEl>
                                      </p:cBhvr>
                                    </p:animEffect>
                                  </p:childTnLst>
                                </p:cTn>
                              </p:par>
                              <p:par>
                                <p:cTn id="20" presetID="9" presetClass="entr" presetSubtype="0" fill="hold" grpId="2"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dissolve">
                                      <p:cBhvr>
                                        <p:cTn id="22" dur="2000"/>
                                        <p:tgtEl>
                                          <p:spTgt spid="15"/>
                                        </p:tgtEl>
                                      </p:cBhvr>
                                    </p:animEffect>
                                  </p:childTnLst>
                                </p:cTn>
                              </p:par>
                              <p:par>
                                <p:cTn id="23" presetID="9" presetClass="entr" presetSubtype="0" fill="hold" grpId="2"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dissolve">
                                      <p:cBhvr>
                                        <p:cTn id="25" dur="2000"/>
                                        <p:tgtEl>
                                          <p:spTgt spid="16"/>
                                        </p:tgtEl>
                                      </p:cBhvr>
                                    </p:animEffect>
                                  </p:childTnLst>
                                </p:cTn>
                              </p:par>
                              <p:par>
                                <p:cTn id="26" presetID="9" presetClass="entr" presetSubtype="0" fill="hold" grpId="2"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dissolve">
                                      <p:cBhvr>
                                        <p:cTn id="28" dur="2000"/>
                                        <p:tgtEl>
                                          <p:spTgt spid="17"/>
                                        </p:tgtEl>
                                      </p:cBhvr>
                                    </p:animEffect>
                                  </p:childTnLst>
                                </p:cTn>
                              </p:par>
                              <p:par>
                                <p:cTn id="29" presetID="9" presetClass="entr" presetSubtype="0" fill="hold" grpId="2"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dissolve">
                                      <p:cBhvr>
                                        <p:cTn id="31" dur="2000"/>
                                        <p:tgtEl>
                                          <p:spTgt spid="8"/>
                                        </p:tgtEl>
                                      </p:cBhvr>
                                    </p:animEffect>
                                  </p:childTnLst>
                                </p:cTn>
                              </p:par>
                              <p:par>
                                <p:cTn id="32" presetID="9" presetClass="entr" presetSubtype="0" fill="hold" grpId="2"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dissolve">
                                      <p:cBhvr>
                                        <p:cTn id="34" dur="2000"/>
                                        <p:tgtEl>
                                          <p:spTgt spid="10"/>
                                        </p:tgtEl>
                                      </p:cBhvr>
                                    </p:animEffect>
                                  </p:childTnLst>
                                </p:cTn>
                              </p:par>
                              <p:par>
                                <p:cTn id="35" presetID="9" presetClass="entr" presetSubtype="0" fill="hold" grpId="2"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dissolve">
                                      <p:cBhvr>
                                        <p:cTn id="37" dur="2000"/>
                                        <p:tgtEl>
                                          <p:spTgt spid="11"/>
                                        </p:tgtEl>
                                      </p:cBhvr>
                                    </p:animEffect>
                                  </p:childTnLst>
                                </p:cTn>
                              </p:par>
                              <p:par>
                                <p:cTn id="38" presetID="9" presetClass="entr" presetSubtype="0" fill="hold" grpId="2"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dissolve">
                                      <p:cBhvr>
                                        <p:cTn id="40" dur="2000"/>
                                        <p:tgtEl>
                                          <p:spTgt spid="13"/>
                                        </p:tgtEl>
                                      </p:cBhvr>
                                    </p:animEffect>
                                  </p:childTnLst>
                                </p:cTn>
                              </p:par>
                              <p:par>
                                <p:cTn id="41" presetID="9" presetClass="entr" presetSubtype="0" fill="hold" grpId="2"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dissolve">
                                      <p:cBhvr>
                                        <p:cTn id="43" dur="2000"/>
                                        <p:tgtEl>
                                          <p:spTgt spid="14"/>
                                        </p:tgtEl>
                                      </p:cBhvr>
                                    </p:animEffect>
                                  </p:childTnLst>
                                </p:cTn>
                              </p:par>
                              <p:par>
                                <p:cTn id="44" presetID="2" presetClass="entr" presetSubtype="6"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2000" fill="hold"/>
                                        <p:tgtEl>
                                          <p:spTgt spid="6"/>
                                        </p:tgtEl>
                                        <p:attrNameLst>
                                          <p:attrName>ppt_x</p:attrName>
                                        </p:attrNameLst>
                                      </p:cBhvr>
                                      <p:tavLst>
                                        <p:tav tm="0">
                                          <p:val>
                                            <p:strVal val="1+#ppt_w/2"/>
                                          </p:val>
                                        </p:tav>
                                        <p:tav tm="100000">
                                          <p:val>
                                            <p:strVal val="#ppt_x"/>
                                          </p:val>
                                        </p:tav>
                                      </p:tavLst>
                                    </p:anim>
                                    <p:anim calcmode="lin" valueType="num">
                                      <p:cBhvr additive="base">
                                        <p:cTn id="47" dur="2000" fill="hold"/>
                                        <p:tgtEl>
                                          <p:spTgt spid="6"/>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2000" fill="hold"/>
                                        <p:tgtEl>
                                          <p:spTgt spid="10"/>
                                        </p:tgtEl>
                                        <p:attrNameLst>
                                          <p:attrName>ppt_x</p:attrName>
                                        </p:attrNameLst>
                                      </p:cBhvr>
                                      <p:tavLst>
                                        <p:tav tm="0">
                                          <p:val>
                                            <p:strVal val="1+#ppt_w/2"/>
                                          </p:val>
                                        </p:tav>
                                        <p:tav tm="100000">
                                          <p:val>
                                            <p:strVal val="#ppt_x"/>
                                          </p:val>
                                        </p:tav>
                                      </p:tavLst>
                                    </p:anim>
                                    <p:anim calcmode="lin" valueType="num">
                                      <p:cBhvr additive="base">
                                        <p:cTn id="51" dur="2000" fill="hold"/>
                                        <p:tgtEl>
                                          <p:spTgt spid="10"/>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2000" fill="hold"/>
                                        <p:tgtEl>
                                          <p:spTgt spid="11"/>
                                        </p:tgtEl>
                                        <p:attrNameLst>
                                          <p:attrName>ppt_x</p:attrName>
                                        </p:attrNameLst>
                                      </p:cBhvr>
                                      <p:tavLst>
                                        <p:tav tm="0">
                                          <p:val>
                                            <p:strVal val="1+#ppt_w/2"/>
                                          </p:val>
                                        </p:tav>
                                        <p:tav tm="100000">
                                          <p:val>
                                            <p:strVal val="#ppt_x"/>
                                          </p:val>
                                        </p:tav>
                                      </p:tavLst>
                                    </p:anim>
                                    <p:anim calcmode="lin" valueType="num">
                                      <p:cBhvr additive="base">
                                        <p:cTn id="55" dur="2000" fill="hold"/>
                                        <p:tgtEl>
                                          <p:spTgt spid="11"/>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7"/>
                                        </p:tgtEl>
                                        <p:attrNameLst>
                                          <p:attrName>style.visibility</p:attrName>
                                        </p:attrNameLst>
                                      </p:cBhvr>
                                      <p:to>
                                        <p:strVal val="visible"/>
                                      </p:to>
                                    </p:set>
                                    <p:anim calcmode="lin" valueType="num">
                                      <p:cBhvr additive="base">
                                        <p:cTn id="58" dur="2000" fill="hold"/>
                                        <p:tgtEl>
                                          <p:spTgt spid="7"/>
                                        </p:tgtEl>
                                        <p:attrNameLst>
                                          <p:attrName>ppt_x</p:attrName>
                                        </p:attrNameLst>
                                      </p:cBhvr>
                                      <p:tavLst>
                                        <p:tav tm="0">
                                          <p:val>
                                            <p:strVal val="0-#ppt_w/2"/>
                                          </p:val>
                                        </p:tav>
                                        <p:tav tm="100000">
                                          <p:val>
                                            <p:strVal val="#ppt_x"/>
                                          </p:val>
                                        </p:tav>
                                      </p:tavLst>
                                    </p:anim>
                                    <p:anim calcmode="lin" valueType="num">
                                      <p:cBhvr additive="base">
                                        <p:cTn id="59" dur="2000" fill="hold"/>
                                        <p:tgtEl>
                                          <p:spTgt spid="7"/>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2000" fill="hold"/>
                                        <p:tgtEl>
                                          <p:spTgt spid="12"/>
                                        </p:tgtEl>
                                        <p:attrNameLst>
                                          <p:attrName>ppt_x</p:attrName>
                                        </p:attrNameLst>
                                      </p:cBhvr>
                                      <p:tavLst>
                                        <p:tav tm="0">
                                          <p:val>
                                            <p:strVal val="0-#ppt_w/2"/>
                                          </p:val>
                                        </p:tav>
                                        <p:tav tm="100000">
                                          <p:val>
                                            <p:strVal val="#ppt_x"/>
                                          </p:val>
                                        </p:tav>
                                      </p:tavLst>
                                    </p:anim>
                                    <p:anim calcmode="lin" valueType="num">
                                      <p:cBhvr additive="base">
                                        <p:cTn id="63" dur="2000" fill="hold"/>
                                        <p:tgtEl>
                                          <p:spTgt spid="12"/>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2000" fill="hold"/>
                                        <p:tgtEl>
                                          <p:spTgt spid="17"/>
                                        </p:tgtEl>
                                        <p:attrNameLst>
                                          <p:attrName>ppt_x</p:attrName>
                                        </p:attrNameLst>
                                      </p:cBhvr>
                                      <p:tavLst>
                                        <p:tav tm="0">
                                          <p:val>
                                            <p:strVal val="0-#ppt_w/2"/>
                                          </p:val>
                                        </p:tav>
                                        <p:tav tm="100000">
                                          <p:val>
                                            <p:strVal val="#ppt_x"/>
                                          </p:val>
                                        </p:tav>
                                      </p:tavLst>
                                    </p:anim>
                                    <p:anim calcmode="lin" valueType="num">
                                      <p:cBhvr additive="base">
                                        <p:cTn id="67" dur="2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additive="base">
                                        <p:cTn id="70" dur="2000" fill="hold"/>
                                        <p:tgtEl>
                                          <p:spTgt spid="8"/>
                                        </p:tgtEl>
                                        <p:attrNameLst>
                                          <p:attrName>ppt_x</p:attrName>
                                        </p:attrNameLst>
                                      </p:cBhvr>
                                      <p:tavLst>
                                        <p:tav tm="0">
                                          <p:val>
                                            <p:strVal val="1+#ppt_w/2"/>
                                          </p:val>
                                        </p:tav>
                                        <p:tav tm="100000">
                                          <p:val>
                                            <p:strVal val="#ppt_x"/>
                                          </p:val>
                                        </p:tav>
                                      </p:tavLst>
                                    </p:anim>
                                    <p:anim calcmode="lin" valueType="num">
                                      <p:cBhvr additive="base">
                                        <p:cTn id="71" dur="2000" fill="hold"/>
                                        <p:tgtEl>
                                          <p:spTgt spid="8"/>
                                        </p:tgtEl>
                                        <p:attrNameLst>
                                          <p:attrName>ppt_y</p:attrName>
                                        </p:attrNameLst>
                                      </p:cBhvr>
                                      <p:tavLst>
                                        <p:tav tm="0">
                                          <p:val>
                                            <p:strVal val="0-#ppt_h/2"/>
                                          </p:val>
                                        </p:tav>
                                        <p:tav tm="100000">
                                          <p:val>
                                            <p:strVal val="#ppt_y"/>
                                          </p:val>
                                        </p:tav>
                                      </p:tavLst>
                                    </p:anim>
                                  </p:childTnLst>
                                </p:cTn>
                              </p:par>
                              <p:par>
                                <p:cTn id="72" presetID="2" presetClass="entr" presetSubtype="3" fill="hold" grpId="0"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additive="base">
                                        <p:cTn id="74" dur="2000" fill="hold"/>
                                        <p:tgtEl>
                                          <p:spTgt spid="13"/>
                                        </p:tgtEl>
                                        <p:attrNameLst>
                                          <p:attrName>ppt_x</p:attrName>
                                        </p:attrNameLst>
                                      </p:cBhvr>
                                      <p:tavLst>
                                        <p:tav tm="0">
                                          <p:val>
                                            <p:strVal val="1+#ppt_w/2"/>
                                          </p:val>
                                        </p:tav>
                                        <p:tav tm="100000">
                                          <p:val>
                                            <p:strVal val="#ppt_x"/>
                                          </p:val>
                                        </p:tav>
                                      </p:tavLst>
                                    </p:anim>
                                    <p:anim calcmode="lin" valueType="num">
                                      <p:cBhvr additive="base">
                                        <p:cTn id="75" dur="2000" fill="hold"/>
                                        <p:tgtEl>
                                          <p:spTgt spid="13"/>
                                        </p:tgtEl>
                                        <p:attrNameLst>
                                          <p:attrName>ppt_y</p:attrName>
                                        </p:attrNameLst>
                                      </p:cBhvr>
                                      <p:tavLst>
                                        <p:tav tm="0">
                                          <p:val>
                                            <p:strVal val="0-#ppt_h/2"/>
                                          </p:val>
                                        </p:tav>
                                        <p:tav tm="100000">
                                          <p:val>
                                            <p:strVal val="#ppt_y"/>
                                          </p:val>
                                        </p:tav>
                                      </p:tavLst>
                                    </p:anim>
                                  </p:childTnLst>
                                </p:cTn>
                              </p:par>
                              <p:par>
                                <p:cTn id="76" presetID="2" presetClass="entr" presetSubtype="3" fill="hold" grpId="0" nodeType="withEffect">
                                  <p:stCondLst>
                                    <p:cond delay="0"/>
                                  </p:stCondLst>
                                  <p:childTnLst>
                                    <p:set>
                                      <p:cBhvr>
                                        <p:cTn id="77" dur="1" fill="hold">
                                          <p:stCondLst>
                                            <p:cond delay="0"/>
                                          </p:stCondLst>
                                        </p:cTn>
                                        <p:tgtEl>
                                          <p:spTgt spid="14"/>
                                        </p:tgtEl>
                                        <p:attrNameLst>
                                          <p:attrName>style.visibility</p:attrName>
                                        </p:attrNameLst>
                                      </p:cBhvr>
                                      <p:to>
                                        <p:strVal val="visible"/>
                                      </p:to>
                                    </p:set>
                                    <p:anim calcmode="lin" valueType="num">
                                      <p:cBhvr additive="base">
                                        <p:cTn id="78" dur="2000" fill="hold"/>
                                        <p:tgtEl>
                                          <p:spTgt spid="14"/>
                                        </p:tgtEl>
                                        <p:attrNameLst>
                                          <p:attrName>ppt_x</p:attrName>
                                        </p:attrNameLst>
                                      </p:cBhvr>
                                      <p:tavLst>
                                        <p:tav tm="0">
                                          <p:val>
                                            <p:strVal val="1+#ppt_w/2"/>
                                          </p:val>
                                        </p:tav>
                                        <p:tav tm="100000">
                                          <p:val>
                                            <p:strVal val="#ppt_x"/>
                                          </p:val>
                                        </p:tav>
                                      </p:tavLst>
                                    </p:anim>
                                    <p:anim calcmode="lin" valueType="num">
                                      <p:cBhvr additive="base">
                                        <p:cTn id="79" dur="2000" fill="hold"/>
                                        <p:tgtEl>
                                          <p:spTgt spid="14"/>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additive="base">
                                        <p:cTn id="82" dur="2000" fill="hold"/>
                                        <p:tgtEl>
                                          <p:spTgt spid="9"/>
                                        </p:tgtEl>
                                        <p:attrNameLst>
                                          <p:attrName>ppt_x</p:attrName>
                                        </p:attrNameLst>
                                      </p:cBhvr>
                                      <p:tavLst>
                                        <p:tav tm="0">
                                          <p:val>
                                            <p:strVal val="0-#ppt_w/2"/>
                                          </p:val>
                                        </p:tav>
                                        <p:tav tm="100000">
                                          <p:val>
                                            <p:strVal val="#ppt_x"/>
                                          </p:val>
                                        </p:tav>
                                      </p:tavLst>
                                    </p:anim>
                                    <p:anim calcmode="lin" valueType="num">
                                      <p:cBhvr additive="base">
                                        <p:cTn id="83" dur="2000" fill="hold"/>
                                        <p:tgtEl>
                                          <p:spTgt spid="9"/>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15"/>
                                        </p:tgtEl>
                                        <p:attrNameLst>
                                          <p:attrName>style.visibility</p:attrName>
                                        </p:attrNameLst>
                                      </p:cBhvr>
                                      <p:to>
                                        <p:strVal val="visible"/>
                                      </p:to>
                                    </p:set>
                                    <p:anim calcmode="lin" valueType="num">
                                      <p:cBhvr additive="base">
                                        <p:cTn id="86" dur="2000" fill="hold"/>
                                        <p:tgtEl>
                                          <p:spTgt spid="15"/>
                                        </p:tgtEl>
                                        <p:attrNameLst>
                                          <p:attrName>ppt_x</p:attrName>
                                        </p:attrNameLst>
                                      </p:cBhvr>
                                      <p:tavLst>
                                        <p:tav tm="0">
                                          <p:val>
                                            <p:strVal val="0-#ppt_w/2"/>
                                          </p:val>
                                        </p:tav>
                                        <p:tav tm="100000">
                                          <p:val>
                                            <p:strVal val="#ppt_x"/>
                                          </p:val>
                                        </p:tav>
                                      </p:tavLst>
                                    </p:anim>
                                    <p:anim calcmode="lin" valueType="num">
                                      <p:cBhvr additive="base">
                                        <p:cTn id="87" dur="2000" fill="hold"/>
                                        <p:tgtEl>
                                          <p:spTgt spid="15"/>
                                        </p:tgtEl>
                                        <p:attrNameLst>
                                          <p:attrName>ppt_y</p:attrName>
                                        </p:attrNameLst>
                                      </p:cBhvr>
                                      <p:tavLst>
                                        <p:tav tm="0">
                                          <p:val>
                                            <p:strVal val="0-#ppt_h/2"/>
                                          </p:val>
                                        </p:tav>
                                        <p:tav tm="100000">
                                          <p:val>
                                            <p:strVal val="#ppt_y"/>
                                          </p:val>
                                        </p:tav>
                                      </p:tavLst>
                                    </p:anim>
                                  </p:childTnLst>
                                </p:cTn>
                              </p:par>
                              <p:par>
                                <p:cTn id="88" presetID="2" presetClass="entr" presetSubtype="9" fill="hold" grpId="0"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2000" fill="hold"/>
                                        <p:tgtEl>
                                          <p:spTgt spid="16"/>
                                        </p:tgtEl>
                                        <p:attrNameLst>
                                          <p:attrName>ppt_x</p:attrName>
                                        </p:attrNameLst>
                                      </p:cBhvr>
                                      <p:tavLst>
                                        <p:tav tm="0">
                                          <p:val>
                                            <p:strVal val="0-#ppt_w/2"/>
                                          </p:val>
                                        </p:tav>
                                        <p:tav tm="100000">
                                          <p:val>
                                            <p:strVal val="#ppt_x"/>
                                          </p:val>
                                        </p:tav>
                                      </p:tavLst>
                                    </p:anim>
                                    <p:anim calcmode="lin" valueType="num">
                                      <p:cBhvr additive="base">
                                        <p:cTn id="91" dur="2000" fill="hold"/>
                                        <p:tgtEl>
                                          <p:spTgt spid="16"/>
                                        </p:tgtEl>
                                        <p:attrNameLst>
                                          <p:attrName>ppt_y</p:attrName>
                                        </p:attrNameLst>
                                      </p:cBhvr>
                                      <p:tavLst>
                                        <p:tav tm="0">
                                          <p:val>
                                            <p:strVal val="0-#ppt_h/2"/>
                                          </p:val>
                                        </p:tav>
                                        <p:tav tm="100000">
                                          <p:val>
                                            <p:strVal val="#ppt_y"/>
                                          </p:val>
                                        </p:tav>
                                      </p:tavLst>
                                    </p:anim>
                                  </p:childTnLst>
                                </p:cTn>
                              </p:par>
                              <p:par>
                                <p:cTn id="92" presetID="13" presetClass="entr" presetSubtype="16" fill="hold" grpId="1" nodeType="withEffect">
                                  <p:stCondLst>
                                    <p:cond delay="0"/>
                                  </p:stCondLst>
                                  <p:childTnLst>
                                    <p:set>
                                      <p:cBhvr>
                                        <p:cTn id="93" dur="1" fill="hold">
                                          <p:stCondLst>
                                            <p:cond delay="0"/>
                                          </p:stCondLst>
                                        </p:cTn>
                                        <p:tgtEl>
                                          <p:spTgt spid="6"/>
                                        </p:tgtEl>
                                        <p:attrNameLst>
                                          <p:attrName>style.visibility</p:attrName>
                                        </p:attrNameLst>
                                      </p:cBhvr>
                                      <p:to>
                                        <p:strVal val="visible"/>
                                      </p:to>
                                    </p:set>
                                    <p:animEffect transition="in" filter="plus(in)">
                                      <p:cBhvr>
                                        <p:cTn id="94" dur="2000"/>
                                        <p:tgtEl>
                                          <p:spTgt spid="6"/>
                                        </p:tgtEl>
                                      </p:cBhvr>
                                    </p:animEffect>
                                  </p:childTnLst>
                                </p:cTn>
                              </p:par>
                              <p:par>
                                <p:cTn id="95" presetID="13" presetClass="entr" presetSubtype="16" fill="hold" grpId="1" nodeType="withEffect">
                                  <p:stCondLst>
                                    <p:cond delay="0"/>
                                  </p:stCondLst>
                                  <p:childTnLst>
                                    <p:set>
                                      <p:cBhvr>
                                        <p:cTn id="96" dur="1" fill="hold">
                                          <p:stCondLst>
                                            <p:cond delay="0"/>
                                          </p:stCondLst>
                                        </p:cTn>
                                        <p:tgtEl>
                                          <p:spTgt spid="8"/>
                                        </p:tgtEl>
                                        <p:attrNameLst>
                                          <p:attrName>style.visibility</p:attrName>
                                        </p:attrNameLst>
                                      </p:cBhvr>
                                      <p:to>
                                        <p:strVal val="visible"/>
                                      </p:to>
                                    </p:set>
                                    <p:animEffect transition="in" filter="plus(in)">
                                      <p:cBhvr>
                                        <p:cTn id="97" dur="2000"/>
                                        <p:tgtEl>
                                          <p:spTgt spid="8"/>
                                        </p:tgtEl>
                                      </p:cBhvr>
                                    </p:animEffect>
                                  </p:childTnLst>
                                </p:cTn>
                              </p:par>
                              <p:par>
                                <p:cTn id="98" presetID="13" presetClass="entr" presetSubtype="16" fill="hold" grpId="1" nodeType="withEffect">
                                  <p:stCondLst>
                                    <p:cond delay="0"/>
                                  </p:stCondLst>
                                  <p:childTnLst>
                                    <p:set>
                                      <p:cBhvr>
                                        <p:cTn id="99" dur="1" fill="hold">
                                          <p:stCondLst>
                                            <p:cond delay="0"/>
                                          </p:stCondLst>
                                        </p:cTn>
                                        <p:tgtEl>
                                          <p:spTgt spid="10"/>
                                        </p:tgtEl>
                                        <p:attrNameLst>
                                          <p:attrName>style.visibility</p:attrName>
                                        </p:attrNameLst>
                                      </p:cBhvr>
                                      <p:to>
                                        <p:strVal val="visible"/>
                                      </p:to>
                                    </p:set>
                                    <p:animEffect transition="in" filter="plus(in)">
                                      <p:cBhvr>
                                        <p:cTn id="100" dur="2000"/>
                                        <p:tgtEl>
                                          <p:spTgt spid="10"/>
                                        </p:tgtEl>
                                      </p:cBhvr>
                                    </p:animEffect>
                                  </p:childTnLst>
                                </p:cTn>
                              </p:par>
                              <p:par>
                                <p:cTn id="101" presetID="13" presetClass="entr" presetSubtype="16" fill="hold" grpId="1" nodeType="withEffect">
                                  <p:stCondLst>
                                    <p:cond delay="0"/>
                                  </p:stCondLst>
                                  <p:childTnLst>
                                    <p:set>
                                      <p:cBhvr>
                                        <p:cTn id="102" dur="1" fill="hold">
                                          <p:stCondLst>
                                            <p:cond delay="0"/>
                                          </p:stCondLst>
                                        </p:cTn>
                                        <p:tgtEl>
                                          <p:spTgt spid="11"/>
                                        </p:tgtEl>
                                        <p:attrNameLst>
                                          <p:attrName>style.visibility</p:attrName>
                                        </p:attrNameLst>
                                      </p:cBhvr>
                                      <p:to>
                                        <p:strVal val="visible"/>
                                      </p:to>
                                    </p:set>
                                    <p:animEffect transition="in" filter="plus(in)">
                                      <p:cBhvr>
                                        <p:cTn id="103" dur="2000"/>
                                        <p:tgtEl>
                                          <p:spTgt spid="11"/>
                                        </p:tgtEl>
                                      </p:cBhvr>
                                    </p:animEffect>
                                  </p:childTnLst>
                                </p:cTn>
                              </p:par>
                              <p:par>
                                <p:cTn id="104" presetID="13" presetClass="entr" presetSubtype="16" fill="hold" grpId="1" nodeType="withEffect">
                                  <p:stCondLst>
                                    <p:cond delay="0"/>
                                  </p:stCondLst>
                                  <p:childTnLst>
                                    <p:set>
                                      <p:cBhvr>
                                        <p:cTn id="105" dur="1" fill="hold">
                                          <p:stCondLst>
                                            <p:cond delay="0"/>
                                          </p:stCondLst>
                                        </p:cTn>
                                        <p:tgtEl>
                                          <p:spTgt spid="13"/>
                                        </p:tgtEl>
                                        <p:attrNameLst>
                                          <p:attrName>style.visibility</p:attrName>
                                        </p:attrNameLst>
                                      </p:cBhvr>
                                      <p:to>
                                        <p:strVal val="visible"/>
                                      </p:to>
                                    </p:set>
                                    <p:animEffect transition="in" filter="plus(in)">
                                      <p:cBhvr>
                                        <p:cTn id="106" dur="2000"/>
                                        <p:tgtEl>
                                          <p:spTgt spid="13"/>
                                        </p:tgtEl>
                                      </p:cBhvr>
                                    </p:animEffect>
                                  </p:childTnLst>
                                </p:cTn>
                              </p:par>
                              <p:par>
                                <p:cTn id="107" presetID="13" presetClass="entr" presetSubtype="16" fill="hold" grpId="1"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plus(in)">
                                      <p:cBhvr>
                                        <p:cTn id="109" dur="2000"/>
                                        <p:tgtEl>
                                          <p:spTgt spid="14"/>
                                        </p:tgtEl>
                                      </p:cBhvr>
                                    </p:animEffect>
                                  </p:childTnLst>
                                </p:cTn>
                              </p:par>
                              <p:par>
                                <p:cTn id="110" presetID="13" presetClass="entr" presetSubtype="16" fill="hold" grpId="1" nodeType="withEffect">
                                  <p:stCondLst>
                                    <p:cond delay="0"/>
                                  </p:stCondLst>
                                  <p:childTnLst>
                                    <p:set>
                                      <p:cBhvr>
                                        <p:cTn id="111" dur="1" fill="hold">
                                          <p:stCondLst>
                                            <p:cond delay="0"/>
                                          </p:stCondLst>
                                        </p:cTn>
                                        <p:tgtEl>
                                          <p:spTgt spid="7"/>
                                        </p:tgtEl>
                                        <p:attrNameLst>
                                          <p:attrName>style.visibility</p:attrName>
                                        </p:attrNameLst>
                                      </p:cBhvr>
                                      <p:to>
                                        <p:strVal val="visible"/>
                                      </p:to>
                                    </p:set>
                                    <p:animEffect transition="in" filter="plus(in)">
                                      <p:cBhvr>
                                        <p:cTn id="112" dur="2000"/>
                                        <p:tgtEl>
                                          <p:spTgt spid="7"/>
                                        </p:tgtEl>
                                      </p:cBhvr>
                                    </p:animEffect>
                                  </p:childTnLst>
                                </p:cTn>
                              </p:par>
                              <p:par>
                                <p:cTn id="113" presetID="13" presetClass="entr" presetSubtype="16" fill="hold" grpId="1" nodeType="withEffect">
                                  <p:stCondLst>
                                    <p:cond delay="0"/>
                                  </p:stCondLst>
                                  <p:childTnLst>
                                    <p:set>
                                      <p:cBhvr>
                                        <p:cTn id="114" dur="1" fill="hold">
                                          <p:stCondLst>
                                            <p:cond delay="0"/>
                                          </p:stCondLst>
                                        </p:cTn>
                                        <p:tgtEl>
                                          <p:spTgt spid="9"/>
                                        </p:tgtEl>
                                        <p:attrNameLst>
                                          <p:attrName>style.visibility</p:attrName>
                                        </p:attrNameLst>
                                      </p:cBhvr>
                                      <p:to>
                                        <p:strVal val="visible"/>
                                      </p:to>
                                    </p:set>
                                    <p:animEffect transition="in" filter="plus(in)">
                                      <p:cBhvr>
                                        <p:cTn id="115" dur="2000"/>
                                        <p:tgtEl>
                                          <p:spTgt spid="9"/>
                                        </p:tgtEl>
                                      </p:cBhvr>
                                    </p:animEffect>
                                  </p:childTnLst>
                                </p:cTn>
                              </p:par>
                              <p:par>
                                <p:cTn id="116" presetID="13" presetClass="entr" presetSubtype="16" fill="hold" grpId="1" nodeType="withEffect">
                                  <p:stCondLst>
                                    <p:cond delay="0"/>
                                  </p:stCondLst>
                                  <p:childTnLst>
                                    <p:set>
                                      <p:cBhvr>
                                        <p:cTn id="117" dur="1" fill="hold">
                                          <p:stCondLst>
                                            <p:cond delay="0"/>
                                          </p:stCondLst>
                                        </p:cTn>
                                        <p:tgtEl>
                                          <p:spTgt spid="12"/>
                                        </p:tgtEl>
                                        <p:attrNameLst>
                                          <p:attrName>style.visibility</p:attrName>
                                        </p:attrNameLst>
                                      </p:cBhvr>
                                      <p:to>
                                        <p:strVal val="visible"/>
                                      </p:to>
                                    </p:set>
                                    <p:animEffect transition="in" filter="plus(in)">
                                      <p:cBhvr>
                                        <p:cTn id="118" dur="2000"/>
                                        <p:tgtEl>
                                          <p:spTgt spid="12"/>
                                        </p:tgtEl>
                                      </p:cBhvr>
                                    </p:animEffect>
                                  </p:childTnLst>
                                </p:cTn>
                              </p:par>
                              <p:par>
                                <p:cTn id="119" presetID="13" presetClass="entr" presetSubtype="16" fill="hold" grpId="1" nodeType="withEffect">
                                  <p:stCondLst>
                                    <p:cond delay="0"/>
                                  </p:stCondLst>
                                  <p:childTnLst>
                                    <p:set>
                                      <p:cBhvr>
                                        <p:cTn id="120" dur="1" fill="hold">
                                          <p:stCondLst>
                                            <p:cond delay="0"/>
                                          </p:stCondLst>
                                        </p:cTn>
                                        <p:tgtEl>
                                          <p:spTgt spid="15"/>
                                        </p:tgtEl>
                                        <p:attrNameLst>
                                          <p:attrName>style.visibility</p:attrName>
                                        </p:attrNameLst>
                                      </p:cBhvr>
                                      <p:to>
                                        <p:strVal val="visible"/>
                                      </p:to>
                                    </p:set>
                                    <p:animEffect transition="in" filter="plus(in)">
                                      <p:cBhvr>
                                        <p:cTn id="121" dur="2000"/>
                                        <p:tgtEl>
                                          <p:spTgt spid="15"/>
                                        </p:tgtEl>
                                      </p:cBhvr>
                                    </p:animEffect>
                                  </p:childTnLst>
                                </p:cTn>
                              </p:par>
                              <p:par>
                                <p:cTn id="122" presetID="13" presetClass="entr" presetSubtype="16" fill="hold" grpId="1" nodeType="withEffect">
                                  <p:stCondLst>
                                    <p:cond delay="0"/>
                                  </p:stCondLst>
                                  <p:childTnLst>
                                    <p:set>
                                      <p:cBhvr>
                                        <p:cTn id="123" dur="1" fill="hold">
                                          <p:stCondLst>
                                            <p:cond delay="0"/>
                                          </p:stCondLst>
                                        </p:cTn>
                                        <p:tgtEl>
                                          <p:spTgt spid="16"/>
                                        </p:tgtEl>
                                        <p:attrNameLst>
                                          <p:attrName>style.visibility</p:attrName>
                                        </p:attrNameLst>
                                      </p:cBhvr>
                                      <p:to>
                                        <p:strVal val="visible"/>
                                      </p:to>
                                    </p:set>
                                    <p:animEffect transition="in" filter="plus(in)">
                                      <p:cBhvr>
                                        <p:cTn id="124" dur="2000"/>
                                        <p:tgtEl>
                                          <p:spTgt spid="16"/>
                                        </p:tgtEl>
                                      </p:cBhvr>
                                    </p:animEffect>
                                  </p:childTnLst>
                                </p:cTn>
                              </p:par>
                              <p:par>
                                <p:cTn id="125" presetID="13" presetClass="entr" presetSubtype="16" fill="hold" grpId="1" nodeType="withEffect">
                                  <p:stCondLst>
                                    <p:cond delay="0"/>
                                  </p:stCondLst>
                                  <p:childTnLst>
                                    <p:set>
                                      <p:cBhvr>
                                        <p:cTn id="126" dur="1" fill="hold">
                                          <p:stCondLst>
                                            <p:cond delay="0"/>
                                          </p:stCondLst>
                                        </p:cTn>
                                        <p:tgtEl>
                                          <p:spTgt spid="17"/>
                                        </p:tgtEl>
                                        <p:attrNameLst>
                                          <p:attrName>style.visibility</p:attrName>
                                        </p:attrNameLst>
                                      </p:cBhvr>
                                      <p:to>
                                        <p:strVal val="visible"/>
                                      </p:to>
                                    </p:set>
                                    <p:animEffect transition="in" filter="plus(in)">
                                      <p:cBhvr>
                                        <p:cTn id="127" dur="2000"/>
                                        <p:tgtEl>
                                          <p:spTgt spid="17"/>
                                        </p:tgtEl>
                                      </p:cBhvr>
                                    </p:animEffect>
                                  </p:childTnLst>
                                </p:cTn>
                              </p:par>
                            </p:childTnLst>
                          </p:cTn>
                        </p:par>
                        <p:par>
                          <p:cTn id="128" fill="hold">
                            <p:stCondLst>
                              <p:cond delay="2000"/>
                            </p:stCondLst>
                            <p:childTnLst>
                              <p:par>
                                <p:cTn id="129" presetID="2" presetClass="exit" presetSubtype="6" fill="hold" grpId="3" nodeType="afterEffect">
                                  <p:stCondLst>
                                    <p:cond delay="0"/>
                                  </p:stCondLst>
                                  <p:childTnLst>
                                    <p:anim calcmode="lin" valueType="num">
                                      <p:cBhvr additive="base">
                                        <p:cTn id="130" dur="2000"/>
                                        <p:tgtEl>
                                          <p:spTgt spid="6"/>
                                        </p:tgtEl>
                                        <p:attrNameLst>
                                          <p:attrName>ppt_x</p:attrName>
                                        </p:attrNameLst>
                                      </p:cBhvr>
                                      <p:tavLst>
                                        <p:tav tm="0">
                                          <p:val>
                                            <p:strVal val="ppt_x"/>
                                          </p:val>
                                        </p:tav>
                                        <p:tav tm="100000">
                                          <p:val>
                                            <p:strVal val="1+ppt_w/2"/>
                                          </p:val>
                                        </p:tav>
                                      </p:tavLst>
                                    </p:anim>
                                    <p:anim calcmode="lin" valueType="num">
                                      <p:cBhvr additive="base">
                                        <p:cTn id="131" dur="2000"/>
                                        <p:tgtEl>
                                          <p:spTgt spid="6"/>
                                        </p:tgtEl>
                                        <p:attrNameLst>
                                          <p:attrName>ppt_y</p:attrName>
                                        </p:attrNameLst>
                                      </p:cBhvr>
                                      <p:tavLst>
                                        <p:tav tm="0">
                                          <p:val>
                                            <p:strVal val="ppt_y"/>
                                          </p:val>
                                        </p:tav>
                                        <p:tav tm="100000">
                                          <p:val>
                                            <p:strVal val="1+ppt_h/2"/>
                                          </p:val>
                                        </p:tav>
                                      </p:tavLst>
                                    </p:anim>
                                    <p:set>
                                      <p:cBhvr>
                                        <p:cTn id="132" dur="1" fill="hold">
                                          <p:stCondLst>
                                            <p:cond delay="1999"/>
                                          </p:stCondLst>
                                        </p:cTn>
                                        <p:tgtEl>
                                          <p:spTgt spid="6"/>
                                        </p:tgtEl>
                                        <p:attrNameLst>
                                          <p:attrName>style.visibility</p:attrName>
                                        </p:attrNameLst>
                                      </p:cBhvr>
                                      <p:to>
                                        <p:strVal val="hidden"/>
                                      </p:to>
                                    </p:set>
                                  </p:childTnLst>
                                </p:cTn>
                              </p:par>
                              <p:par>
                                <p:cTn id="133" presetID="2" presetClass="exit" presetSubtype="6" fill="hold" grpId="3" nodeType="withEffect">
                                  <p:stCondLst>
                                    <p:cond delay="0"/>
                                  </p:stCondLst>
                                  <p:childTnLst>
                                    <p:anim calcmode="lin" valueType="num">
                                      <p:cBhvr additive="base">
                                        <p:cTn id="134" dur="2000"/>
                                        <p:tgtEl>
                                          <p:spTgt spid="10"/>
                                        </p:tgtEl>
                                        <p:attrNameLst>
                                          <p:attrName>ppt_x</p:attrName>
                                        </p:attrNameLst>
                                      </p:cBhvr>
                                      <p:tavLst>
                                        <p:tav tm="0">
                                          <p:val>
                                            <p:strVal val="ppt_x"/>
                                          </p:val>
                                        </p:tav>
                                        <p:tav tm="100000">
                                          <p:val>
                                            <p:strVal val="1+ppt_w/2"/>
                                          </p:val>
                                        </p:tav>
                                      </p:tavLst>
                                    </p:anim>
                                    <p:anim calcmode="lin" valueType="num">
                                      <p:cBhvr additive="base">
                                        <p:cTn id="135" dur="2000"/>
                                        <p:tgtEl>
                                          <p:spTgt spid="10"/>
                                        </p:tgtEl>
                                        <p:attrNameLst>
                                          <p:attrName>ppt_y</p:attrName>
                                        </p:attrNameLst>
                                      </p:cBhvr>
                                      <p:tavLst>
                                        <p:tav tm="0">
                                          <p:val>
                                            <p:strVal val="ppt_y"/>
                                          </p:val>
                                        </p:tav>
                                        <p:tav tm="100000">
                                          <p:val>
                                            <p:strVal val="1+ppt_h/2"/>
                                          </p:val>
                                        </p:tav>
                                      </p:tavLst>
                                    </p:anim>
                                    <p:set>
                                      <p:cBhvr>
                                        <p:cTn id="136" dur="1" fill="hold">
                                          <p:stCondLst>
                                            <p:cond delay="1999"/>
                                          </p:stCondLst>
                                        </p:cTn>
                                        <p:tgtEl>
                                          <p:spTgt spid="10"/>
                                        </p:tgtEl>
                                        <p:attrNameLst>
                                          <p:attrName>style.visibility</p:attrName>
                                        </p:attrNameLst>
                                      </p:cBhvr>
                                      <p:to>
                                        <p:strVal val="hidden"/>
                                      </p:to>
                                    </p:set>
                                  </p:childTnLst>
                                </p:cTn>
                              </p:par>
                              <p:par>
                                <p:cTn id="137" presetID="2" presetClass="exit" presetSubtype="6" fill="hold" grpId="3" nodeType="withEffect">
                                  <p:stCondLst>
                                    <p:cond delay="0"/>
                                  </p:stCondLst>
                                  <p:childTnLst>
                                    <p:anim calcmode="lin" valueType="num">
                                      <p:cBhvr additive="base">
                                        <p:cTn id="138" dur="2000"/>
                                        <p:tgtEl>
                                          <p:spTgt spid="11"/>
                                        </p:tgtEl>
                                        <p:attrNameLst>
                                          <p:attrName>ppt_x</p:attrName>
                                        </p:attrNameLst>
                                      </p:cBhvr>
                                      <p:tavLst>
                                        <p:tav tm="0">
                                          <p:val>
                                            <p:strVal val="ppt_x"/>
                                          </p:val>
                                        </p:tav>
                                        <p:tav tm="100000">
                                          <p:val>
                                            <p:strVal val="1+ppt_w/2"/>
                                          </p:val>
                                        </p:tav>
                                      </p:tavLst>
                                    </p:anim>
                                    <p:anim calcmode="lin" valueType="num">
                                      <p:cBhvr additive="base">
                                        <p:cTn id="139" dur="2000"/>
                                        <p:tgtEl>
                                          <p:spTgt spid="11"/>
                                        </p:tgtEl>
                                        <p:attrNameLst>
                                          <p:attrName>ppt_y</p:attrName>
                                        </p:attrNameLst>
                                      </p:cBhvr>
                                      <p:tavLst>
                                        <p:tav tm="0">
                                          <p:val>
                                            <p:strVal val="ppt_y"/>
                                          </p:val>
                                        </p:tav>
                                        <p:tav tm="100000">
                                          <p:val>
                                            <p:strVal val="1+ppt_h/2"/>
                                          </p:val>
                                        </p:tav>
                                      </p:tavLst>
                                    </p:anim>
                                    <p:set>
                                      <p:cBhvr>
                                        <p:cTn id="140" dur="1" fill="hold">
                                          <p:stCondLst>
                                            <p:cond delay="1999"/>
                                          </p:stCondLst>
                                        </p:cTn>
                                        <p:tgtEl>
                                          <p:spTgt spid="11"/>
                                        </p:tgtEl>
                                        <p:attrNameLst>
                                          <p:attrName>style.visibility</p:attrName>
                                        </p:attrNameLst>
                                      </p:cBhvr>
                                      <p:to>
                                        <p:strVal val="hidden"/>
                                      </p:to>
                                    </p:set>
                                  </p:childTnLst>
                                </p:cTn>
                              </p:par>
                              <p:par>
                                <p:cTn id="141" presetID="2" presetClass="exit" presetSubtype="12" fill="hold" grpId="3" nodeType="withEffect">
                                  <p:stCondLst>
                                    <p:cond delay="0"/>
                                  </p:stCondLst>
                                  <p:childTnLst>
                                    <p:anim calcmode="lin" valueType="num">
                                      <p:cBhvr additive="base">
                                        <p:cTn id="142" dur="2000"/>
                                        <p:tgtEl>
                                          <p:spTgt spid="7"/>
                                        </p:tgtEl>
                                        <p:attrNameLst>
                                          <p:attrName>ppt_x</p:attrName>
                                        </p:attrNameLst>
                                      </p:cBhvr>
                                      <p:tavLst>
                                        <p:tav tm="0">
                                          <p:val>
                                            <p:strVal val="ppt_x"/>
                                          </p:val>
                                        </p:tav>
                                        <p:tav tm="100000">
                                          <p:val>
                                            <p:strVal val="0-ppt_w/2"/>
                                          </p:val>
                                        </p:tav>
                                      </p:tavLst>
                                    </p:anim>
                                    <p:anim calcmode="lin" valueType="num">
                                      <p:cBhvr additive="base">
                                        <p:cTn id="143" dur="2000"/>
                                        <p:tgtEl>
                                          <p:spTgt spid="7"/>
                                        </p:tgtEl>
                                        <p:attrNameLst>
                                          <p:attrName>ppt_y</p:attrName>
                                        </p:attrNameLst>
                                      </p:cBhvr>
                                      <p:tavLst>
                                        <p:tav tm="0">
                                          <p:val>
                                            <p:strVal val="ppt_y"/>
                                          </p:val>
                                        </p:tav>
                                        <p:tav tm="100000">
                                          <p:val>
                                            <p:strVal val="1+ppt_h/2"/>
                                          </p:val>
                                        </p:tav>
                                      </p:tavLst>
                                    </p:anim>
                                    <p:set>
                                      <p:cBhvr>
                                        <p:cTn id="144" dur="1" fill="hold">
                                          <p:stCondLst>
                                            <p:cond delay="1999"/>
                                          </p:stCondLst>
                                        </p:cTn>
                                        <p:tgtEl>
                                          <p:spTgt spid="7"/>
                                        </p:tgtEl>
                                        <p:attrNameLst>
                                          <p:attrName>style.visibility</p:attrName>
                                        </p:attrNameLst>
                                      </p:cBhvr>
                                      <p:to>
                                        <p:strVal val="hidden"/>
                                      </p:to>
                                    </p:set>
                                  </p:childTnLst>
                                </p:cTn>
                              </p:par>
                              <p:par>
                                <p:cTn id="145" presetID="2" presetClass="exit" presetSubtype="12" fill="hold" grpId="3" nodeType="withEffect">
                                  <p:stCondLst>
                                    <p:cond delay="0"/>
                                  </p:stCondLst>
                                  <p:childTnLst>
                                    <p:anim calcmode="lin" valueType="num">
                                      <p:cBhvr additive="base">
                                        <p:cTn id="146" dur="2000"/>
                                        <p:tgtEl>
                                          <p:spTgt spid="12"/>
                                        </p:tgtEl>
                                        <p:attrNameLst>
                                          <p:attrName>ppt_x</p:attrName>
                                        </p:attrNameLst>
                                      </p:cBhvr>
                                      <p:tavLst>
                                        <p:tav tm="0">
                                          <p:val>
                                            <p:strVal val="ppt_x"/>
                                          </p:val>
                                        </p:tav>
                                        <p:tav tm="100000">
                                          <p:val>
                                            <p:strVal val="0-ppt_w/2"/>
                                          </p:val>
                                        </p:tav>
                                      </p:tavLst>
                                    </p:anim>
                                    <p:anim calcmode="lin" valueType="num">
                                      <p:cBhvr additive="base">
                                        <p:cTn id="147" dur="2000"/>
                                        <p:tgtEl>
                                          <p:spTgt spid="12"/>
                                        </p:tgtEl>
                                        <p:attrNameLst>
                                          <p:attrName>ppt_y</p:attrName>
                                        </p:attrNameLst>
                                      </p:cBhvr>
                                      <p:tavLst>
                                        <p:tav tm="0">
                                          <p:val>
                                            <p:strVal val="ppt_y"/>
                                          </p:val>
                                        </p:tav>
                                        <p:tav tm="100000">
                                          <p:val>
                                            <p:strVal val="1+ppt_h/2"/>
                                          </p:val>
                                        </p:tav>
                                      </p:tavLst>
                                    </p:anim>
                                    <p:set>
                                      <p:cBhvr>
                                        <p:cTn id="148" dur="1" fill="hold">
                                          <p:stCondLst>
                                            <p:cond delay="1999"/>
                                          </p:stCondLst>
                                        </p:cTn>
                                        <p:tgtEl>
                                          <p:spTgt spid="12"/>
                                        </p:tgtEl>
                                        <p:attrNameLst>
                                          <p:attrName>style.visibility</p:attrName>
                                        </p:attrNameLst>
                                      </p:cBhvr>
                                      <p:to>
                                        <p:strVal val="hidden"/>
                                      </p:to>
                                    </p:set>
                                  </p:childTnLst>
                                </p:cTn>
                              </p:par>
                              <p:par>
                                <p:cTn id="149" presetID="2" presetClass="exit" presetSubtype="12" fill="hold" grpId="3" nodeType="withEffect">
                                  <p:stCondLst>
                                    <p:cond delay="0"/>
                                  </p:stCondLst>
                                  <p:childTnLst>
                                    <p:anim calcmode="lin" valueType="num">
                                      <p:cBhvr additive="base">
                                        <p:cTn id="150" dur="2000"/>
                                        <p:tgtEl>
                                          <p:spTgt spid="17"/>
                                        </p:tgtEl>
                                        <p:attrNameLst>
                                          <p:attrName>ppt_x</p:attrName>
                                        </p:attrNameLst>
                                      </p:cBhvr>
                                      <p:tavLst>
                                        <p:tav tm="0">
                                          <p:val>
                                            <p:strVal val="ppt_x"/>
                                          </p:val>
                                        </p:tav>
                                        <p:tav tm="100000">
                                          <p:val>
                                            <p:strVal val="0-ppt_w/2"/>
                                          </p:val>
                                        </p:tav>
                                      </p:tavLst>
                                    </p:anim>
                                    <p:anim calcmode="lin" valueType="num">
                                      <p:cBhvr additive="base">
                                        <p:cTn id="151" dur="2000"/>
                                        <p:tgtEl>
                                          <p:spTgt spid="17"/>
                                        </p:tgtEl>
                                        <p:attrNameLst>
                                          <p:attrName>ppt_y</p:attrName>
                                        </p:attrNameLst>
                                      </p:cBhvr>
                                      <p:tavLst>
                                        <p:tav tm="0">
                                          <p:val>
                                            <p:strVal val="ppt_y"/>
                                          </p:val>
                                        </p:tav>
                                        <p:tav tm="100000">
                                          <p:val>
                                            <p:strVal val="1+ppt_h/2"/>
                                          </p:val>
                                        </p:tav>
                                      </p:tavLst>
                                    </p:anim>
                                    <p:set>
                                      <p:cBhvr>
                                        <p:cTn id="152" dur="1" fill="hold">
                                          <p:stCondLst>
                                            <p:cond delay="1999"/>
                                          </p:stCondLst>
                                        </p:cTn>
                                        <p:tgtEl>
                                          <p:spTgt spid="17"/>
                                        </p:tgtEl>
                                        <p:attrNameLst>
                                          <p:attrName>style.visibility</p:attrName>
                                        </p:attrNameLst>
                                      </p:cBhvr>
                                      <p:to>
                                        <p:strVal val="hidden"/>
                                      </p:to>
                                    </p:set>
                                  </p:childTnLst>
                                </p:cTn>
                              </p:par>
                              <p:par>
                                <p:cTn id="153" presetID="2" presetClass="exit" presetSubtype="3" fill="hold" grpId="3" nodeType="withEffect">
                                  <p:stCondLst>
                                    <p:cond delay="0"/>
                                  </p:stCondLst>
                                  <p:childTnLst>
                                    <p:anim calcmode="lin" valueType="num">
                                      <p:cBhvr additive="base">
                                        <p:cTn id="154" dur="2000"/>
                                        <p:tgtEl>
                                          <p:spTgt spid="8"/>
                                        </p:tgtEl>
                                        <p:attrNameLst>
                                          <p:attrName>ppt_x</p:attrName>
                                        </p:attrNameLst>
                                      </p:cBhvr>
                                      <p:tavLst>
                                        <p:tav tm="0">
                                          <p:val>
                                            <p:strVal val="ppt_x"/>
                                          </p:val>
                                        </p:tav>
                                        <p:tav tm="100000">
                                          <p:val>
                                            <p:strVal val="1+ppt_w/2"/>
                                          </p:val>
                                        </p:tav>
                                      </p:tavLst>
                                    </p:anim>
                                    <p:anim calcmode="lin" valueType="num">
                                      <p:cBhvr additive="base">
                                        <p:cTn id="155" dur="2000"/>
                                        <p:tgtEl>
                                          <p:spTgt spid="8"/>
                                        </p:tgtEl>
                                        <p:attrNameLst>
                                          <p:attrName>ppt_y</p:attrName>
                                        </p:attrNameLst>
                                      </p:cBhvr>
                                      <p:tavLst>
                                        <p:tav tm="0">
                                          <p:val>
                                            <p:strVal val="ppt_y"/>
                                          </p:val>
                                        </p:tav>
                                        <p:tav tm="100000">
                                          <p:val>
                                            <p:strVal val="0-ppt_h/2"/>
                                          </p:val>
                                        </p:tav>
                                      </p:tavLst>
                                    </p:anim>
                                    <p:set>
                                      <p:cBhvr>
                                        <p:cTn id="156" dur="1" fill="hold">
                                          <p:stCondLst>
                                            <p:cond delay="1999"/>
                                          </p:stCondLst>
                                        </p:cTn>
                                        <p:tgtEl>
                                          <p:spTgt spid="8"/>
                                        </p:tgtEl>
                                        <p:attrNameLst>
                                          <p:attrName>style.visibility</p:attrName>
                                        </p:attrNameLst>
                                      </p:cBhvr>
                                      <p:to>
                                        <p:strVal val="hidden"/>
                                      </p:to>
                                    </p:set>
                                  </p:childTnLst>
                                </p:cTn>
                              </p:par>
                              <p:par>
                                <p:cTn id="157" presetID="2" presetClass="exit" presetSubtype="3" fill="hold" grpId="3" nodeType="withEffect">
                                  <p:stCondLst>
                                    <p:cond delay="0"/>
                                  </p:stCondLst>
                                  <p:childTnLst>
                                    <p:anim calcmode="lin" valueType="num">
                                      <p:cBhvr additive="base">
                                        <p:cTn id="158" dur="2000"/>
                                        <p:tgtEl>
                                          <p:spTgt spid="13"/>
                                        </p:tgtEl>
                                        <p:attrNameLst>
                                          <p:attrName>ppt_x</p:attrName>
                                        </p:attrNameLst>
                                      </p:cBhvr>
                                      <p:tavLst>
                                        <p:tav tm="0">
                                          <p:val>
                                            <p:strVal val="ppt_x"/>
                                          </p:val>
                                        </p:tav>
                                        <p:tav tm="100000">
                                          <p:val>
                                            <p:strVal val="1+ppt_w/2"/>
                                          </p:val>
                                        </p:tav>
                                      </p:tavLst>
                                    </p:anim>
                                    <p:anim calcmode="lin" valueType="num">
                                      <p:cBhvr additive="base">
                                        <p:cTn id="159" dur="2000"/>
                                        <p:tgtEl>
                                          <p:spTgt spid="13"/>
                                        </p:tgtEl>
                                        <p:attrNameLst>
                                          <p:attrName>ppt_y</p:attrName>
                                        </p:attrNameLst>
                                      </p:cBhvr>
                                      <p:tavLst>
                                        <p:tav tm="0">
                                          <p:val>
                                            <p:strVal val="ppt_y"/>
                                          </p:val>
                                        </p:tav>
                                        <p:tav tm="100000">
                                          <p:val>
                                            <p:strVal val="0-ppt_h/2"/>
                                          </p:val>
                                        </p:tav>
                                      </p:tavLst>
                                    </p:anim>
                                    <p:set>
                                      <p:cBhvr>
                                        <p:cTn id="160" dur="1" fill="hold">
                                          <p:stCondLst>
                                            <p:cond delay="1999"/>
                                          </p:stCondLst>
                                        </p:cTn>
                                        <p:tgtEl>
                                          <p:spTgt spid="13"/>
                                        </p:tgtEl>
                                        <p:attrNameLst>
                                          <p:attrName>style.visibility</p:attrName>
                                        </p:attrNameLst>
                                      </p:cBhvr>
                                      <p:to>
                                        <p:strVal val="hidden"/>
                                      </p:to>
                                    </p:set>
                                  </p:childTnLst>
                                </p:cTn>
                              </p:par>
                              <p:par>
                                <p:cTn id="161" presetID="2" presetClass="exit" presetSubtype="3" fill="hold" grpId="3" nodeType="withEffect">
                                  <p:stCondLst>
                                    <p:cond delay="0"/>
                                  </p:stCondLst>
                                  <p:childTnLst>
                                    <p:anim calcmode="lin" valueType="num">
                                      <p:cBhvr additive="base">
                                        <p:cTn id="162" dur="2000"/>
                                        <p:tgtEl>
                                          <p:spTgt spid="14"/>
                                        </p:tgtEl>
                                        <p:attrNameLst>
                                          <p:attrName>ppt_x</p:attrName>
                                        </p:attrNameLst>
                                      </p:cBhvr>
                                      <p:tavLst>
                                        <p:tav tm="0">
                                          <p:val>
                                            <p:strVal val="ppt_x"/>
                                          </p:val>
                                        </p:tav>
                                        <p:tav tm="100000">
                                          <p:val>
                                            <p:strVal val="1+ppt_w/2"/>
                                          </p:val>
                                        </p:tav>
                                      </p:tavLst>
                                    </p:anim>
                                    <p:anim calcmode="lin" valueType="num">
                                      <p:cBhvr additive="base">
                                        <p:cTn id="163" dur="2000"/>
                                        <p:tgtEl>
                                          <p:spTgt spid="14"/>
                                        </p:tgtEl>
                                        <p:attrNameLst>
                                          <p:attrName>ppt_y</p:attrName>
                                        </p:attrNameLst>
                                      </p:cBhvr>
                                      <p:tavLst>
                                        <p:tav tm="0">
                                          <p:val>
                                            <p:strVal val="ppt_y"/>
                                          </p:val>
                                        </p:tav>
                                        <p:tav tm="100000">
                                          <p:val>
                                            <p:strVal val="0-ppt_h/2"/>
                                          </p:val>
                                        </p:tav>
                                      </p:tavLst>
                                    </p:anim>
                                    <p:set>
                                      <p:cBhvr>
                                        <p:cTn id="164" dur="1" fill="hold">
                                          <p:stCondLst>
                                            <p:cond delay="1999"/>
                                          </p:stCondLst>
                                        </p:cTn>
                                        <p:tgtEl>
                                          <p:spTgt spid="14"/>
                                        </p:tgtEl>
                                        <p:attrNameLst>
                                          <p:attrName>style.visibility</p:attrName>
                                        </p:attrNameLst>
                                      </p:cBhvr>
                                      <p:to>
                                        <p:strVal val="hidden"/>
                                      </p:to>
                                    </p:set>
                                  </p:childTnLst>
                                </p:cTn>
                              </p:par>
                              <p:par>
                                <p:cTn id="165" presetID="2" presetClass="exit" presetSubtype="9" fill="hold" grpId="3" nodeType="withEffect">
                                  <p:stCondLst>
                                    <p:cond delay="0"/>
                                  </p:stCondLst>
                                  <p:childTnLst>
                                    <p:anim calcmode="lin" valueType="num">
                                      <p:cBhvr additive="base">
                                        <p:cTn id="166" dur="2000"/>
                                        <p:tgtEl>
                                          <p:spTgt spid="9"/>
                                        </p:tgtEl>
                                        <p:attrNameLst>
                                          <p:attrName>ppt_x</p:attrName>
                                        </p:attrNameLst>
                                      </p:cBhvr>
                                      <p:tavLst>
                                        <p:tav tm="0">
                                          <p:val>
                                            <p:strVal val="ppt_x"/>
                                          </p:val>
                                        </p:tav>
                                        <p:tav tm="100000">
                                          <p:val>
                                            <p:strVal val="0-ppt_w/2"/>
                                          </p:val>
                                        </p:tav>
                                      </p:tavLst>
                                    </p:anim>
                                    <p:anim calcmode="lin" valueType="num">
                                      <p:cBhvr additive="base">
                                        <p:cTn id="167" dur="2000"/>
                                        <p:tgtEl>
                                          <p:spTgt spid="9"/>
                                        </p:tgtEl>
                                        <p:attrNameLst>
                                          <p:attrName>ppt_y</p:attrName>
                                        </p:attrNameLst>
                                      </p:cBhvr>
                                      <p:tavLst>
                                        <p:tav tm="0">
                                          <p:val>
                                            <p:strVal val="ppt_y"/>
                                          </p:val>
                                        </p:tav>
                                        <p:tav tm="100000">
                                          <p:val>
                                            <p:strVal val="0-ppt_h/2"/>
                                          </p:val>
                                        </p:tav>
                                      </p:tavLst>
                                    </p:anim>
                                    <p:set>
                                      <p:cBhvr>
                                        <p:cTn id="168" dur="1" fill="hold">
                                          <p:stCondLst>
                                            <p:cond delay="1999"/>
                                          </p:stCondLst>
                                        </p:cTn>
                                        <p:tgtEl>
                                          <p:spTgt spid="9"/>
                                        </p:tgtEl>
                                        <p:attrNameLst>
                                          <p:attrName>style.visibility</p:attrName>
                                        </p:attrNameLst>
                                      </p:cBhvr>
                                      <p:to>
                                        <p:strVal val="hidden"/>
                                      </p:to>
                                    </p:set>
                                  </p:childTnLst>
                                </p:cTn>
                              </p:par>
                              <p:par>
                                <p:cTn id="169" presetID="2" presetClass="exit" presetSubtype="9" fill="hold" grpId="3" nodeType="withEffect">
                                  <p:stCondLst>
                                    <p:cond delay="0"/>
                                  </p:stCondLst>
                                  <p:childTnLst>
                                    <p:anim calcmode="lin" valueType="num">
                                      <p:cBhvr additive="base">
                                        <p:cTn id="170" dur="2000"/>
                                        <p:tgtEl>
                                          <p:spTgt spid="15"/>
                                        </p:tgtEl>
                                        <p:attrNameLst>
                                          <p:attrName>ppt_x</p:attrName>
                                        </p:attrNameLst>
                                      </p:cBhvr>
                                      <p:tavLst>
                                        <p:tav tm="0">
                                          <p:val>
                                            <p:strVal val="ppt_x"/>
                                          </p:val>
                                        </p:tav>
                                        <p:tav tm="100000">
                                          <p:val>
                                            <p:strVal val="0-ppt_w/2"/>
                                          </p:val>
                                        </p:tav>
                                      </p:tavLst>
                                    </p:anim>
                                    <p:anim calcmode="lin" valueType="num">
                                      <p:cBhvr additive="base">
                                        <p:cTn id="171" dur="2000"/>
                                        <p:tgtEl>
                                          <p:spTgt spid="15"/>
                                        </p:tgtEl>
                                        <p:attrNameLst>
                                          <p:attrName>ppt_y</p:attrName>
                                        </p:attrNameLst>
                                      </p:cBhvr>
                                      <p:tavLst>
                                        <p:tav tm="0">
                                          <p:val>
                                            <p:strVal val="ppt_y"/>
                                          </p:val>
                                        </p:tav>
                                        <p:tav tm="100000">
                                          <p:val>
                                            <p:strVal val="0-ppt_h/2"/>
                                          </p:val>
                                        </p:tav>
                                      </p:tavLst>
                                    </p:anim>
                                    <p:set>
                                      <p:cBhvr>
                                        <p:cTn id="172" dur="1" fill="hold">
                                          <p:stCondLst>
                                            <p:cond delay="1999"/>
                                          </p:stCondLst>
                                        </p:cTn>
                                        <p:tgtEl>
                                          <p:spTgt spid="15"/>
                                        </p:tgtEl>
                                        <p:attrNameLst>
                                          <p:attrName>style.visibility</p:attrName>
                                        </p:attrNameLst>
                                      </p:cBhvr>
                                      <p:to>
                                        <p:strVal val="hidden"/>
                                      </p:to>
                                    </p:set>
                                  </p:childTnLst>
                                </p:cTn>
                              </p:par>
                              <p:par>
                                <p:cTn id="173" presetID="2" presetClass="exit" presetSubtype="9" fill="hold" grpId="3" nodeType="withEffect">
                                  <p:stCondLst>
                                    <p:cond delay="0"/>
                                  </p:stCondLst>
                                  <p:childTnLst>
                                    <p:anim calcmode="lin" valueType="num">
                                      <p:cBhvr additive="base">
                                        <p:cTn id="174" dur="2000"/>
                                        <p:tgtEl>
                                          <p:spTgt spid="16"/>
                                        </p:tgtEl>
                                        <p:attrNameLst>
                                          <p:attrName>ppt_x</p:attrName>
                                        </p:attrNameLst>
                                      </p:cBhvr>
                                      <p:tavLst>
                                        <p:tav tm="0">
                                          <p:val>
                                            <p:strVal val="ppt_x"/>
                                          </p:val>
                                        </p:tav>
                                        <p:tav tm="100000">
                                          <p:val>
                                            <p:strVal val="0-ppt_w/2"/>
                                          </p:val>
                                        </p:tav>
                                      </p:tavLst>
                                    </p:anim>
                                    <p:anim calcmode="lin" valueType="num">
                                      <p:cBhvr additive="base">
                                        <p:cTn id="175" dur="2000"/>
                                        <p:tgtEl>
                                          <p:spTgt spid="16"/>
                                        </p:tgtEl>
                                        <p:attrNameLst>
                                          <p:attrName>ppt_y</p:attrName>
                                        </p:attrNameLst>
                                      </p:cBhvr>
                                      <p:tavLst>
                                        <p:tav tm="0">
                                          <p:val>
                                            <p:strVal val="ppt_y"/>
                                          </p:val>
                                        </p:tav>
                                        <p:tav tm="100000">
                                          <p:val>
                                            <p:strVal val="0-ppt_h/2"/>
                                          </p:val>
                                        </p:tav>
                                      </p:tavLst>
                                    </p:anim>
                                    <p:set>
                                      <p:cBhvr>
                                        <p:cTn id="176" dur="1" fill="hold">
                                          <p:stCondLst>
                                            <p:cond delay="1999"/>
                                          </p:stCondLst>
                                        </p:cTn>
                                        <p:tgtEl>
                                          <p:spTgt spid="16"/>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2000" fill="hold"/>
                                        <p:tgtEl>
                                          <p:spTgt spid="4"/>
                                        </p:tgtEl>
                                        <p:attrNameLst>
                                          <p:attrName>ppt_w</p:attrName>
                                        </p:attrNameLst>
                                      </p:cBhvr>
                                      <p:tavLst>
                                        <p:tav tm="0">
                                          <p:val>
                                            <p:strVal val="2/3*#ppt_w"/>
                                          </p:val>
                                        </p:tav>
                                        <p:tav tm="100000">
                                          <p:val>
                                            <p:strVal val="#ppt_w"/>
                                          </p:val>
                                        </p:tav>
                                      </p:tavLst>
                                    </p:anim>
                                    <p:anim calcmode="lin" valueType="num">
                                      <p:cBhvr>
                                        <p:cTn id="180" dur="2000" fill="hold"/>
                                        <p:tgtEl>
                                          <p:spTgt spid="4"/>
                                        </p:tgtEl>
                                        <p:attrNameLst>
                                          <p:attrName>ppt_h</p:attrName>
                                        </p:attrNameLst>
                                      </p:cBhvr>
                                      <p:tavLst>
                                        <p:tav tm="0">
                                          <p:val>
                                            <p:strVal val="2/3*#ppt_h"/>
                                          </p:val>
                                        </p:tav>
                                        <p:tav tm="100000">
                                          <p:val>
                                            <p:strVal val="#ppt_h"/>
                                          </p:val>
                                        </p:tav>
                                      </p:tavLst>
                                    </p:anim>
                                  </p:childTnLst>
                                </p:cTn>
                              </p:par>
                              <p:par>
                                <p:cTn id="181" presetID="4"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ox(out)">
                                      <p:cBhvr>
                                        <p:cTn id="18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6">
                  <a:lumMod val="50000"/>
                </a:schemeClr>
              </a:gs>
              <a:gs pos="50000">
                <a:srgbClr val="0070C0">
                  <a:shade val="67500"/>
                  <a:satMod val="115000"/>
                </a:srgbClr>
              </a:gs>
              <a:gs pos="100000">
                <a:srgbClr val="0070C0">
                  <a:shade val="100000"/>
                  <a:satMod val="115000"/>
                </a:srgbClr>
              </a:gs>
            </a:gsLst>
            <a:lin ang="16200000" scaled="1"/>
            <a:tileRect/>
          </a:gradFill>
        </p:spPr>
        <p:txBody>
          <a:bodyPr/>
          <a:lstStyle/>
          <a:p>
            <a:endParaRPr lang="es-ES" dirty="0"/>
          </a:p>
        </p:txBody>
      </p:sp>
      <p:pic>
        <p:nvPicPr>
          <p:cNvPr id="4" name="3 Imagen" descr="0(42).jpg"/>
          <p:cNvPicPr>
            <a:picLocks noChangeAspect="1"/>
          </p:cNvPicPr>
          <p:nvPr/>
        </p:nvPicPr>
        <p:blipFill>
          <a:blip r:embed="rId2"/>
          <a:stretch>
            <a:fillRect/>
          </a:stretch>
        </p:blipFill>
        <p:spPr>
          <a:xfrm>
            <a:off x="0" y="0"/>
            <a:ext cx="9161859" cy="6858000"/>
          </a:xfrm>
          <a:prstGeom prst="rect">
            <a:avLst/>
          </a:prstGeom>
        </p:spPr>
      </p:pic>
      <p:pic>
        <p:nvPicPr>
          <p:cNvPr id="5" name="4 Imagen" descr="XjPPVKV9c6bU_XXrxYDYbLCRhYE.png"/>
          <p:cNvPicPr>
            <a:picLocks noChangeAspect="1"/>
          </p:cNvPicPr>
          <p:nvPr/>
        </p:nvPicPr>
        <p:blipFill>
          <a:blip r:embed="rId3">
            <a:duotone>
              <a:prstClr val="black"/>
              <a:schemeClr val="accent6">
                <a:tint val="45000"/>
                <a:satMod val="400000"/>
              </a:schemeClr>
            </a:duotone>
            <a:lum contrast="40000"/>
          </a:blip>
          <a:stretch>
            <a:fillRect/>
          </a:stretch>
        </p:blipFill>
        <p:spPr>
          <a:xfrm rot="18857078">
            <a:off x="3772048" y="4816820"/>
            <a:ext cx="1714502" cy="1681159"/>
          </a:xfrm>
          <a:prstGeom prst="rect">
            <a:avLst/>
          </a:prstGeom>
          <a:effectLst>
            <a:reflection blurRad="6350" stA="50000" endA="295" endPos="92000" dist="101600" dir="5400000" sy="-100000" algn="bl" rotWithShape="0"/>
          </a:effectLst>
        </p:spPr>
      </p:pic>
      <p:pic>
        <p:nvPicPr>
          <p:cNvPr id="6" name="5 Imagen" descr="XjPPVKV9c6bU_XXrxYDYbLCRhYE.png"/>
          <p:cNvPicPr>
            <a:picLocks noChangeAspect="1"/>
          </p:cNvPicPr>
          <p:nvPr/>
        </p:nvPicPr>
        <p:blipFill>
          <a:blip r:embed="rId3">
            <a:duotone>
              <a:prstClr val="black"/>
              <a:schemeClr val="accent6">
                <a:tint val="45000"/>
                <a:satMod val="400000"/>
              </a:schemeClr>
            </a:duotone>
            <a:lum contrast="40000"/>
          </a:blip>
          <a:stretch>
            <a:fillRect/>
          </a:stretch>
        </p:blipFill>
        <p:spPr>
          <a:xfrm rot="18857078">
            <a:off x="3772048" y="2503138"/>
            <a:ext cx="1714502" cy="1681159"/>
          </a:xfrm>
          <a:prstGeom prst="rect">
            <a:avLst/>
          </a:prstGeom>
          <a:effectLst>
            <a:reflection blurRad="6350" stA="50000" endA="295" endPos="92000" dist="101600" dir="5400000" sy="-100000" algn="bl" rotWithShape="0"/>
          </a:effectLst>
        </p:spPr>
      </p:pic>
      <p:pic>
        <p:nvPicPr>
          <p:cNvPr id="7" name="6 Imagen" descr="XjPPVKV9c6bU_XXrxYDYbLCRhYE.png"/>
          <p:cNvPicPr>
            <a:picLocks noChangeAspect="1"/>
          </p:cNvPicPr>
          <p:nvPr/>
        </p:nvPicPr>
        <p:blipFill>
          <a:blip r:embed="rId3">
            <a:duotone>
              <a:prstClr val="black"/>
              <a:schemeClr val="accent6">
                <a:tint val="45000"/>
                <a:satMod val="400000"/>
              </a:schemeClr>
            </a:duotone>
            <a:lum contrast="40000"/>
          </a:blip>
          <a:stretch>
            <a:fillRect/>
          </a:stretch>
        </p:blipFill>
        <p:spPr>
          <a:xfrm rot="18857078">
            <a:off x="3700610" y="360022"/>
            <a:ext cx="1714502" cy="1681159"/>
          </a:xfrm>
          <a:prstGeom prst="rect">
            <a:avLst/>
          </a:prstGeom>
          <a:effectLst>
            <a:reflection blurRad="6350" stA="50000" endA="295" endPos="92000" dist="101600" dir="5400000" sy="-100000" algn="bl" rotWithShape="0"/>
          </a:effectLst>
        </p:spPr>
      </p:pic>
      <p:pic>
        <p:nvPicPr>
          <p:cNvPr id="8" name="7 Imagen" descr="XjPPVKV9c6bU_XXrxYDYbLCRhYE.png"/>
          <p:cNvPicPr>
            <a:picLocks noChangeAspect="1"/>
          </p:cNvPicPr>
          <p:nvPr/>
        </p:nvPicPr>
        <p:blipFill>
          <a:blip r:embed="rId3">
            <a:duotone>
              <a:prstClr val="black"/>
              <a:schemeClr val="accent1">
                <a:tint val="45000"/>
                <a:satMod val="400000"/>
              </a:schemeClr>
            </a:duotone>
            <a:lum contrast="40000"/>
          </a:blip>
          <a:stretch>
            <a:fillRect/>
          </a:stretch>
        </p:blipFill>
        <p:spPr>
          <a:xfrm rot="18857078">
            <a:off x="1343157" y="4816819"/>
            <a:ext cx="1714502" cy="1681159"/>
          </a:xfrm>
          <a:prstGeom prst="rect">
            <a:avLst/>
          </a:prstGeom>
          <a:effectLst>
            <a:reflection blurRad="6350" stA="50000" endA="295" endPos="92000" dist="101600" dir="5400000" sy="-100000" algn="bl" rotWithShape="0"/>
          </a:effectLst>
        </p:spPr>
      </p:pic>
      <p:pic>
        <p:nvPicPr>
          <p:cNvPr id="9" name="8 Imagen" descr="XjPPVKV9c6bU_XXrxYDYbLCRhYE.png"/>
          <p:cNvPicPr>
            <a:picLocks noChangeAspect="1"/>
          </p:cNvPicPr>
          <p:nvPr/>
        </p:nvPicPr>
        <p:blipFill>
          <a:blip r:embed="rId3">
            <a:duotone>
              <a:prstClr val="black"/>
              <a:schemeClr val="accent1">
                <a:tint val="45000"/>
                <a:satMod val="400000"/>
              </a:schemeClr>
            </a:duotone>
            <a:lum contrast="40000"/>
          </a:blip>
          <a:stretch>
            <a:fillRect/>
          </a:stretch>
        </p:blipFill>
        <p:spPr>
          <a:xfrm rot="18857078">
            <a:off x="1343157" y="2503137"/>
            <a:ext cx="1714502" cy="1681159"/>
          </a:xfrm>
          <a:prstGeom prst="rect">
            <a:avLst/>
          </a:prstGeom>
          <a:effectLst>
            <a:reflection blurRad="6350" stA="50000" endA="295" endPos="92000" dist="101600" dir="5400000" sy="-100000" algn="bl" rotWithShape="0"/>
          </a:effectLst>
        </p:spPr>
      </p:pic>
      <p:pic>
        <p:nvPicPr>
          <p:cNvPr id="10" name="9 Imagen" descr="XjPPVKV9c6bU_XXrxYDYbLCRhYE.png"/>
          <p:cNvPicPr>
            <a:picLocks noChangeAspect="1"/>
          </p:cNvPicPr>
          <p:nvPr/>
        </p:nvPicPr>
        <p:blipFill>
          <a:blip r:embed="rId3">
            <a:duotone>
              <a:prstClr val="black"/>
              <a:schemeClr val="accent1">
                <a:tint val="45000"/>
                <a:satMod val="400000"/>
              </a:schemeClr>
            </a:duotone>
            <a:lum contrast="40000"/>
          </a:blip>
          <a:stretch>
            <a:fillRect/>
          </a:stretch>
        </p:blipFill>
        <p:spPr>
          <a:xfrm rot="18857078">
            <a:off x="1271719" y="360021"/>
            <a:ext cx="1714502" cy="1681159"/>
          </a:xfrm>
          <a:prstGeom prst="rect">
            <a:avLst/>
          </a:prstGeom>
          <a:effectLst>
            <a:reflection blurRad="6350" stA="50000" endA="295" endPos="92000" dist="101600" dir="5400000" sy="-100000" algn="bl" rotWithShape="0"/>
          </a:effectLst>
        </p:spPr>
      </p:pic>
      <p:pic>
        <p:nvPicPr>
          <p:cNvPr id="11" name="10 Imagen" descr="XjPPVKV9c6bU_XXrxYDYbLCRhYE.png"/>
          <p:cNvPicPr>
            <a:picLocks noChangeAspect="1"/>
          </p:cNvPicPr>
          <p:nvPr/>
        </p:nvPicPr>
        <p:blipFill>
          <a:blip r:embed="rId3">
            <a:duotone>
              <a:prstClr val="black"/>
              <a:schemeClr val="accent1">
                <a:tint val="45000"/>
                <a:satMod val="400000"/>
              </a:schemeClr>
            </a:duotone>
            <a:lum contrast="40000"/>
          </a:blip>
          <a:stretch>
            <a:fillRect/>
          </a:stretch>
        </p:blipFill>
        <p:spPr>
          <a:xfrm rot="18857078">
            <a:off x="6200940" y="4816821"/>
            <a:ext cx="1714502" cy="1681159"/>
          </a:xfrm>
          <a:prstGeom prst="rect">
            <a:avLst/>
          </a:prstGeom>
          <a:effectLst>
            <a:reflection blurRad="6350" stA="50000" endA="295" endPos="92000" dist="101600" dir="5400000" sy="-100000" algn="bl" rotWithShape="0"/>
          </a:effectLst>
        </p:spPr>
      </p:pic>
      <p:pic>
        <p:nvPicPr>
          <p:cNvPr id="12" name="11 Imagen" descr="XjPPVKV9c6bU_XXrxYDYbLCRhYE.png"/>
          <p:cNvPicPr>
            <a:picLocks noChangeAspect="1"/>
          </p:cNvPicPr>
          <p:nvPr/>
        </p:nvPicPr>
        <p:blipFill>
          <a:blip r:embed="rId3">
            <a:duotone>
              <a:prstClr val="black"/>
              <a:schemeClr val="accent1">
                <a:tint val="45000"/>
                <a:satMod val="400000"/>
              </a:schemeClr>
            </a:duotone>
            <a:lum contrast="40000"/>
          </a:blip>
          <a:stretch>
            <a:fillRect/>
          </a:stretch>
        </p:blipFill>
        <p:spPr>
          <a:xfrm rot="18857078">
            <a:off x="6200940" y="2503139"/>
            <a:ext cx="1714502" cy="1681159"/>
          </a:xfrm>
          <a:prstGeom prst="rect">
            <a:avLst/>
          </a:prstGeom>
          <a:effectLst>
            <a:reflection blurRad="6350" stA="50000" endA="295" endPos="92000" dist="101600" dir="5400000" sy="-100000" algn="bl" rotWithShape="0"/>
          </a:effectLst>
        </p:spPr>
      </p:pic>
      <p:pic>
        <p:nvPicPr>
          <p:cNvPr id="13" name="12 Imagen" descr="XjPPVKV9c6bU_XXrxYDYbLCRhYE.png"/>
          <p:cNvPicPr>
            <a:picLocks noChangeAspect="1"/>
          </p:cNvPicPr>
          <p:nvPr/>
        </p:nvPicPr>
        <p:blipFill>
          <a:blip r:embed="rId3">
            <a:duotone>
              <a:prstClr val="black"/>
              <a:schemeClr val="accent1">
                <a:tint val="45000"/>
                <a:satMod val="400000"/>
              </a:schemeClr>
            </a:duotone>
            <a:lum contrast="40000"/>
          </a:blip>
          <a:stretch>
            <a:fillRect/>
          </a:stretch>
        </p:blipFill>
        <p:spPr>
          <a:xfrm rot="18857078">
            <a:off x="6129502" y="360023"/>
            <a:ext cx="1714502" cy="1681159"/>
          </a:xfrm>
          <a:prstGeom prst="rect">
            <a:avLst/>
          </a:prstGeom>
          <a:effectLst>
            <a:reflection blurRad="6350" stA="50000" endA="295" endPos="92000" dist="101600" dir="5400000" sy="-100000" algn="bl" rotWithShape="0"/>
          </a:effectLst>
        </p:spPr>
      </p:pic>
      <p:sp>
        <p:nvSpPr>
          <p:cNvPr id="14" name="13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1"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1"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19" presetClass="entr" presetSubtype="10" fill="hold"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p:cTn id="46" dur="3000" fill="hold"/>
                                        <p:tgtEl>
                                          <p:spTgt spid="5"/>
                                        </p:tgtEl>
                                        <p:attrNameLst>
                                          <p:attrName>ppt_w</p:attrName>
                                        </p:attrNameLst>
                                      </p:cBhvr>
                                      <p:tavLst>
                                        <p:tav tm="0" fmla="#ppt_w*sin(2.5*pi*$)">
                                          <p:val>
                                            <p:fltVal val="0"/>
                                          </p:val>
                                        </p:tav>
                                        <p:tav tm="100000">
                                          <p:val>
                                            <p:fltVal val="1"/>
                                          </p:val>
                                        </p:tav>
                                      </p:tavLst>
                                    </p:anim>
                                    <p:anim calcmode="lin" valueType="num">
                                      <p:cBhvr>
                                        <p:cTn id="47" dur="3000" fill="hold"/>
                                        <p:tgtEl>
                                          <p:spTgt spid="5"/>
                                        </p:tgtEl>
                                        <p:attrNameLst>
                                          <p:attrName>ppt_h</p:attrName>
                                        </p:attrNameLst>
                                      </p:cBhvr>
                                      <p:tavLst>
                                        <p:tav tm="0">
                                          <p:val>
                                            <p:strVal val="#ppt_h"/>
                                          </p:val>
                                        </p:tav>
                                        <p:tav tm="100000">
                                          <p:val>
                                            <p:strVal val="#ppt_h"/>
                                          </p:val>
                                        </p:tav>
                                      </p:tavLst>
                                    </p:anim>
                                  </p:childTnLst>
                                </p:cTn>
                              </p:par>
                              <p:par>
                                <p:cTn id="48" presetID="19" presetClass="entr" presetSubtype="10" fill="hold"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p:cTn id="50" dur="3000" fill="hold"/>
                                        <p:tgtEl>
                                          <p:spTgt spid="6"/>
                                        </p:tgtEl>
                                        <p:attrNameLst>
                                          <p:attrName>ppt_w</p:attrName>
                                        </p:attrNameLst>
                                      </p:cBhvr>
                                      <p:tavLst>
                                        <p:tav tm="0" fmla="#ppt_w*sin(2.5*pi*$)">
                                          <p:val>
                                            <p:fltVal val="0"/>
                                          </p:val>
                                        </p:tav>
                                        <p:tav tm="100000">
                                          <p:val>
                                            <p:fltVal val="1"/>
                                          </p:val>
                                        </p:tav>
                                      </p:tavLst>
                                    </p:anim>
                                    <p:anim calcmode="lin" valueType="num">
                                      <p:cBhvr>
                                        <p:cTn id="51" dur="3000" fill="hold"/>
                                        <p:tgtEl>
                                          <p:spTgt spid="6"/>
                                        </p:tgtEl>
                                        <p:attrNameLst>
                                          <p:attrName>ppt_h</p:attrName>
                                        </p:attrNameLst>
                                      </p:cBhvr>
                                      <p:tavLst>
                                        <p:tav tm="0">
                                          <p:val>
                                            <p:strVal val="#ppt_h"/>
                                          </p:val>
                                        </p:tav>
                                        <p:tav tm="100000">
                                          <p:val>
                                            <p:strVal val="#ppt_h"/>
                                          </p:val>
                                        </p:tav>
                                      </p:tavLst>
                                    </p:anim>
                                  </p:childTnLst>
                                </p:cTn>
                              </p:par>
                              <p:par>
                                <p:cTn id="52" presetID="19" presetClass="entr" presetSubtype="10" fill="hold"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p:cTn id="54" dur="3000" fill="hold"/>
                                        <p:tgtEl>
                                          <p:spTgt spid="7"/>
                                        </p:tgtEl>
                                        <p:attrNameLst>
                                          <p:attrName>ppt_w</p:attrName>
                                        </p:attrNameLst>
                                      </p:cBhvr>
                                      <p:tavLst>
                                        <p:tav tm="0" fmla="#ppt_w*sin(2.5*pi*$)">
                                          <p:val>
                                            <p:fltVal val="0"/>
                                          </p:val>
                                        </p:tav>
                                        <p:tav tm="100000">
                                          <p:val>
                                            <p:fltVal val="1"/>
                                          </p:val>
                                        </p:tav>
                                      </p:tavLst>
                                    </p:anim>
                                    <p:anim calcmode="lin" valueType="num">
                                      <p:cBhvr>
                                        <p:cTn id="55" dur="3000" fill="hold"/>
                                        <p:tgtEl>
                                          <p:spTgt spid="7"/>
                                        </p:tgtEl>
                                        <p:attrNameLst>
                                          <p:attrName>ppt_h</p:attrName>
                                        </p:attrNameLst>
                                      </p:cBhvr>
                                      <p:tavLst>
                                        <p:tav tm="0">
                                          <p:val>
                                            <p:strVal val="#ppt_h"/>
                                          </p:val>
                                        </p:tav>
                                        <p:tav tm="100000">
                                          <p:val>
                                            <p:strVal val="#ppt_h"/>
                                          </p:val>
                                        </p:tav>
                                      </p:tavLst>
                                    </p:anim>
                                  </p:childTnLst>
                                </p:cTn>
                              </p:par>
                              <p:par>
                                <p:cTn id="56" presetID="19" presetClass="entr" presetSubtype="10" fill="hold"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p:cTn id="58" dur="3000" fill="hold"/>
                                        <p:tgtEl>
                                          <p:spTgt spid="8"/>
                                        </p:tgtEl>
                                        <p:attrNameLst>
                                          <p:attrName>ppt_w</p:attrName>
                                        </p:attrNameLst>
                                      </p:cBhvr>
                                      <p:tavLst>
                                        <p:tav tm="0" fmla="#ppt_w*sin(2.5*pi*$)">
                                          <p:val>
                                            <p:fltVal val="0"/>
                                          </p:val>
                                        </p:tav>
                                        <p:tav tm="100000">
                                          <p:val>
                                            <p:fltVal val="1"/>
                                          </p:val>
                                        </p:tav>
                                      </p:tavLst>
                                    </p:anim>
                                    <p:anim calcmode="lin" valueType="num">
                                      <p:cBhvr>
                                        <p:cTn id="59" dur="3000" fill="hold"/>
                                        <p:tgtEl>
                                          <p:spTgt spid="8"/>
                                        </p:tgtEl>
                                        <p:attrNameLst>
                                          <p:attrName>ppt_h</p:attrName>
                                        </p:attrNameLst>
                                      </p:cBhvr>
                                      <p:tavLst>
                                        <p:tav tm="0">
                                          <p:val>
                                            <p:strVal val="#ppt_h"/>
                                          </p:val>
                                        </p:tav>
                                        <p:tav tm="100000">
                                          <p:val>
                                            <p:strVal val="#ppt_h"/>
                                          </p:val>
                                        </p:tav>
                                      </p:tavLst>
                                    </p:anim>
                                  </p:childTnLst>
                                </p:cTn>
                              </p:par>
                              <p:par>
                                <p:cTn id="60" presetID="19" presetClass="entr" presetSubtype="10" fill="hold"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p:cTn id="62" dur="3000" fill="hold"/>
                                        <p:tgtEl>
                                          <p:spTgt spid="9"/>
                                        </p:tgtEl>
                                        <p:attrNameLst>
                                          <p:attrName>ppt_w</p:attrName>
                                        </p:attrNameLst>
                                      </p:cBhvr>
                                      <p:tavLst>
                                        <p:tav tm="0" fmla="#ppt_w*sin(2.5*pi*$)">
                                          <p:val>
                                            <p:fltVal val="0"/>
                                          </p:val>
                                        </p:tav>
                                        <p:tav tm="100000">
                                          <p:val>
                                            <p:fltVal val="1"/>
                                          </p:val>
                                        </p:tav>
                                      </p:tavLst>
                                    </p:anim>
                                    <p:anim calcmode="lin" valueType="num">
                                      <p:cBhvr>
                                        <p:cTn id="63" dur="3000" fill="hold"/>
                                        <p:tgtEl>
                                          <p:spTgt spid="9"/>
                                        </p:tgtEl>
                                        <p:attrNameLst>
                                          <p:attrName>ppt_h</p:attrName>
                                        </p:attrNameLst>
                                      </p:cBhvr>
                                      <p:tavLst>
                                        <p:tav tm="0">
                                          <p:val>
                                            <p:strVal val="#ppt_h"/>
                                          </p:val>
                                        </p:tav>
                                        <p:tav tm="100000">
                                          <p:val>
                                            <p:strVal val="#ppt_h"/>
                                          </p:val>
                                        </p:tav>
                                      </p:tavLst>
                                    </p:anim>
                                  </p:childTnLst>
                                </p:cTn>
                              </p:par>
                              <p:par>
                                <p:cTn id="64" presetID="19" presetClass="entr" presetSubtype="10" fill="hold"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p:cTn id="66" dur="3000" fill="hold"/>
                                        <p:tgtEl>
                                          <p:spTgt spid="10"/>
                                        </p:tgtEl>
                                        <p:attrNameLst>
                                          <p:attrName>ppt_w</p:attrName>
                                        </p:attrNameLst>
                                      </p:cBhvr>
                                      <p:tavLst>
                                        <p:tav tm="0" fmla="#ppt_w*sin(2.5*pi*$)">
                                          <p:val>
                                            <p:fltVal val="0"/>
                                          </p:val>
                                        </p:tav>
                                        <p:tav tm="100000">
                                          <p:val>
                                            <p:fltVal val="1"/>
                                          </p:val>
                                        </p:tav>
                                      </p:tavLst>
                                    </p:anim>
                                    <p:anim calcmode="lin" valueType="num">
                                      <p:cBhvr>
                                        <p:cTn id="67" dur="3000" fill="hold"/>
                                        <p:tgtEl>
                                          <p:spTgt spid="10"/>
                                        </p:tgtEl>
                                        <p:attrNameLst>
                                          <p:attrName>ppt_h</p:attrName>
                                        </p:attrNameLst>
                                      </p:cBhvr>
                                      <p:tavLst>
                                        <p:tav tm="0">
                                          <p:val>
                                            <p:strVal val="#ppt_h"/>
                                          </p:val>
                                        </p:tav>
                                        <p:tav tm="100000">
                                          <p:val>
                                            <p:strVal val="#ppt_h"/>
                                          </p:val>
                                        </p:tav>
                                      </p:tavLst>
                                    </p:anim>
                                  </p:childTnLst>
                                </p:cTn>
                              </p:par>
                              <p:par>
                                <p:cTn id="68" presetID="19" presetClass="entr" presetSubtype="10" fill="hold"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3000" fill="hold"/>
                                        <p:tgtEl>
                                          <p:spTgt spid="11"/>
                                        </p:tgtEl>
                                        <p:attrNameLst>
                                          <p:attrName>ppt_w</p:attrName>
                                        </p:attrNameLst>
                                      </p:cBhvr>
                                      <p:tavLst>
                                        <p:tav tm="0" fmla="#ppt_w*sin(2.5*pi*$)">
                                          <p:val>
                                            <p:fltVal val="0"/>
                                          </p:val>
                                        </p:tav>
                                        <p:tav tm="100000">
                                          <p:val>
                                            <p:fltVal val="1"/>
                                          </p:val>
                                        </p:tav>
                                      </p:tavLst>
                                    </p:anim>
                                    <p:anim calcmode="lin" valueType="num">
                                      <p:cBhvr>
                                        <p:cTn id="71" dur="3000" fill="hold"/>
                                        <p:tgtEl>
                                          <p:spTgt spid="11"/>
                                        </p:tgtEl>
                                        <p:attrNameLst>
                                          <p:attrName>ppt_h</p:attrName>
                                        </p:attrNameLst>
                                      </p:cBhvr>
                                      <p:tavLst>
                                        <p:tav tm="0">
                                          <p:val>
                                            <p:strVal val="#ppt_h"/>
                                          </p:val>
                                        </p:tav>
                                        <p:tav tm="100000">
                                          <p:val>
                                            <p:strVal val="#ppt_h"/>
                                          </p:val>
                                        </p:tav>
                                      </p:tavLst>
                                    </p:anim>
                                  </p:childTnLst>
                                </p:cTn>
                              </p:par>
                              <p:par>
                                <p:cTn id="72" presetID="19" presetClass="entr" presetSubtype="10" fill="hold"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p:cTn id="74" dur="3000" fill="hold"/>
                                        <p:tgtEl>
                                          <p:spTgt spid="12"/>
                                        </p:tgtEl>
                                        <p:attrNameLst>
                                          <p:attrName>ppt_w</p:attrName>
                                        </p:attrNameLst>
                                      </p:cBhvr>
                                      <p:tavLst>
                                        <p:tav tm="0" fmla="#ppt_w*sin(2.5*pi*$)">
                                          <p:val>
                                            <p:fltVal val="0"/>
                                          </p:val>
                                        </p:tav>
                                        <p:tav tm="100000">
                                          <p:val>
                                            <p:fltVal val="1"/>
                                          </p:val>
                                        </p:tav>
                                      </p:tavLst>
                                    </p:anim>
                                    <p:anim calcmode="lin" valueType="num">
                                      <p:cBhvr>
                                        <p:cTn id="75" dur="3000" fill="hold"/>
                                        <p:tgtEl>
                                          <p:spTgt spid="12"/>
                                        </p:tgtEl>
                                        <p:attrNameLst>
                                          <p:attrName>ppt_h</p:attrName>
                                        </p:attrNameLst>
                                      </p:cBhvr>
                                      <p:tavLst>
                                        <p:tav tm="0">
                                          <p:val>
                                            <p:strVal val="#ppt_h"/>
                                          </p:val>
                                        </p:tav>
                                        <p:tav tm="100000">
                                          <p:val>
                                            <p:strVal val="#ppt_h"/>
                                          </p:val>
                                        </p:tav>
                                      </p:tavLst>
                                    </p:anim>
                                  </p:childTnLst>
                                </p:cTn>
                              </p:par>
                              <p:par>
                                <p:cTn id="76" presetID="19" presetClass="entr" presetSubtype="10" fill="hold"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p:cTn id="78" dur="3000" fill="hold"/>
                                        <p:tgtEl>
                                          <p:spTgt spid="13"/>
                                        </p:tgtEl>
                                        <p:attrNameLst>
                                          <p:attrName>ppt_w</p:attrName>
                                        </p:attrNameLst>
                                      </p:cBhvr>
                                      <p:tavLst>
                                        <p:tav tm="0" fmla="#ppt_w*sin(2.5*pi*$)">
                                          <p:val>
                                            <p:fltVal val="0"/>
                                          </p:val>
                                        </p:tav>
                                        <p:tav tm="100000">
                                          <p:val>
                                            <p:fltVal val="1"/>
                                          </p:val>
                                        </p:tav>
                                      </p:tavLst>
                                    </p:anim>
                                    <p:anim calcmode="lin" valueType="num">
                                      <p:cBhvr>
                                        <p:cTn id="79" dur="3000" fill="hold"/>
                                        <p:tgtEl>
                                          <p:spTgt spid="13"/>
                                        </p:tgtEl>
                                        <p:attrNameLst>
                                          <p:attrName>ppt_h</p:attrName>
                                        </p:attrNameLst>
                                      </p:cBhvr>
                                      <p:tavLst>
                                        <p:tav tm="0">
                                          <p:val>
                                            <p:strVal val="#ppt_h"/>
                                          </p:val>
                                        </p:tav>
                                        <p:tav tm="100000">
                                          <p:val>
                                            <p:strVal val="#ppt_h"/>
                                          </p:val>
                                        </p:tav>
                                      </p:tavLst>
                                    </p:anim>
                                  </p:childTnLst>
                                </p:cTn>
                              </p:par>
                            </p:childTnLst>
                          </p:cTn>
                        </p:par>
                        <p:par>
                          <p:cTn id="80" fill="hold">
                            <p:stCondLst>
                              <p:cond delay="3000"/>
                            </p:stCondLst>
                            <p:childTnLst>
                              <p:par>
                                <p:cTn id="81" presetID="2" presetClass="exit" presetSubtype="4" fill="hold"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ppt_x"/>
                                          </p:val>
                                        </p:tav>
                                      </p:tavLst>
                                    </p:anim>
                                    <p:anim calcmode="lin" valueType="num">
                                      <p:cBhvr additive="base">
                                        <p:cTn id="83" dur="3000"/>
                                        <p:tgtEl>
                                          <p:spTgt spid="5"/>
                                        </p:tgtEl>
                                        <p:attrNameLst>
                                          <p:attrName>ppt_y</p:attrName>
                                        </p:attrNameLst>
                                      </p:cBhvr>
                                      <p:tavLst>
                                        <p:tav tm="0">
                                          <p:val>
                                            <p:strVal val="ppt_y"/>
                                          </p:val>
                                        </p:tav>
                                        <p:tav tm="100000">
                                          <p:val>
                                            <p:strVal val="1+ppt_h/2"/>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4" fill="hold" nodeType="withEffect">
                                  <p:stCondLst>
                                    <p:cond delay="0"/>
                                  </p:stCondLst>
                                  <p:childTnLst>
                                    <p:anim calcmode="lin" valueType="num">
                                      <p:cBhvr additive="base">
                                        <p:cTn id="86" dur="3000"/>
                                        <p:tgtEl>
                                          <p:spTgt spid="6"/>
                                        </p:tgtEl>
                                        <p:attrNameLst>
                                          <p:attrName>ppt_x</p:attrName>
                                        </p:attrNameLst>
                                      </p:cBhvr>
                                      <p:tavLst>
                                        <p:tav tm="0">
                                          <p:val>
                                            <p:strVal val="ppt_x"/>
                                          </p:val>
                                        </p:tav>
                                        <p:tav tm="100000">
                                          <p:val>
                                            <p:strVal val="ppt_x"/>
                                          </p:val>
                                        </p:tav>
                                      </p:tavLst>
                                    </p:anim>
                                    <p:anim calcmode="lin" valueType="num">
                                      <p:cBhvr additive="base">
                                        <p:cTn id="87" dur="3000"/>
                                        <p:tgtEl>
                                          <p:spTgt spid="6"/>
                                        </p:tgtEl>
                                        <p:attrNameLst>
                                          <p:attrName>ppt_y</p:attrName>
                                        </p:attrNameLst>
                                      </p:cBhvr>
                                      <p:tavLst>
                                        <p:tav tm="0">
                                          <p:val>
                                            <p:strVal val="ppt_y"/>
                                          </p:val>
                                        </p:tav>
                                        <p:tav tm="100000">
                                          <p:val>
                                            <p:strVal val="1+ppt_h/2"/>
                                          </p:val>
                                        </p:tav>
                                      </p:tavLst>
                                    </p:anim>
                                    <p:set>
                                      <p:cBhvr>
                                        <p:cTn id="88" dur="1" fill="hold">
                                          <p:stCondLst>
                                            <p:cond delay="2999"/>
                                          </p:stCondLst>
                                        </p:cTn>
                                        <p:tgtEl>
                                          <p:spTgt spid="6"/>
                                        </p:tgtEl>
                                        <p:attrNameLst>
                                          <p:attrName>style.visibility</p:attrName>
                                        </p:attrNameLst>
                                      </p:cBhvr>
                                      <p:to>
                                        <p:strVal val="hidden"/>
                                      </p:to>
                                    </p:set>
                                  </p:childTnLst>
                                </p:cTn>
                              </p:par>
                              <p:par>
                                <p:cTn id="89" presetID="2" presetClass="exit" presetSubtype="4" fill="hold" nodeType="withEffect">
                                  <p:stCondLst>
                                    <p:cond delay="0"/>
                                  </p:stCondLst>
                                  <p:childTnLst>
                                    <p:anim calcmode="lin" valueType="num">
                                      <p:cBhvr additive="base">
                                        <p:cTn id="90" dur="3000"/>
                                        <p:tgtEl>
                                          <p:spTgt spid="7"/>
                                        </p:tgtEl>
                                        <p:attrNameLst>
                                          <p:attrName>ppt_x</p:attrName>
                                        </p:attrNameLst>
                                      </p:cBhvr>
                                      <p:tavLst>
                                        <p:tav tm="0">
                                          <p:val>
                                            <p:strVal val="ppt_x"/>
                                          </p:val>
                                        </p:tav>
                                        <p:tav tm="100000">
                                          <p:val>
                                            <p:strVal val="ppt_x"/>
                                          </p:val>
                                        </p:tav>
                                      </p:tavLst>
                                    </p:anim>
                                    <p:anim calcmode="lin" valueType="num">
                                      <p:cBhvr additive="base">
                                        <p:cTn id="91" dur="3000"/>
                                        <p:tgtEl>
                                          <p:spTgt spid="7"/>
                                        </p:tgtEl>
                                        <p:attrNameLst>
                                          <p:attrName>ppt_y</p:attrName>
                                        </p:attrNameLst>
                                      </p:cBhvr>
                                      <p:tavLst>
                                        <p:tav tm="0">
                                          <p:val>
                                            <p:strVal val="ppt_y"/>
                                          </p:val>
                                        </p:tav>
                                        <p:tav tm="100000">
                                          <p:val>
                                            <p:strVal val="1+ppt_h/2"/>
                                          </p:val>
                                        </p:tav>
                                      </p:tavLst>
                                    </p:anim>
                                    <p:set>
                                      <p:cBhvr>
                                        <p:cTn id="92" dur="1" fill="hold">
                                          <p:stCondLst>
                                            <p:cond delay="2999"/>
                                          </p:stCondLst>
                                        </p:cTn>
                                        <p:tgtEl>
                                          <p:spTgt spid="7"/>
                                        </p:tgtEl>
                                        <p:attrNameLst>
                                          <p:attrName>style.visibility</p:attrName>
                                        </p:attrNameLst>
                                      </p:cBhvr>
                                      <p:to>
                                        <p:strVal val="hidden"/>
                                      </p:to>
                                    </p:set>
                                  </p:childTnLst>
                                </p:cTn>
                              </p:par>
                              <p:par>
                                <p:cTn id="93" presetID="2" presetClass="exit" presetSubtype="4" fill="hold" nodeType="withEffect">
                                  <p:stCondLst>
                                    <p:cond delay="0"/>
                                  </p:stCondLst>
                                  <p:childTnLst>
                                    <p:anim calcmode="lin" valueType="num">
                                      <p:cBhvr additive="base">
                                        <p:cTn id="94" dur="3000"/>
                                        <p:tgtEl>
                                          <p:spTgt spid="8"/>
                                        </p:tgtEl>
                                        <p:attrNameLst>
                                          <p:attrName>ppt_x</p:attrName>
                                        </p:attrNameLst>
                                      </p:cBhvr>
                                      <p:tavLst>
                                        <p:tav tm="0">
                                          <p:val>
                                            <p:strVal val="ppt_x"/>
                                          </p:val>
                                        </p:tav>
                                        <p:tav tm="100000">
                                          <p:val>
                                            <p:strVal val="ppt_x"/>
                                          </p:val>
                                        </p:tav>
                                      </p:tavLst>
                                    </p:anim>
                                    <p:anim calcmode="lin" valueType="num">
                                      <p:cBhvr additive="base">
                                        <p:cTn id="95" dur="3000"/>
                                        <p:tgtEl>
                                          <p:spTgt spid="8"/>
                                        </p:tgtEl>
                                        <p:attrNameLst>
                                          <p:attrName>ppt_y</p:attrName>
                                        </p:attrNameLst>
                                      </p:cBhvr>
                                      <p:tavLst>
                                        <p:tav tm="0">
                                          <p:val>
                                            <p:strVal val="ppt_y"/>
                                          </p:val>
                                        </p:tav>
                                        <p:tav tm="100000">
                                          <p:val>
                                            <p:strVal val="1+ppt_h/2"/>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4" fill="hold"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ppt_x"/>
                                          </p:val>
                                        </p:tav>
                                      </p:tavLst>
                                    </p:anim>
                                    <p:anim calcmode="lin" valueType="num">
                                      <p:cBhvr additive="base">
                                        <p:cTn id="99" dur="3000"/>
                                        <p:tgtEl>
                                          <p:spTgt spid="9"/>
                                        </p:tgtEl>
                                        <p:attrNameLst>
                                          <p:attrName>ppt_y</p:attrName>
                                        </p:attrNameLst>
                                      </p:cBhvr>
                                      <p:tavLst>
                                        <p:tav tm="0">
                                          <p:val>
                                            <p:strVal val="ppt_y"/>
                                          </p:val>
                                        </p:tav>
                                        <p:tav tm="100000">
                                          <p:val>
                                            <p:strVal val="1+ppt_h/2"/>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4" fill="hold" nodeType="withEffect">
                                  <p:stCondLst>
                                    <p:cond delay="0"/>
                                  </p:stCondLst>
                                  <p:childTnLst>
                                    <p:anim calcmode="lin" valueType="num">
                                      <p:cBhvr additive="base">
                                        <p:cTn id="102" dur="3000"/>
                                        <p:tgtEl>
                                          <p:spTgt spid="10"/>
                                        </p:tgtEl>
                                        <p:attrNameLst>
                                          <p:attrName>ppt_x</p:attrName>
                                        </p:attrNameLst>
                                      </p:cBhvr>
                                      <p:tavLst>
                                        <p:tav tm="0">
                                          <p:val>
                                            <p:strVal val="ppt_x"/>
                                          </p:val>
                                        </p:tav>
                                        <p:tav tm="100000">
                                          <p:val>
                                            <p:strVal val="ppt_x"/>
                                          </p:val>
                                        </p:tav>
                                      </p:tavLst>
                                    </p:anim>
                                    <p:anim calcmode="lin" valueType="num">
                                      <p:cBhvr additive="base">
                                        <p:cTn id="103" dur="3000"/>
                                        <p:tgtEl>
                                          <p:spTgt spid="10"/>
                                        </p:tgtEl>
                                        <p:attrNameLst>
                                          <p:attrName>ppt_y</p:attrName>
                                        </p:attrNameLst>
                                      </p:cBhvr>
                                      <p:tavLst>
                                        <p:tav tm="0">
                                          <p:val>
                                            <p:strVal val="ppt_y"/>
                                          </p:val>
                                        </p:tav>
                                        <p:tav tm="100000">
                                          <p:val>
                                            <p:strVal val="1+ppt_h/2"/>
                                          </p:val>
                                        </p:tav>
                                      </p:tavLst>
                                    </p:anim>
                                    <p:set>
                                      <p:cBhvr>
                                        <p:cTn id="104" dur="1" fill="hold">
                                          <p:stCondLst>
                                            <p:cond delay="2999"/>
                                          </p:stCondLst>
                                        </p:cTn>
                                        <p:tgtEl>
                                          <p:spTgt spid="10"/>
                                        </p:tgtEl>
                                        <p:attrNameLst>
                                          <p:attrName>style.visibility</p:attrName>
                                        </p:attrNameLst>
                                      </p:cBhvr>
                                      <p:to>
                                        <p:strVal val="hidden"/>
                                      </p:to>
                                    </p:set>
                                  </p:childTnLst>
                                </p:cTn>
                              </p:par>
                              <p:par>
                                <p:cTn id="105" presetID="2" presetClass="exit" presetSubtype="4" fill="hold"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ppt_x"/>
                                          </p:val>
                                        </p:tav>
                                      </p:tavLst>
                                    </p:anim>
                                    <p:anim calcmode="lin" valueType="num">
                                      <p:cBhvr additive="base">
                                        <p:cTn id="107" dur="3000"/>
                                        <p:tgtEl>
                                          <p:spTgt spid="11"/>
                                        </p:tgtEl>
                                        <p:attrNameLst>
                                          <p:attrName>ppt_y</p:attrName>
                                        </p:attrNameLst>
                                      </p:cBhvr>
                                      <p:tavLst>
                                        <p:tav tm="0">
                                          <p:val>
                                            <p:strVal val="ppt_y"/>
                                          </p:val>
                                        </p:tav>
                                        <p:tav tm="100000">
                                          <p:val>
                                            <p:strVal val="1+ppt_h/2"/>
                                          </p:val>
                                        </p:tav>
                                      </p:tavLst>
                                    </p:anim>
                                    <p:set>
                                      <p:cBhvr>
                                        <p:cTn id="108" dur="1" fill="hold">
                                          <p:stCondLst>
                                            <p:cond delay="2999"/>
                                          </p:stCondLst>
                                        </p:cTn>
                                        <p:tgtEl>
                                          <p:spTgt spid="11"/>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ppt_x"/>
                                          </p:val>
                                        </p:tav>
                                      </p:tavLst>
                                    </p:anim>
                                    <p:anim calcmode="lin" valueType="num">
                                      <p:cBhvr additive="base">
                                        <p:cTn id="111" dur="3000"/>
                                        <p:tgtEl>
                                          <p:spTgt spid="12"/>
                                        </p:tgtEl>
                                        <p:attrNameLst>
                                          <p:attrName>ppt_y</p:attrName>
                                        </p:attrNameLst>
                                      </p:cBhvr>
                                      <p:tavLst>
                                        <p:tav tm="0">
                                          <p:val>
                                            <p:strVal val="ppt_y"/>
                                          </p:val>
                                        </p:tav>
                                        <p:tav tm="100000">
                                          <p:val>
                                            <p:strVal val="1+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3000"/>
                                        <p:tgtEl>
                                          <p:spTgt spid="13"/>
                                        </p:tgtEl>
                                        <p:attrNameLst>
                                          <p:attrName>ppt_x</p:attrName>
                                        </p:attrNameLst>
                                      </p:cBhvr>
                                      <p:tavLst>
                                        <p:tav tm="0">
                                          <p:val>
                                            <p:strVal val="ppt_x"/>
                                          </p:val>
                                        </p:tav>
                                        <p:tav tm="100000">
                                          <p:val>
                                            <p:strVal val="ppt_x"/>
                                          </p:val>
                                        </p:tav>
                                      </p:tavLst>
                                    </p:anim>
                                    <p:anim calcmode="lin" valueType="num">
                                      <p:cBhvr additive="base">
                                        <p:cTn id="115" dur="3000"/>
                                        <p:tgtEl>
                                          <p:spTgt spid="13"/>
                                        </p:tgtEl>
                                        <p:attrNameLst>
                                          <p:attrName>ppt_y</p:attrName>
                                        </p:attrNameLst>
                                      </p:cBhvr>
                                      <p:tavLst>
                                        <p:tav tm="0">
                                          <p:val>
                                            <p:strVal val="ppt_y"/>
                                          </p:val>
                                        </p:tav>
                                        <p:tav tm="100000">
                                          <p:val>
                                            <p:strVal val="1+ppt_h/2"/>
                                          </p:val>
                                        </p:tav>
                                      </p:tavLst>
                                    </p:anim>
                                    <p:set>
                                      <p:cBhvr>
                                        <p:cTn id="116" dur="1" fill="hold">
                                          <p:stCondLst>
                                            <p:cond delay="2999"/>
                                          </p:stCondLst>
                                        </p:cTn>
                                        <p:tgtEl>
                                          <p:spTgt spid="13"/>
                                        </p:tgtEl>
                                        <p:attrNameLst>
                                          <p:attrName>style.visibility</p:attrName>
                                        </p:attrNameLst>
                                      </p:cBhvr>
                                      <p:to>
                                        <p:strVal val="hidden"/>
                                      </p:to>
                                    </p:set>
                                  </p:childTnLst>
                                </p:cTn>
                              </p:par>
                              <p:par>
                                <p:cTn id="117" presetID="19" presetClass="exit" presetSubtype="10" fill="hold" nodeType="withEffect">
                                  <p:stCondLst>
                                    <p:cond delay="0"/>
                                  </p:stCondLst>
                                  <p:childTnLst>
                                    <p:anim calcmode="lin" valueType="num">
                                      <p:cBhvr>
                                        <p:cTn id="118" dur="3000"/>
                                        <p:tgtEl>
                                          <p:spTgt spid="5"/>
                                        </p:tgtEl>
                                        <p:attrNameLst>
                                          <p:attrName>ppt_h</p:attrName>
                                        </p:attrNameLst>
                                      </p:cBhvr>
                                      <p:tavLst>
                                        <p:tav tm="0">
                                          <p:val>
                                            <p:strVal val="ppt_h"/>
                                          </p:val>
                                        </p:tav>
                                        <p:tav tm="100000">
                                          <p:val>
                                            <p:strVal val="ppt_h"/>
                                          </p:val>
                                        </p:tav>
                                      </p:tavLst>
                                    </p:anim>
                                    <p:anim calcmode="lin" valueType="num">
                                      <p:cBhvr>
                                        <p:cTn id="119"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0" dur="1" fill="hold">
                                          <p:stCondLst>
                                            <p:cond delay="2999"/>
                                          </p:stCondLst>
                                        </p:cTn>
                                        <p:tgtEl>
                                          <p:spTgt spid="5"/>
                                        </p:tgtEl>
                                        <p:attrNameLst>
                                          <p:attrName>style.visibility</p:attrName>
                                        </p:attrNameLst>
                                      </p:cBhvr>
                                      <p:to>
                                        <p:strVal val="hidden"/>
                                      </p:to>
                                    </p:set>
                                  </p:childTnLst>
                                </p:cTn>
                              </p:par>
                              <p:par>
                                <p:cTn id="121" presetID="19" presetClass="exit" presetSubtype="10" fill="hold" nodeType="withEffect">
                                  <p:stCondLst>
                                    <p:cond delay="0"/>
                                  </p:stCondLst>
                                  <p:childTnLst>
                                    <p:anim calcmode="lin" valueType="num">
                                      <p:cBhvr>
                                        <p:cTn id="122" dur="3000"/>
                                        <p:tgtEl>
                                          <p:spTgt spid="6"/>
                                        </p:tgtEl>
                                        <p:attrNameLst>
                                          <p:attrName>ppt_h</p:attrName>
                                        </p:attrNameLst>
                                      </p:cBhvr>
                                      <p:tavLst>
                                        <p:tav tm="0">
                                          <p:val>
                                            <p:strVal val="ppt_h"/>
                                          </p:val>
                                        </p:tav>
                                        <p:tav tm="100000">
                                          <p:val>
                                            <p:strVal val="ppt_h"/>
                                          </p:val>
                                        </p:tav>
                                      </p:tavLst>
                                    </p:anim>
                                    <p:anim calcmode="lin" valueType="num">
                                      <p:cBhvr>
                                        <p:cTn id="123"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4" dur="1" fill="hold">
                                          <p:stCondLst>
                                            <p:cond delay="2999"/>
                                          </p:stCondLst>
                                        </p:cTn>
                                        <p:tgtEl>
                                          <p:spTgt spid="6"/>
                                        </p:tgtEl>
                                        <p:attrNameLst>
                                          <p:attrName>style.visibility</p:attrName>
                                        </p:attrNameLst>
                                      </p:cBhvr>
                                      <p:to>
                                        <p:strVal val="hidden"/>
                                      </p:to>
                                    </p:set>
                                  </p:childTnLst>
                                </p:cTn>
                              </p:par>
                              <p:par>
                                <p:cTn id="125" presetID="19" presetClass="exit" presetSubtype="10" fill="hold" nodeType="withEffect">
                                  <p:stCondLst>
                                    <p:cond delay="0"/>
                                  </p:stCondLst>
                                  <p:childTnLst>
                                    <p:anim calcmode="lin" valueType="num">
                                      <p:cBhvr>
                                        <p:cTn id="126" dur="3000"/>
                                        <p:tgtEl>
                                          <p:spTgt spid="7"/>
                                        </p:tgtEl>
                                        <p:attrNameLst>
                                          <p:attrName>ppt_h</p:attrName>
                                        </p:attrNameLst>
                                      </p:cBhvr>
                                      <p:tavLst>
                                        <p:tav tm="0">
                                          <p:val>
                                            <p:strVal val="ppt_h"/>
                                          </p:val>
                                        </p:tav>
                                        <p:tav tm="100000">
                                          <p:val>
                                            <p:strVal val="ppt_h"/>
                                          </p:val>
                                        </p:tav>
                                      </p:tavLst>
                                    </p:anim>
                                    <p:anim calcmode="lin" valueType="num">
                                      <p:cBhvr>
                                        <p:cTn id="127"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8" dur="1" fill="hold">
                                          <p:stCondLst>
                                            <p:cond delay="2999"/>
                                          </p:stCondLst>
                                        </p:cTn>
                                        <p:tgtEl>
                                          <p:spTgt spid="7"/>
                                        </p:tgtEl>
                                        <p:attrNameLst>
                                          <p:attrName>style.visibility</p:attrName>
                                        </p:attrNameLst>
                                      </p:cBhvr>
                                      <p:to>
                                        <p:strVal val="hidden"/>
                                      </p:to>
                                    </p:set>
                                  </p:childTnLst>
                                </p:cTn>
                              </p:par>
                              <p:par>
                                <p:cTn id="129" presetID="19" presetClass="exit" presetSubtype="10" fill="hold" nodeType="withEffect">
                                  <p:stCondLst>
                                    <p:cond delay="0"/>
                                  </p:stCondLst>
                                  <p:childTnLst>
                                    <p:anim calcmode="lin" valueType="num">
                                      <p:cBhvr>
                                        <p:cTn id="130" dur="3000"/>
                                        <p:tgtEl>
                                          <p:spTgt spid="8"/>
                                        </p:tgtEl>
                                        <p:attrNameLst>
                                          <p:attrName>ppt_h</p:attrName>
                                        </p:attrNameLst>
                                      </p:cBhvr>
                                      <p:tavLst>
                                        <p:tav tm="0">
                                          <p:val>
                                            <p:strVal val="ppt_h"/>
                                          </p:val>
                                        </p:tav>
                                        <p:tav tm="100000">
                                          <p:val>
                                            <p:strVal val="ppt_h"/>
                                          </p:val>
                                        </p:tav>
                                      </p:tavLst>
                                    </p:anim>
                                    <p:anim calcmode="lin" valueType="num">
                                      <p:cBhvr>
                                        <p:cTn id="131"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2999"/>
                                          </p:stCondLst>
                                        </p:cTn>
                                        <p:tgtEl>
                                          <p:spTgt spid="8"/>
                                        </p:tgtEl>
                                        <p:attrNameLst>
                                          <p:attrName>style.visibility</p:attrName>
                                        </p:attrNameLst>
                                      </p:cBhvr>
                                      <p:to>
                                        <p:strVal val="hidden"/>
                                      </p:to>
                                    </p:set>
                                  </p:childTnLst>
                                </p:cTn>
                              </p:par>
                              <p:par>
                                <p:cTn id="133" presetID="19" presetClass="exit" presetSubtype="10" fill="hold" nodeType="withEffect">
                                  <p:stCondLst>
                                    <p:cond delay="0"/>
                                  </p:stCondLst>
                                  <p:childTnLst>
                                    <p:anim calcmode="lin" valueType="num">
                                      <p:cBhvr>
                                        <p:cTn id="134" dur="3000"/>
                                        <p:tgtEl>
                                          <p:spTgt spid="9"/>
                                        </p:tgtEl>
                                        <p:attrNameLst>
                                          <p:attrName>ppt_h</p:attrName>
                                        </p:attrNameLst>
                                      </p:cBhvr>
                                      <p:tavLst>
                                        <p:tav tm="0">
                                          <p:val>
                                            <p:strVal val="ppt_h"/>
                                          </p:val>
                                        </p:tav>
                                        <p:tav tm="100000">
                                          <p:val>
                                            <p:strVal val="ppt_h"/>
                                          </p:val>
                                        </p:tav>
                                      </p:tavLst>
                                    </p:anim>
                                    <p:anim calcmode="lin" valueType="num">
                                      <p:cBhvr>
                                        <p:cTn id="135"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2999"/>
                                          </p:stCondLst>
                                        </p:cTn>
                                        <p:tgtEl>
                                          <p:spTgt spid="9"/>
                                        </p:tgtEl>
                                        <p:attrNameLst>
                                          <p:attrName>style.visibility</p:attrName>
                                        </p:attrNameLst>
                                      </p:cBhvr>
                                      <p:to>
                                        <p:strVal val="hidden"/>
                                      </p:to>
                                    </p:set>
                                  </p:childTnLst>
                                </p:cTn>
                              </p:par>
                              <p:par>
                                <p:cTn id="137" presetID="19" presetClass="exit" presetSubtype="10" fill="hold" nodeType="withEffect">
                                  <p:stCondLst>
                                    <p:cond delay="0"/>
                                  </p:stCondLst>
                                  <p:childTnLst>
                                    <p:anim calcmode="lin" valueType="num">
                                      <p:cBhvr>
                                        <p:cTn id="138" dur="3000"/>
                                        <p:tgtEl>
                                          <p:spTgt spid="10"/>
                                        </p:tgtEl>
                                        <p:attrNameLst>
                                          <p:attrName>ppt_h</p:attrName>
                                        </p:attrNameLst>
                                      </p:cBhvr>
                                      <p:tavLst>
                                        <p:tav tm="0">
                                          <p:val>
                                            <p:strVal val="ppt_h"/>
                                          </p:val>
                                        </p:tav>
                                        <p:tav tm="100000">
                                          <p:val>
                                            <p:strVal val="ppt_h"/>
                                          </p:val>
                                        </p:tav>
                                      </p:tavLst>
                                    </p:anim>
                                    <p:anim calcmode="lin" valueType="num">
                                      <p:cBhvr>
                                        <p:cTn id="139"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0" dur="1" fill="hold">
                                          <p:stCondLst>
                                            <p:cond delay="2999"/>
                                          </p:stCondLst>
                                        </p:cTn>
                                        <p:tgtEl>
                                          <p:spTgt spid="10"/>
                                        </p:tgtEl>
                                        <p:attrNameLst>
                                          <p:attrName>style.visibility</p:attrName>
                                        </p:attrNameLst>
                                      </p:cBhvr>
                                      <p:to>
                                        <p:strVal val="hidden"/>
                                      </p:to>
                                    </p:set>
                                  </p:childTnLst>
                                </p:cTn>
                              </p:par>
                              <p:par>
                                <p:cTn id="141" presetID="19" presetClass="exit" presetSubtype="10" fill="hold" nodeType="withEffect">
                                  <p:stCondLst>
                                    <p:cond delay="0"/>
                                  </p:stCondLst>
                                  <p:childTnLst>
                                    <p:anim calcmode="lin" valueType="num">
                                      <p:cBhvr>
                                        <p:cTn id="142" dur="3000"/>
                                        <p:tgtEl>
                                          <p:spTgt spid="11"/>
                                        </p:tgtEl>
                                        <p:attrNameLst>
                                          <p:attrName>ppt_h</p:attrName>
                                        </p:attrNameLst>
                                      </p:cBhvr>
                                      <p:tavLst>
                                        <p:tav tm="0">
                                          <p:val>
                                            <p:strVal val="ppt_h"/>
                                          </p:val>
                                        </p:tav>
                                        <p:tav tm="100000">
                                          <p:val>
                                            <p:strVal val="ppt_h"/>
                                          </p:val>
                                        </p:tav>
                                      </p:tavLst>
                                    </p:anim>
                                    <p:anim calcmode="lin" valueType="num">
                                      <p:cBhvr>
                                        <p:cTn id="143"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4" dur="1" fill="hold">
                                          <p:stCondLst>
                                            <p:cond delay="2999"/>
                                          </p:stCondLst>
                                        </p:cTn>
                                        <p:tgtEl>
                                          <p:spTgt spid="11"/>
                                        </p:tgtEl>
                                        <p:attrNameLst>
                                          <p:attrName>style.visibility</p:attrName>
                                        </p:attrNameLst>
                                      </p:cBhvr>
                                      <p:to>
                                        <p:strVal val="hidden"/>
                                      </p:to>
                                    </p:set>
                                  </p:childTnLst>
                                </p:cTn>
                              </p:par>
                              <p:par>
                                <p:cTn id="145" presetID="19" presetClass="exit" presetSubtype="10" fill="hold" nodeType="withEffect">
                                  <p:stCondLst>
                                    <p:cond delay="0"/>
                                  </p:stCondLst>
                                  <p:childTnLst>
                                    <p:anim calcmode="lin" valueType="num">
                                      <p:cBhvr>
                                        <p:cTn id="146" dur="3000"/>
                                        <p:tgtEl>
                                          <p:spTgt spid="12"/>
                                        </p:tgtEl>
                                        <p:attrNameLst>
                                          <p:attrName>ppt_h</p:attrName>
                                        </p:attrNameLst>
                                      </p:cBhvr>
                                      <p:tavLst>
                                        <p:tav tm="0">
                                          <p:val>
                                            <p:strVal val="ppt_h"/>
                                          </p:val>
                                        </p:tav>
                                        <p:tav tm="100000">
                                          <p:val>
                                            <p:strVal val="ppt_h"/>
                                          </p:val>
                                        </p:tav>
                                      </p:tavLst>
                                    </p:anim>
                                    <p:anim calcmode="lin" valueType="num">
                                      <p:cBhvr>
                                        <p:cTn id="147"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8" dur="1" fill="hold">
                                          <p:stCondLst>
                                            <p:cond delay="2999"/>
                                          </p:stCondLst>
                                        </p:cTn>
                                        <p:tgtEl>
                                          <p:spTgt spid="12"/>
                                        </p:tgtEl>
                                        <p:attrNameLst>
                                          <p:attrName>style.visibility</p:attrName>
                                        </p:attrNameLst>
                                      </p:cBhvr>
                                      <p:to>
                                        <p:strVal val="hidden"/>
                                      </p:to>
                                    </p:set>
                                  </p:childTnLst>
                                </p:cTn>
                              </p:par>
                              <p:par>
                                <p:cTn id="149" presetID="19" presetClass="exit" presetSubtype="10" fill="hold" nodeType="withEffect">
                                  <p:stCondLst>
                                    <p:cond delay="0"/>
                                  </p:stCondLst>
                                  <p:childTnLst>
                                    <p:anim calcmode="lin" valueType="num">
                                      <p:cBhvr>
                                        <p:cTn id="150" dur="3000"/>
                                        <p:tgtEl>
                                          <p:spTgt spid="13"/>
                                        </p:tgtEl>
                                        <p:attrNameLst>
                                          <p:attrName>ppt_h</p:attrName>
                                        </p:attrNameLst>
                                      </p:cBhvr>
                                      <p:tavLst>
                                        <p:tav tm="0">
                                          <p:val>
                                            <p:strVal val="ppt_h"/>
                                          </p:val>
                                        </p:tav>
                                        <p:tav tm="100000">
                                          <p:val>
                                            <p:strVal val="ppt_h"/>
                                          </p:val>
                                        </p:tav>
                                      </p:tavLst>
                                    </p:anim>
                                    <p:anim calcmode="lin" valueType="num">
                                      <p:cBhvr>
                                        <p:cTn id="151"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2" dur="1" fill="hold">
                                          <p:stCondLst>
                                            <p:cond delay="2999"/>
                                          </p:stCondLst>
                                        </p:cTn>
                                        <p:tgtEl>
                                          <p:spTgt spid="13"/>
                                        </p:tgtEl>
                                        <p:attrNameLst>
                                          <p:attrName>style.visibility</p:attrName>
                                        </p:attrNameLst>
                                      </p:cBhvr>
                                      <p:to>
                                        <p:strVal val="hidden"/>
                                      </p:to>
                                    </p:set>
                                  </p:childTnLst>
                                </p:cTn>
                              </p:par>
                              <p:par>
                                <p:cTn id="153" presetID="2" presetClass="entr" presetSubtype="1"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additive="base">
                                        <p:cTn id="155" dur="3000" fill="hold"/>
                                        <p:tgtEl>
                                          <p:spTgt spid="4"/>
                                        </p:tgtEl>
                                        <p:attrNameLst>
                                          <p:attrName>ppt_x</p:attrName>
                                        </p:attrNameLst>
                                      </p:cBhvr>
                                      <p:tavLst>
                                        <p:tav tm="0">
                                          <p:val>
                                            <p:strVal val="#ppt_x"/>
                                          </p:val>
                                        </p:tav>
                                        <p:tav tm="100000">
                                          <p:val>
                                            <p:strVal val="#ppt_x"/>
                                          </p:val>
                                        </p:tav>
                                      </p:tavLst>
                                    </p:anim>
                                    <p:anim calcmode="lin" valueType="num">
                                      <p:cBhvr additive="base">
                                        <p:cTn id="156"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FFC000">
                  <a:shade val="67500"/>
                  <a:satMod val="115000"/>
                </a:srgbClr>
              </a:gs>
              <a:gs pos="100000">
                <a:srgbClr val="FFC000">
                  <a:shade val="100000"/>
                  <a:satMod val="115000"/>
                </a:srgbClr>
              </a:gs>
            </a:gsLst>
            <a:path path="circle">
              <a:fillToRect l="50000" t="50000" r="50000" b="50000"/>
            </a:path>
            <a:tileRect/>
          </a:gradFill>
        </p:spPr>
        <p:txBody>
          <a:bodyPr/>
          <a:lstStyle/>
          <a:p>
            <a:endParaRPr lang="es-ES" dirty="0"/>
          </a:p>
        </p:txBody>
      </p:sp>
      <p:pic>
        <p:nvPicPr>
          <p:cNvPr id="4" name="3 Imagen" descr="0(44).jpg"/>
          <p:cNvPicPr>
            <a:picLocks noChangeAspect="1"/>
          </p:cNvPicPr>
          <p:nvPr/>
        </p:nvPicPr>
        <p:blipFill>
          <a:blip r:embed="rId2"/>
          <a:stretch>
            <a:fillRect/>
          </a:stretch>
        </p:blipFill>
        <p:spPr>
          <a:xfrm>
            <a:off x="0" y="0"/>
            <a:ext cx="9144000" cy="6858000"/>
          </a:xfrm>
          <a:prstGeom prst="rect">
            <a:avLst/>
          </a:prstGeom>
        </p:spPr>
      </p:pic>
      <p:pic>
        <p:nvPicPr>
          <p:cNvPr id="5" name="4 Imagen" descr="_2NZDmaXmCZYmBm4L3wvGCoWxLg.png"/>
          <p:cNvPicPr>
            <a:picLocks noChangeAspect="1"/>
          </p:cNvPicPr>
          <p:nvPr/>
        </p:nvPicPr>
        <p:blipFill>
          <a:blip r:embed="rId3">
            <a:duotone>
              <a:prstClr val="black"/>
              <a:srgbClr val="FFC000">
                <a:tint val="45000"/>
                <a:satMod val="400000"/>
              </a:srgbClr>
            </a:duotone>
            <a:lum contrast="40000"/>
          </a:blip>
          <a:stretch>
            <a:fillRect/>
          </a:stretch>
        </p:blipFill>
        <p:spPr>
          <a:xfrm>
            <a:off x="3143241" y="4286255"/>
            <a:ext cx="2857500" cy="2190750"/>
          </a:xfrm>
          <a:prstGeom prst="triangle">
            <a:avLst/>
          </a:prstGeom>
        </p:spPr>
      </p:pic>
      <p:pic>
        <p:nvPicPr>
          <p:cNvPr id="6" name="5 Imagen" descr="_2NZDmaXmCZYmBm4L3wvGCoWxLg.png"/>
          <p:cNvPicPr>
            <a:picLocks noChangeAspect="1"/>
          </p:cNvPicPr>
          <p:nvPr/>
        </p:nvPicPr>
        <p:blipFill>
          <a:blip r:embed="rId3">
            <a:duotone>
              <a:prstClr val="black"/>
              <a:srgbClr val="FFC000">
                <a:tint val="45000"/>
                <a:satMod val="400000"/>
              </a:srgbClr>
            </a:duotone>
            <a:lum contrast="40000"/>
          </a:blip>
          <a:stretch>
            <a:fillRect/>
          </a:stretch>
        </p:blipFill>
        <p:spPr>
          <a:xfrm rot="11092104">
            <a:off x="3214679" y="428603"/>
            <a:ext cx="2857500" cy="2190750"/>
          </a:xfrm>
          <a:prstGeom prst="triangle">
            <a:avLst/>
          </a:prstGeom>
        </p:spPr>
      </p:pic>
      <p:pic>
        <p:nvPicPr>
          <p:cNvPr id="7" name="6 Imagen" descr="_2NZDmaXmCZYmBm4L3wvGCoWxLg.png"/>
          <p:cNvPicPr>
            <a:picLocks noChangeAspect="1"/>
          </p:cNvPicPr>
          <p:nvPr/>
        </p:nvPicPr>
        <p:blipFill>
          <a:blip r:embed="rId3">
            <a:duotone>
              <a:prstClr val="black"/>
              <a:srgbClr val="FFC000">
                <a:tint val="45000"/>
                <a:satMod val="400000"/>
              </a:srgbClr>
            </a:duotone>
            <a:lum contrast="40000"/>
          </a:blip>
          <a:stretch>
            <a:fillRect/>
          </a:stretch>
        </p:blipFill>
        <p:spPr>
          <a:xfrm rot="5400000">
            <a:off x="1085529" y="2289982"/>
            <a:ext cx="2857500" cy="2190750"/>
          </a:xfrm>
          <a:prstGeom prst="triangle">
            <a:avLst/>
          </a:prstGeom>
        </p:spPr>
      </p:pic>
      <p:pic>
        <p:nvPicPr>
          <p:cNvPr id="8" name="7 Imagen" descr="_2NZDmaXmCZYmBm4L3wvGCoWxLg.png"/>
          <p:cNvPicPr>
            <a:picLocks noChangeAspect="1"/>
          </p:cNvPicPr>
          <p:nvPr/>
        </p:nvPicPr>
        <p:blipFill>
          <a:blip r:embed="rId3">
            <a:duotone>
              <a:prstClr val="black"/>
              <a:srgbClr val="FFC000">
                <a:tint val="45000"/>
                <a:satMod val="400000"/>
              </a:srgbClr>
            </a:duotone>
            <a:lum contrast="40000"/>
          </a:blip>
          <a:stretch>
            <a:fillRect/>
          </a:stretch>
        </p:blipFill>
        <p:spPr>
          <a:xfrm rot="16484987">
            <a:off x="5210427" y="2347971"/>
            <a:ext cx="2857500" cy="2190750"/>
          </a:xfrm>
          <a:prstGeom prst="triangle">
            <a:avLst/>
          </a:prstGeom>
        </p:spPr>
      </p:pic>
      <p:pic>
        <p:nvPicPr>
          <p:cNvPr id="9" name="8 Imagen" descr="_2NZDmaXmCZYmBm4L3wvGCoWxLg.png"/>
          <p:cNvPicPr>
            <a:picLocks noChangeAspect="1"/>
          </p:cNvPicPr>
          <p:nvPr/>
        </p:nvPicPr>
        <p:blipFill>
          <a:blip r:embed="rId3">
            <a:duotone>
              <a:prstClr val="black"/>
              <a:srgbClr val="FFC000">
                <a:tint val="45000"/>
                <a:satMod val="400000"/>
              </a:srgbClr>
            </a:duotone>
            <a:lum contrast="40000"/>
          </a:blip>
          <a:stretch>
            <a:fillRect/>
          </a:stretch>
        </p:blipFill>
        <p:spPr>
          <a:xfrm rot="2657456">
            <a:off x="1787586" y="3615331"/>
            <a:ext cx="2857500" cy="2190750"/>
          </a:xfrm>
          <a:prstGeom prst="triangle">
            <a:avLst/>
          </a:prstGeom>
        </p:spPr>
      </p:pic>
      <p:pic>
        <p:nvPicPr>
          <p:cNvPr id="10" name="9 Imagen" descr="_2NZDmaXmCZYmBm4L3wvGCoWxLg.png"/>
          <p:cNvPicPr>
            <a:picLocks noChangeAspect="1"/>
          </p:cNvPicPr>
          <p:nvPr/>
        </p:nvPicPr>
        <p:blipFill>
          <a:blip r:embed="rId3">
            <a:duotone>
              <a:prstClr val="black"/>
              <a:srgbClr val="FFC000">
                <a:tint val="45000"/>
                <a:satMod val="400000"/>
              </a:srgbClr>
            </a:duotone>
            <a:lum contrast="40000"/>
          </a:blip>
          <a:stretch>
            <a:fillRect/>
          </a:stretch>
        </p:blipFill>
        <p:spPr>
          <a:xfrm rot="8631513">
            <a:off x="1728378" y="917586"/>
            <a:ext cx="2857500" cy="2190750"/>
          </a:xfrm>
          <a:prstGeom prst="triangle">
            <a:avLst/>
          </a:prstGeom>
        </p:spPr>
      </p:pic>
      <p:pic>
        <p:nvPicPr>
          <p:cNvPr id="11" name="10 Imagen" descr="_2NZDmaXmCZYmBm4L3wvGCoWxLg.png"/>
          <p:cNvPicPr>
            <a:picLocks noChangeAspect="1"/>
          </p:cNvPicPr>
          <p:nvPr/>
        </p:nvPicPr>
        <p:blipFill>
          <a:blip r:embed="rId3">
            <a:duotone>
              <a:prstClr val="black"/>
              <a:srgbClr val="FFC000">
                <a:tint val="45000"/>
                <a:satMod val="400000"/>
              </a:srgbClr>
            </a:duotone>
            <a:lum contrast="40000"/>
          </a:blip>
          <a:stretch>
            <a:fillRect/>
          </a:stretch>
        </p:blipFill>
        <p:spPr>
          <a:xfrm rot="13821380">
            <a:off x="4683964" y="1060828"/>
            <a:ext cx="2857500" cy="2190750"/>
          </a:xfrm>
          <a:prstGeom prst="triangle">
            <a:avLst/>
          </a:prstGeom>
        </p:spPr>
      </p:pic>
      <p:pic>
        <p:nvPicPr>
          <p:cNvPr id="12" name="11 Imagen" descr="_2NZDmaXmCZYmBm4L3wvGCoWxLg.png"/>
          <p:cNvPicPr>
            <a:picLocks noChangeAspect="1"/>
          </p:cNvPicPr>
          <p:nvPr/>
        </p:nvPicPr>
        <p:blipFill>
          <a:blip r:embed="rId3">
            <a:duotone>
              <a:prstClr val="black"/>
              <a:srgbClr val="FFC000">
                <a:tint val="45000"/>
                <a:satMod val="400000"/>
              </a:srgbClr>
            </a:duotone>
            <a:lum contrast="40000"/>
          </a:blip>
          <a:stretch>
            <a:fillRect/>
          </a:stretch>
        </p:blipFill>
        <p:spPr>
          <a:xfrm rot="18744304">
            <a:off x="4486945" y="3627227"/>
            <a:ext cx="2857500" cy="2190750"/>
          </a:xfrm>
          <a:prstGeom prst="triangle">
            <a:avLst/>
          </a:prstGeom>
        </p:spPr>
      </p:pic>
      <p:sp>
        <p:nvSpPr>
          <p:cNvPr id="13" name="12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ppt_x"/>
                                          </p:val>
                                        </p:tav>
                                        <p:tav tm="100000">
                                          <p:val>
                                            <p:strVal val="#ppt_x"/>
                                          </p:val>
                                        </p:tav>
                                      </p:tavLst>
                                    </p:anim>
                                    <p:anim calcmode="lin" valueType="num">
                                      <p:cBhvr additive="base">
                                        <p:cTn id="11" dur="5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ppt_x"/>
                                          </p:val>
                                        </p:tav>
                                        <p:tav tm="100000">
                                          <p:val>
                                            <p:strVal val="#ppt_x"/>
                                          </p:val>
                                        </p:tav>
                                      </p:tavLst>
                                    </p:anim>
                                    <p:anim calcmode="lin" valueType="num">
                                      <p:cBhvr additive="base">
                                        <p:cTn id="15" dur="5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1+#ppt_w/2"/>
                                          </p:val>
                                        </p:tav>
                                        <p:tav tm="100000">
                                          <p:val>
                                            <p:strVal val="#ppt_x"/>
                                          </p:val>
                                        </p:tav>
                                      </p:tavLst>
                                    </p:anim>
                                    <p:anim calcmode="lin" valueType="num">
                                      <p:cBhvr additive="base">
                                        <p:cTn id="19" dur="5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0-#ppt_w/2"/>
                                          </p:val>
                                        </p:tav>
                                        <p:tav tm="100000">
                                          <p:val>
                                            <p:strVal val="#ppt_x"/>
                                          </p:val>
                                        </p:tav>
                                      </p:tavLst>
                                    </p:anim>
                                    <p:anim calcmode="lin" valueType="num">
                                      <p:cBhvr additive="base">
                                        <p:cTn id="23" dur="5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3"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1+#ppt_w/2"/>
                                          </p:val>
                                        </p:tav>
                                        <p:tav tm="100000">
                                          <p:val>
                                            <p:strVal val="#ppt_x"/>
                                          </p:val>
                                        </p:tav>
                                      </p:tavLst>
                                    </p:anim>
                                    <p:anim calcmode="lin" valueType="num">
                                      <p:cBhvr additive="base">
                                        <p:cTn id="27" dur="5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1+#ppt_w/2"/>
                                          </p:val>
                                        </p:tav>
                                        <p:tav tm="100000">
                                          <p:val>
                                            <p:strVal val="#ppt_x"/>
                                          </p:val>
                                        </p:tav>
                                      </p:tavLst>
                                    </p:anim>
                                    <p:anim calcmode="lin" valueType="num">
                                      <p:cBhvr additive="base">
                                        <p:cTn id="31" dur="5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0-#ppt_w/2"/>
                                          </p:val>
                                        </p:tav>
                                        <p:tav tm="100000">
                                          <p:val>
                                            <p:strVal val="#ppt_x"/>
                                          </p:val>
                                        </p:tav>
                                      </p:tavLst>
                                    </p:anim>
                                    <p:anim calcmode="lin" valueType="num">
                                      <p:cBhvr additive="base">
                                        <p:cTn id="35" dur="5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9"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0-#ppt_w/2"/>
                                          </p:val>
                                        </p:tav>
                                        <p:tav tm="100000">
                                          <p:val>
                                            <p:strVal val="#ppt_x"/>
                                          </p:val>
                                        </p:tav>
                                      </p:tavLst>
                                    </p:anim>
                                    <p:anim calcmode="lin" valueType="num">
                                      <p:cBhvr additive="base">
                                        <p:cTn id="39" dur="5000" fill="hold"/>
                                        <p:tgtEl>
                                          <p:spTgt spid="12"/>
                                        </p:tgtEl>
                                        <p:attrNameLst>
                                          <p:attrName>ppt_y</p:attrName>
                                        </p:attrNameLst>
                                      </p:cBhvr>
                                      <p:tavLst>
                                        <p:tav tm="0">
                                          <p:val>
                                            <p:strVal val="0-#ppt_h/2"/>
                                          </p:val>
                                        </p:tav>
                                        <p:tav tm="100000">
                                          <p:val>
                                            <p:strVal val="#ppt_y"/>
                                          </p:val>
                                        </p:tav>
                                      </p:tavLst>
                                    </p:anim>
                                  </p:childTnLst>
                                </p:cTn>
                              </p:par>
                              <p:par>
                                <p:cTn id="40" presetID="2" presetClass="exit" presetSubtype="1" fill="hold" nodeType="withEffect">
                                  <p:stCondLst>
                                    <p:cond delay="0"/>
                                  </p:stCondLst>
                                  <p:childTnLst>
                                    <p:anim calcmode="lin" valueType="num">
                                      <p:cBhvr additive="base">
                                        <p:cTn id="41" dur="5000"/>
                                        <p:tgtEl>
                                          <p:spTgt spid="5"/>
                                        </p:tgtEl>
                                        <p:attrNameLst>
                                          <p:attrName>ppt_x</p:attrName>
                                        </p:attrNameLst>
                                      </p:cBhvr>
                                      <p:tavLst>
                                        <p:tav tm="0">
                                          <p:val>
                                            <p:strVal val="ppt_x"/>
                                          </p:val>
                                        </p:tav>
                                        <p:tav tm="100000">
                                          <p:val>
                                            <p:strVal val="ppt_x"/>
                                          </p:val>
                                        </p:tav>
                                      </p:tavLst>
                                    </p:anim>
                                    <p:anim calcmode="lin" valueType="num">
                                      <p:cBhvr additive="base">
                                        <p:cTn id="42" dur="5000"/>
                                        <p:tgtEl>
                                          <p:spTgt spid="5"/>
                                        </p:tgtEl>
                                        <p:attrNameLst>
                                          <p:attrName>ppt_y</p:attrName>
                                        </p:attrNameLst>
                                      </p:cBhvr>
                                      <p:tavLst>
                                        <p:tav tm="0">
                                          <p:val>
                                            <p:strVal val="ppt_y"/>
                                          </p:val>
                                        </p:tav>
                                        <p:tav tm="100000">
                                          <p:val>
                                            <p:strVal val="0-ppt_h/2"/>
                                          </p:val>
                                        </p:tav>
                                      </p:tavLst>
                                    </p:anim>
                                    <p:set>
                                      <p:cBhvr>
                                        <p:cTn id="43" dur="1" fill="hold">
                                          <p:stCondLst>
                                            <p:cond delay="4999"/>
                                          </p:stCondLst>
                                        </p:cTn>
                                        <p:tgtEl>
                                          <p:spTgt spid="5"/>
                                        </p:tgtEl>
                                        <p:attrNameLst>
                                          <p:attrName>style.visibility</p:attrName>
                                        </p:attrNameLst>
                                      </p:cBhvr>
                                      <p:to>
                                        <p:strVal val="hidden"/>
                                      </p:to>
                                    </p:set>
                                  </p:childTnLst>
                                </p:cTn>
                              </p:par>
                              <p:par>
                                <p:cTn id="44" presetID="2" presetClass="exit" presetSubtype="4" fill="hold" nodeType="withEffect">
                                  <p:stCondLst>
                                    <p:cond delay="0"/>
                                  </p:stCondLst>
                                  <p:childTnLst>
                                    <p:anim calcmode="lin" valueType="num">
                                      <p:cBhvr additive="base">
                                        <p:cTn id="45" dur="5000"/>
                                        <p:tgtEl>
                                          <p:spTgt spid="6"/>
                                        </p:tgtEl>
                                        <p:attrNameLst>
                                          <p:attrName>ppt_x</p:attrName>
                                        </p:attrNameLst>
                                      </p:cBhvr>
                                      <p:tavLst>
                                        <p:tav tm="0">
                                          <p:val>
                                            <p:strVal val="ppt_x"/>
                                          </p:val>
                                        </p:tav>
                                        <p:tav tm="100000">
                                          <p:val>
                                            <p:strVal val="ppt_x"/>
                                          </p:val>
                                        </p:tav>
                                      </p:tavLst>
                                    </p:anim>
                                    <p:anim calcmode="lin" valueType="num">
                                      <p:cBhvr additive="base">
                                        <p:cTn id="46" dur="5000"/>
                                        <p:tgtEl>
                                          <p:spTgt spid="6"/>
                                        </p:tgtEl>
                                        <p:attrNameLst>
                                          <p:attrName>ppt_y</p:attrName>
                                        </p:attrNameLst>
                                      </p:cBhvr>
                                      <p:tavLst>
                                        <p:tav tm="0">
                                          <p:val>
                                            <p:strVal val="ppt_y"/>
                                          </p:val>
                                        </p:tav>
                                        <p:tav tm="100000">
                                          <p:val>
                                            <p:strVal val="1+ppt_h/2"/>
                                          </p:val>
                                        </p:tav>
                                      </p:tavLst>
                                    </p:anim>
                                    <p:set>
                                      <p:cBhvr>
                                        <p:cTn id="47" dur="1" fill="hold">
                                          <p:stCondLst>
                                            <p:cond delay="4999"/>
                                          </p:stCondLst>
                                        </p:cTn>
                                        <p:tgtEl>
                                          <p:spTgt spid="6"/>
                                        </p:tgtEl>
                                        <p:attrNameLst>
                                          <p:attrName>style.visibility</p:attrName>
                                        </p:attrNameLst>
                                      </p:cBhvr>
                                      <p:to>
                                        <p:strVal val="hidden"/>
                                      </p:to>
                                    </p:set>
                                  </p:childTnLst>
                                </p:cTn>
                              </p:par>
                              <p:par>
                                <p:cTn id="48" presetID="2" presetClass="exit" presetSubtype="2" fill="hold" nodeType="withEffect">
                                  <p:stCondLst>
                                    <p:cond delay="0"/>
                                  </p:stCondLst>
                                  <p:childTnLst>
                                    <p:anim calcmode="lin" valueType="num">
                                      <p:cBhvr additive="base">
                                        <p:cTn id="49" dur="5000"/>
                                        <p:tgtEl>
                                          <p:spTgt spid="7"/>
                                        </p:tgtEl>
                                        <p:attrNameLst>
                                          <p:attrName>ppt_x</p:attrName>
                                        </p:attrNameLst>
                                      </p:cBhvr>
                                      <p:tavLst>
                                        <p:tav tm="0">
                                          <p:val>
                                            <p:strVal val="ppt_x"/>
                                          </p:val>
                                        </p:tav>
                                        <p:tav tm="100000">
                                          <p:val>
                                            <p:strVal val="1+ppt_w/2"/>
                                          </p:val>
                                        </p:tav>
                                      </p:tavLst>
                                    </p:anim>
                                    <p:anim calcmode="lin" valueType="num">
                                      <p:cBhvr additive="base">
                                        <p:cTn id="50" dur="5000"/>
                                        <p:tgtEl>
                                          <p:spTgt spid="7"/>
                                        </p:tgtEl>
                                        <p:attrNameLst>
                                          <p:attrName>ppt_y</p:attrName>
                                        </p:attrNameLst>
                                      </p:cBhvr>
                                      <p:tavLst>
                                        <p:tav tm="0">
                                          <p:val>
                                            <p:strVal val="ppt_y"/>
                                          </p:val>
                                        </p:tav>
                                        <p:tav tm="100000">
                                          <p:val>
                                            <p:strVal val="ppt_y"/>
                                          </p:val>
                                        </p:tav>
                                      </p:tavLst>
                                    </p:anim>
                                    <p:set>
                                      <p:cBhvr>
                                        <p:cTn id="51" dur="1" fill="hold">
                                          <p:stCondLst>
                                            <p:cond delay="4999"/>
                                          </p:stCondLst>
                                        </p:cTn>
                                        <p:tgtEl>
                                          <p:spTgt spid="7"/>
                                        </p:tgtEl>
                                        <p:attrNameLst>
                                          <p:attrName>style.visibility</p:attrName>
                                        </p:attrNameLst>
                                      </p:cBhvr>
                                      <p:to>
                                        <p:strVal val="hidden"/>
                                      </p:to>
                                    </p:set>
                                  </p:childTnLst>
                                </p:cTn>
                              </p:par>
                              <p:par>
                                <p:cTn id="52" presetID="2" presetClass="exit" presetSubtype="8" fill="hold" nodeType="withEffect">
                                  <p:stCondLst>
                                    <p:cond delay="0"/>
                                  </p:stCondLst>
                                  <p:childTnLst>
                                    <p:anim calcmode="lin" valueType="num">
                                      <p:cBhvr additive="base">
                                        <p:cTn id="53" dur="5000"/>
                                        <p:tgtEl>
                                          <p:spTgt spid="8"/>
                                        </p:tgtEl>
                                        <p:attrNameLst>
                                          <p:attrName>ppt_x</p:attrName>
                                        </p:attrNameLst>
                                      </p:cBhvr>
                                      <p:tavLst>
                                        <p:tav tm="0">
                                          <p:val>
                                            <p:strVal val="ppt_x"/>
                                          </p:val>
                                        </p:tav>
                                        <p:tav tm="100000">
                                          <p:val>
                                            <p:strVal val="0-ppt_w/2"/>
                                          </p:val>
                                        </p:tav>
                                      </p:tavLst>
                                    </p:anim>
                                    <p:anim calcmode="lin" valueType="num">
                                      <p:cBhvr additive="base">
                                        <p:cTn id="54" dur="5000"/>
                                        <p:tgtEl>
                                          <p:spTgt spid="8"/>
                                        </p:tgtEl>
                                        <p:attrNameLst>
                                          <p:attrName>ppt_y</p:attrName>
                                        </p:attrNameLst>
                                      </p:cBhvr>
                                      <p:tavLst>
                                        <p:tav tm="0">
                                          <p:val>
                                            <p:strVal val="ppt_y"/>
                                          </p:val>
                                        </p:tav>
                                        <p:tav tm="100000">
                                          <p:val>
                                            <p:strVal val="ppt_y"/>
                                          </p:val>
                                        </p:tav>
                                      </p:tavLst>
                                    </p:anim>
                                    <p:set>
                                      <p:cBhvr>
                                        <p:cTn id="55" dur="1" fill="hold">
                                          <p:stCondLst>
                                            <p:cond delay="4999"/>
                                          </p:stCondLst>
                                        </p:cTn>
                                        <p:tgtEl>
                                          <p:spTgt spid="8"/>
                                        </p:tgtEl>
                                        <p:attrNameLst>
                                          <p:attrName>style.visibility</p:attrName>
                                        </p:attrNameLst>
                                      </p:cBhvr>
                                      <p:to>
                                        <p:strVal val="hidden"/>
                                      </p:to>
                                    </p:set>
                                  </p:childTnLst>
                                </p:cTn>
                              </p:par>
                              <p:par>
                                <p:cTn id="56" presetID="2" presetClass="exit" presetSubtype="3" fill="hold" nodeType="withEffect">
                                  <p:stCondLst>
                                    <p:cond delay="0"/>
                                  </p:stCondLst>
                                  <p:childTnLst>
                                    <p:anim calcmode="lin" valueType="num">
                                      <p:cBhvr additive="base">
                                        <p:cTn id="57" dur="5000"/>
                                        <p:tgtEl>
                                          <p:spTgt spid="9"/>
                                        </p:tgtEl>
                                        <p:attrNameLst>
                                          <p:attrName>ppt_x</p:attrName>
                                        </p:attrNameLst>
                                      </p:cBhvr>
                                      <p:tavLst>
                                        <p:tav tm="0">
                                          <p:val>
                                            <p:strVal val="ppt_x"/>
                                          </p:val>
                                        </p:tav>
                                        <p:tav tm="100000">
                                          <p:val>
                                            <p:strVal val="1+ppt_w/2"/>
                                          </p:val>
                                        </p:tav>
                                      </p:tavLst>
                                    </p:anim>
                                    <p:anim calcmode="lin" valueType="num">
                                      <p:cBhvr additive="base">
                                        <p:cTn id="58" dur="5000"/>
                                        <p:tgtEl>
                                          <p:spTgt spid="9"/>
                                        </p:tgtEl>
                                        <p:attrNameLst>
                                          <p:attrName>ppt_y</p:attrName>
                                        </p:attrNameLst>
                                      </p:cBhvr>
                                      <p:tavLst>
                                        <p:tav tm="0">
                                          <p:val>
                                            <p:strVal val="ppt_y"/>
                                          </p:val>
                                        </p:tav>
                                        <p:tav tm="100000">
                                          <p:val>
                                            <p:strVal val="0-ppt_h/2"/>
                                          </p:val>
                                        </p:tav>
                                      </p:tavLst>
                                    </p:anim>
                                    <p:set>
                                      <p:cBhvr>
                                        <p:cTn id="59" dur="1" fill="hold">
                                          <p:stCondLst>
                                            <p:cond delay="4999"/>
                                          </p:stCondLst>
                                        </p:cTn>
                                        <p:tgtEl>
                                          <p:spTgt spid="9"/>
                                        </p:tgtEl>
                                        <p:attrNameLst>
                                          <p:attrName>style.visibility</p:attrName>
                                        </p:attrNameLst>
                                      </p:cBhvr>
                                      <p:to>
                                        <p:strVal val="hidden"/>
                                      </p:to>
                                    </p:set>
                                  </p:childTnLst>
                                </p:cTn>
                              </p:par>
                              <p:par>
                                <p:cTn id="60" presetID="2" presetClass="exit" presetSubtype="6" fill="hold" nodeType="withEffect">
                                  <p:stCondLst>
                                    <p:cond delay="0"/>
                                  </p:stCondLst>
                                  <p:childTnLst>
                                    <p:anim calcmode="lin" valueType="num">
                                      <p:cBhvr additive="base">
                                        <p:cTn id="61" dur="5000"/>
                                        <p:tgtEl>
                                          <p:spTgt spid="10"/>
                                        </p:tgtEl>
                                        <p:attrNameLst>
                                          <p:attrName>ppt_x</p:attrName>
                                        </p:attrNameLst>
                                      </p:cBhvr>
                                      <p:tavLst>
                                        <p:tav tm="0">
                                          <p:val>
                                            <p:strVal val="ppt_x"/>
                                          </p:val>
                                        </p:tav>
                                        <p:tav tm="100000">
                                          <p:val>
                                            <p:strVal val="1+ppt_w/2"/>
                                          </p:val>
                                        </p:tav>
                                      </p:tavLst>
                                    </p:anim>
                                    <p:anim calcmode="lin" valueType="num">
                                      <p:cBhvr additive="base">
                                        <p:cTn id="62" dur="5000"/>
                                        <p:tgtEl>
                                          <p:spTgt spid="10"/>
                                        </p:tgtEl>
                                        <p:attrNameLst>
                                          <p:attrName>ppt_y</p:attrName>
                                        </p:attrNameLst>
                                      </p:cBhvr>
                                      <p:tavLst>
                                        <p:tav tm="0">
                                          <p:val>
                                            <p:strVal val="ppt_y"/>
                                          </p:val>
                                        </p:tav>
                                        <p:tav tm="100000">
                                          <p:val>
                                            <p:strVal val="1+ppt_h/2"/>
                                          </p:val>
                                        </p:tav>
                                      </p:tavLst>
                                    </p:anim>
                                    <p:set>
                                      <p:cBhvr>
                                        <p:cTn id="63" dur="1" fill="hold">
                                          <p:stCondLst>
                                            <p:cond delay="4999"/>
                                          </p:stCondLst>
                                        </p:cTn>
                                        <p:tgtEl>
                                          <p:spTgt spid="10"/>
                                        </p:tgtEl>
                                        <p:attrNameLst>
                                          <p:attrName>style.visibility</p:attrName>
                                        </p:attrNameLst>
                                      </p:cBhvr>
                                      <p:to>
                                        <p:strVal val="hidden"/>
                                      </p:to>
                                    </p:set>
                                  </p:childTnLst>
                                </p:cTn>
                              </p:par>
                              <p:par>
                                <p:cTn id="64" presetID="2" presetClass="exit" presetSubtype="12" fill="hold" nodeType="withEffect">
                                  <p:stCondLst>
                                    <p:cond delay="0"/>
                                  </p:stCondLst>
                                  <p:childTnLst>
                                    <p:anim calcmode="lin" valueType="num">
                                      <p:cBhvr additive="base">
                                        <p:cTn id="65" dur="5000"/>
                                        <p:tgtEl>
                                          <p:spTgt spid="11"/>
                                        </p:tgtEl>
                                        <p:attrNameLst>
                                          <p:attrName>ppt_x</p:attrName>
                                        </p:attrNameLst>
                                      </p:cBhvr>
                                      <p:tavLst>
                                        <p:tav tm="0">
                                          <p:val>
                                            <p:strVal val="ppt_x"/>
                                          </p:val>
                                        </p:tav>
                                        <p:tav tm="100000">
                                          <p:val>
                                            <p:strVal val="0-ppt_w/2"/>
                                          </p:val>
                                        </p:tav>
                                      </p:tavLst>
                                    </p:anim>
                                    <p:anim calcmode="lin" valueType="num">
                                      <p:cBhvr additive="base">
                                        <p:cTn id="66" dur="5000"/>
                                        <p:tgtEl>
                                          <p:spTgt spid="11"/>
                                        </p:tgtEl>
                                        <p:attrNameLst>
                                          <p:attrName>ppt_y</p:attrName>
                                        </p:attrNameLst>
                                      </p:cBhvr>
                                      <p:tavLst>
                                        <p:tav tm="0">
                                          <p:val>
                                            <p:strVal val="ppt_y"/>
                                          </p:val>
                                        </p:tav>
                                        <p:tav tm="100000">
                                          <p:val>
                                            <p:strVal val="1+ppt_h/2"/>
                                          </p:val>
                                        </p:tav>
                                      </p:tavLst>
                                    </p:anim>
                                    <p:set>
                                      <p:cBhvr>
                                        <p:cTn id="67" dur="1" fill="hold">
                                          <p:stCondLst>
                                            <p:cond delay="4999"/>
                                          </p:stCondLst>
                                        </p:cTn>
                                        <p:tgtEl>
                                          <p:spTgt spid="11"/>
                                        </p:tgtEl>
                                        <p:attrNameLst>
                                          <p:attrName>style.visibility</p:attrName>
                                        </p:attrNameLst>
                                      </p:cBhvr>
                                      <p:to>
                                        <p:strVal val="hidden"/>
                                      </p:to>
                                    </p:set>
                                  </p:childTnLst>
                                </p:cTn>
                              </p:par>
                              <p:par>
                                <p:cTn id="68" presetID="2" presetClass="exit" presetSubtype="9" fill="hold" nodeType="withEffect">
                                  <p:stCondLst>
                                    <p:cond delay="0"/>
                                  </p:stCondLst>
                                  <p:childTnLst>
                                    <p:anim calcmode="lin" valueType="num">
                                      <p:cBhvr additive="base">
                                        <p:cTn id="69" dur="5000"/>
                                        <p:tgtEl>
                                          <p:spTgt spid="12"/>
                                        </p:tgtEl>
                                        <p:attrNameLst>
                                          <p:attrName>ppt_x</p:attrName>
                                        </p:attrNameLst>
                                      </p:cBhvr>
                                      <p:tavLst>
                                        <p:tav tm="0">
                                          <p:val>
                                            <p:strVal val="ppt_x"/>
                                          </p:val>
                                        </p:tav>
                                        <p:tav tm="100000">
                                          <p:val>
                                            <p:strVal val="0-ppt_w/2"/>
                                          </p:val>
                                        </p:tav>
                                      </p:tavLst>
                                    </p:anim>
                                    <p:anim calcmode="lin" valueType="num">
                                      <p:cBhvr additive="base">
                                        <p:cTn id="70" dur="5000"/>
                                        <p:tgtEl>
                                          <p:spTgt spid="12"/>
                                        </p:tgtEl>
                                        <p:attrNameLst>
                                          <p:attrName>ppt_y</p:attrName>
                                        </p:attrNameLst>
                                      </p:cBhvr>
                                      <p:tavLst>
                                        <p:tav tm="0">
                                          <p:val>
                                            <p:strVal val="ppt_y"/>
                                          </p:val>
                                        </p:tav>
                                        <p:tav tm="100000">
                                          <p:val>
                                            <p:strVal val="0-ppt_h/2"/>
                                          </p:val>
                                        </p:tav>
                                      </p:tavLst>
                                    </p:anim>
                                    <p:set>
                                      <p:cBhvr>
                                        <p:cTn id="71" dur="1" fill="hold">
                                          <p:stCondLst>
                                            <p:cond delay="4999"/>
                                          </p:stCondLst>
                                        </p:cTn>
                                        <p:tgtEl>
                                          <p:spTgt spid="12"/>
                                        </p:tgtEl>
                                        <p:attrNameLst>
                                          <p:attrName>style.visibility</p:attrName>
                                        </p:attrNameLst>
                                      </p:cBhvr>
                                      <p:to>
                                        <p:strVal val="hidden"/>
                                      </p:to>
                                    </p:set>
                                  </p:childTnLst>
                                </p:cTn>
                              </p:par>
                              <p:par>
                                <p:cTn id="72" presetID="23" presetClass="entr" presetSubtype="272" fill="hold" nodeType="withEffect">
                                  <p:stCondLst>
                                    <p:cond delay="0"/>
                                  </p:stCondLst>
                                  <p:childTnLst>
                                    <p:set>
                                      <p:cBhvr>
                                        <p:cTn id="73" dur="1" fill="hold">
                                          <p:stCondLst>
                                            <p:cond delay="0"/>
                                          </p:stCondLst>
                                        </p:cTn>
                                        <p:tgtEl>
                                          <p:spTgt spid="4"/>
                                        </p:tgtEl>
                                        <p:attrNameLst>
                                          <p:attrName>style.visibility</p:attrName>
                                        </p:attrNameLst>
                                      </p:cBhvr>
                                      <p:to>
                                        <p:strVal val="visible"/>
                                      </p:to>
                                    </p:set>
                                    <p:anim calcmode="lin" valueType="num">
                                      <p:cBhvr>
                                        <p:cTn id="74" dur="5000" fill="hold"/>
                                        <p:tgtEl>
                                          <p:spTgt spid="4"/>
                                        </p:tgtEl>
                                        <p:attrNameLst>
                                          <p:attrName>ppt_w</p:attrName>
                                        </p:attrNameLst>
                                      </p:cBhvr>
                                      <p:tavLst>
                                        <p:tav tm="0">
                                          <p:val>
                                            <p:strVal val="2/3*#ppt_w"/>
                                          </p:val>
                                        </p:tav>
                                        <p:tav tm="100000">
                                          <p:val>
                                            <p:strVal val="#ppt_w"/>
                                          </p:val>
                                        </p:tav>
                                      </p:tavLst>
                                    </p:anim>
                                    <p:anim calcmode="lin" valueType="num">
                                      <p:cBhvr>
                                        <p:cTn id="75" dur="5000" fill="hold"/>
                                        <p:tgtEl>
                                          <p:spTgt spid="4"/>
                                        </p:tgtEl>
                                        <p:attrNameLst>
                                          <p:attrName>ppt_h</p:attrName>
                                        </p:attrNameLst>
                                      </p:cBhvr>
                                      <p:tavLst>
                                        <p:tav tm="0">
                                          <p:val>
                                            <p:strVal val="2/3*#ppt_h"/>
                                          </p:val>
                                        </p:tav>
                                        <p:tav tm="100000">
                                          <p:val>
                                            <p:strVal val="#ppt_h"/>
                                          </p:val>
                                        </p:tav>
                                      </p:tavLst>
                                    </p:anim>
                                  </p:childTnLst>
                                </p:cTn>
                              </p:par>
                              <p:par>
                                <p:cTn id="76" presetID="4" presetClass="entr" presetSubtype="32" fill="hold" nodeType="withEffect">
                                  <p:stCondLst>
                                    <p:cond delay="0"/>
                                  </p:stCondLst>
                                  <p:childTnLst>
                                    <p:set>
                                      <p:cBhvr>
                                        <p:cTn id="77" dur="1" fill="hold">
                                          <p:stCondLst>
                                            <p:cond delay="0"/>
                                          </p:stCondLst>
                                        </p:cTn>
                                        <p:tgtEl>
                                          <p:spTgt spid="4"/>
                                        </p:tgtEl>
                                        <p:attrNameLst>
                                          <p:attrName>style.visibility</p:attrName>
                                        </p:attrNameLst>
                                      </p:cBhvr>
                                      <p:to>
                                        <p:strVal val="visible"/>
                                      </p:to>
                                    </p:set>
                                    <p:animEffect transition="in" filter="box(out)">
                                      <p:cBhvr>
                                        <p:cTn id="7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2060"/>
              </a:gs>
              <a:gs pos="50000">
                <a:srgbClr val="FFC000">
                  <a:shade val="67500"/>
                  <a:satMod val="115000"/>
                </a:srgbClr>
              </a:gs>
              <a:gs pos="100000">
                <a:srgbClr val="FFC000">
                  <a:shade val="100000"/>
                  <a:satMod val="115000"/>
                </a:srgbClr>
              </a:gs>
            </a:gsLst>
            <a:lin ang="16200000" scaled="1"/>
            <a:tileRect/>
          </a:gradFill>
        </p:spPr>
        <p:txBody>
          <a:bodyPr/>
          <a:lstStyle/>
          <a:p>
            <a:endParaRPr lang="es-ES" dirty="0"/>
          </a:p>
        </p:txBody>
      </p:sp>
      <p:pic>
        <p:nvPicPr>
          <p:cNvPr id="4" name="3 Imagen" descr="0(47).jpg"/>
          <p:cNvPicPr>
            <a:picLocks noChangeAspect="1"/>
          </p:cNvPicPr>
          <p:nvPr/>
        </p:nvPicPr>
        <p:blipFill>
          <a:blip r:embed="rId2"/>
          <a:stretch>
            <a:fillRect/>
          </a:stretch>
        </p:blipFill>
        <p:spPr>
          <a:xfrm>
            <a:off x="0" y="-2"/>
            <a:ext cx="9144000" cy="6858002"/>
          </a:xfrm>
          <a:prstGeom prst="rect">
            <a:avLst/>
          </a:prstGeom>
        </p:spPr>
      </p:pic>
      <p:pic>
        <p:nvPicPr>
          <p:cNvPr id="5" name="4 Imagen" descr="5sGNXZXzrUSBpustcCUaI7KUExM.png"/>
          <p:cNvPicPr>
            <a:picLocks noChangeAspect="1"/>
          </p:cNvPicPr>
          <p:nvPr/>
        </p:nvPicPr>
        <p:blipFill>
          <a:blip r:embed="rId3">
            <a:duotone>
              <a:prstClr val="black"/>
              <a:schemeClr val="accent6">
                <a:tint val="45000"/>
                <a:satMod val="400000"/>
              </a:schemeClr>
            </a:duotone>
            <a:lum contrast="40000"/>
          </a:blip>
          <a:stretch>
            <a:fillRect/>
          </a:stretch>
        </p:blipFill>
        <p:spPr>
          <a:xfrm rot="16200000">
            <a:off x="2902739" y="97625"/>
            <a:ext cx="1643050" cy="1447800"/>
          </a:xfrm>
          <a:prstGeom prst="rect">
            <a:avLst/>
          </a:prstGeom>
          <a:effectLst>
            <a:reflection blurRad="6350" stA="50000" endA="300" endPos="90000" dir="5400000" sy="-100000" algn="bl" rotWithShape="0"/>
          </a:effectLst>
        </p:spPr>
      </p:pic>
      <p:pic>
        <p:nvPicPr>
          <p:cNvPr id="6" name="5 Imagen" descr="5sGNXZXzrUSBpustcCUaI7KUExM.png"/>
          <p:cNvPicPr>
            <a:picLocks noChangeAspect="1"/>
          </p:cNvPicPr>
          <p:nvPr/>
        </p:nvPicPr>
        <p:blipFill>
          <a:blip r:embed="rId3">
            <a:duotone>
              <a:prstClr val="black"/>
              <a:schemeClr val="accent6">
                <a:tint val="45000"/>
                <a:satMod val="400000"/>
              </a:schemeClr>
            </a:duotone>
            <a:lum contrast="40000"/>
          </a:blip>
          <a:stretch>
            <a:fillRect/>
          </a:stretch>
        </p:blipFill>
        <p:spPr>
          <a:xfrm rot="16200000">
            <a:off x="4545813" y="97625"/>
            <a:ext cx="1643050" cy="1447800"/>
          </a:xfrm>
          <a:prstGeom prst="rect">
            <a:avLst/>
          </a:prstGeom>
          <a:effectLst>
            <a:reflection blurRad="6350" stA="50000" endA="300" endPos="90000" dir="5400000" sy="-100000" algn="bl" rotWithShape="0"/>
          </a:effectLst>
        </p:spPr>
      </p:pic>
      <p:pic>
        <p:nvPicPr>
          <p:cNvPr id="7" name="6 Imagen" descr="5sGNXZXzrUSBpustcCUaI7KUExM.png"/>
          <p:cNvPicPr>
            <a:picLocks noChangeAspect="1"/>
          </p:cNvPicPr>
          <p:nvPr/>
        </p:nvPicPr>
        <p:blipFill>
          <a:blip r:embed="rId3">
            <a:duotone>
              <a:prstClr val="black"/>
              <a:schemeClr val="accent6">
                <a:tint val="45000"/>
                <a:satMod val="400000"/>
              </a:schemeClr>
            </a:duotone>
            <a:lum contrast="40000"/>
          </a:blip>
          <a:stretch>
            <a:fillRect/>
          </a:stretch>
        </p:blipFill>
        <p:spPr>
          <a:xfrm rot="16200000">
            <a:off x="2831289" y="1812125"/>
            <a:ext cx="1785950" cy="1447800"/>
          </a:xfrm>
          <a:prstGeom prst="rect">
            <a:avLst/>
          </a:prstGeom>
          <a:effectLst>
            <a:reflection blurRad="6350" stA="50000" endA="300" endPos="90000" dir="5400000" sy="-100000" algn="bl" rotWithShape="0"/>
          </a:effectLst>
        </p:spPr>
      </p:pic>
      <p:pic>
        <p:nvPicPr>
          <p:cNvPr id="8" name="7 Imagen" descr="5sGNXZXzrUSBpustcCUaI7KUExM.png"/>
          <p:cNvPicPr>
            <a:picLocks noChangeAspect="1"/>
          </p:cNvPicPr>
          <p:nvPr/>
        </p:nvPicPr>
        <p:blipFill>
          <a:blip r:embed="rId3">
            <a:duotone>
              <a:prstClr val="black"/>
              <a:schemeClr val="accent6">
                <a:tint val="45000"/>
                <a:satMod val="400000"/>
              </a:schemeClr>
            </a:duotone>
            <a:lum contrast="40000"/>
          </a:blip>
          <a:stretch>
            <a:fillRect/>
          </a:stretch>
        </p:blipFill>
        <p:spPr>
          <a:xfrm rot="16200000">
            <a:off x="4474363" y="1812125"/>
            <a:ext cx="1785950" cy="1447800"/>
          </a:xfrm>
          <a:prstGeom prst="rect">
            <a:avLst/>
          </a:prstGeom>
          <a:effectLst>
            <a:reflection blurRad="6350" stA="50000" endA="300" endPos="90000" dir="5400000" sy="-100000" algn="bl" rotWithShape="0"/>
          </a:effectLst>
        </p:spPr>
      </p:pic>
      <p:pic>
        <p:nvPicPr>
          <p:cNvPr id="9" name="8 Imagen" descr="5sGNXZXzrUSBpustcCUaI7KUExM.png"/>
          <p:cNvPicPr>
            <a:picLocks noChangeAspect="1"/>
          </p:cNvPicPr>
          <p:nvPr/>
        </p:nvPicPr>
        <p:blipFill>
          <a:blip r:embed="rId3">
            <a:duotone>
              <a:prstClr val="black"/>
              <a:schemeClr val="accent6">
                <a:tint val="45000"/>
                <a:satMod val="400000"/>
              </a:schemeClr>
            </a:duotone>
            <a:lum contrast="40000"/>
          </a:blip>
          <a:stretch>
            <a:fillRect/>
          </a:stretch>
        </p:blipFill>
        <p:spPr>
          <a:xfrm rot="16200000">
            <a:off x="2831289" y="3526637"/>
            <a:ext cx="1785950" cy="1447800"/>
          </a:xfrm>
          <a:prstGeom prst="rect">
            <a:avLst/>
          </a:prstGeom>
          <a:effectLst>
            <a:reflection blurRad="6350" stA="50000" endA="300" endPos="90000" dir="5400000" sy="-100000" algn="bl" rotWithShape="0"/>
          </a:effectLst>
        </p:spPr>
      </p:pic>
      <p:pic>
        <p:nvPicPr>
          <p:cNvPr id="10" name="9 Imagen" descr="5sGNXZXzrUSBpustcCUaI7KUExM.png"/>
          <p:cNvPicPr>
            <a:picLocks noChangeAspect="1"/>
          </p:cNvPicPr>
          <p:nvPr/>
        </p:nvPicPr>
        <p:blipFill>
          <a:blip r:embed="rId3">
            <a:duotone>
              <a:prstClr val="black"/>
              <a:schemeClr val="accent6">
                <a:tint val="45000"/>
                <a:satMod val="400000"/>
              </a:schemeClr>
            </a:duotone>
            <a:lum contrast="40000"/>
          </a:blip>
          <a:stretch>
            <a:fillRect/>
          </a:stretch>
        </p:blipFill>
        <p:spPr>
          <a:xfrm rot="16200000">
            <a:off x="4474363" y="3526637"/>
            <a:ext cx="1785950" cy="1447800"/>
          </a:xfrm>
          <a:prstGeom prst="rect">
            <a:avLst/>
          </a:prstGeom>
          <a:effectLst>
            <a:reflection blurRad="6350" stA="50000" endA="300" endPos="90000" dir="5400000" sy="-100000" algn="bl" rotWithShape="0"/>
          </a:effectLst>
        </p:spPr>
      </p:pic>
      <p:pic>
        <p:nvPicPr>
          <p:cNvPr id="11" name="10 Imagen" descr="5sGNXZXzrUSBpustcCUaI7KUExM.png"/>
          <p:cNvPicPr>
            <a:picLocks noChangeAspect="1"/>
          </p:cNvPicPr>
          <p:nvPr/>
        </p:nvPicPr>
        <p:blipFill>
          <a:blip r:embed="rId3">
            <a:duotone>
              <a:prstClr val="black"/>
              <a:schemeClr val="accent6">
                <a:tint val="45000"/>
                <a:satMod val="400000"/>
              </a:schemeClr>
            </a:duotone>
            <a:lum contrast="40000"/>
          </a:blip>
          <a:stretch>
            <a:fillRect/>
          </a:stretch>
        </p:blipFill>
        <p:spPr>
          <a:xfrm rot="16200000">
            <a:off x="2831301" y="5241137"/>
            <a:ext cx="1785926" cy="1447800"/>
          </a:xfrm>
          <a:prstGeom prst="rect">
            <a:avLst/>
          </a:prstGeom>
          <a:effectLst>
            <a:reflection blurRad="6350" stA="50000" endA="300" endPos="90000" dir="5400000" sy="-100000" algn="bl" rotWithShape="0"/>
          </a:effectLst>
        </p:spPr>
      </p:pic>
      <p:pic>
        <p:nvPicPr>
          <p:cNvPr id="12" name="11 Imagen" descr="5sGNXZXzrUSBpustcCUaI7KUExM.png"/>
          <p:cNvPicPr>
            <a:picLocks noChangeAspect="1"/>
          </p:cNvPicPr>
          <p:nvPr/>
        </p:nvPicPr>
        <p:blipFill>
          <a:blip r:embed="rId3">
            <a:duotone>
              <a:prstClr val="black"/>
              <a:schemeClr val="accent6">
                <a:tint val="45000"/>
                <a:satMod val="400000"/>
              </a:schemeClr>
            </a:duotone>
            <a:lum contrast="40000"/>
          </a:blip>
          <a:stretch>
            <a:fillRect/>
          </a:stretch>
        </p:blipFill>
        <p:spPr>
          <a:xfrm rot="16200000">
            <a:off x="4474375" y="5241137"/>
            <a:ext cx="1785926" cy="1447800"/>
          </a:xfrm>
          <a:prstGeom prst="rect">
            <a:avLst/>
          </a:prstGeom>
          <a:effectLst>
            <a:reflection blurRad="6350" stA="50000" endA="300" endPos="90000" dir="5400000" sy="-100000" algn="bl" rotWithShape="0"/>
          </a:effectLst>
        </p:spPr>
      </p:pic>
      <p:sp>
        <p:nvSpPr>
          <p:cNvPr id="13" name="12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1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1+#ppt_w/2"/>
                                          </p:val>
                                        </p:tav>
                                        <p:tav tm="100000">
                                          <p:val>
                                            <p:strVal val="#ppt_x"/>
                                          </p:val>
                                        </p:tav>
                                      </p:tavLst>
                                    </p:anim>
                                    <p:anim calcmode="lin" valueType="num">
                                      <p:cBhvr additive="base">
                                        <p:cTn id="27" dur="3000" fill="hold"/>
                                        <p:tgtEl>
                                          <p:spTgt spid="6"/>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1+#ppt_w/2"/>
                                          </p:val>
                                        </p:tav>
                                        <p:tav tm="100000">
                                          <p:val>
                                            <p:strVal val="#ppt_x"/>
                                          </p:val>
                                        </p:tav>
                                      </p:tavLst>
                                    </p:anim>
                                    <p:anim calcmode="lin" valueType="num">
                                      <p:cBhvr additive="base">
                                        <p:cTn id="35" dur="3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8" presetClass="emph" presetSubtype="0" fill="hold"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nodeType="withEffect">
                                  <p:stCondLst>
                                    <p:cond delay="0"/>
                                  </p:stCondLst>
                                  <p:childTnLst>
                                    <p:animRot by="21600000">
                                      <p:cBhvr>
                                        <p:cTn id="43" dur="3000" fill="hold"/>
                                        <p:tgtEl>
                                          <p:spTgt spid="7"/>
                                        </p:tgtEl>
                                        <p:attrNameLst>
                                          <p:attrName>r</p:attrName>
                                        </p:attrNameLst>
                                      </p:cBhvr>
                                    </p:animRot>
                                  </p:childTnLst>
                                </p:cTn>
                              </p:par>
                              <p:par>
                                <p:cTn id="44" presetID="8" presetClass="emph" presetSubtype="0" fill="hold" nodeType="withEffect">
                                  <p:stCondLst>
                                    <p:cond delay="0"/>
                                  </p:stCondLst>
                                  <p:childTnLst>
                                    <p:animRot by="21600000">
                                      <p:cBhvr>
                                        <p:cTn id="45" dur="3000" fill="hold"/>
                                        <p:tgtEl>
                                          <p:spTgt spid="9"/>
                                        </p:tgtEl>
                                        <p:attrNameLst>
                                          <p:attrName>r</p:attrName>
                                        </p:attrNameLst>
                                      </p:cBhvr>
                                    </p:animRot>
                                  </p:childTnLst>
                                </p:cTn>
                              </p:par>
                              <p:par>
                                <p:cTn id="46" presetID="8" presetClass="emph" presetSubtype="0" fill="hold" nodeType="withEffect">
                                  <p:stCondLst>
                                    <p:cond delay="0"/>
                                  </p:stCondLst>
                                  <p:childTnLst>
                                    <p:animRot by="21600000">
                                      <p:cBhvr>
                                        <p:cTn id="47" dur="3000" fill="hold"/>
                                        <p:tgtEl>
                                          <p:spTgt spid="11"/>
                                        </p:tgtEl>
                                        <p:attrNameLst>
                                          <p:attrName>r</p:attrName>
                                        </p:attrNameLst>
                                      </p:cBhvr>
                                    </p:animRot>
                                  </p:childTnLst>
                                </p:cTn>
                              </p:par>
                              <p:par>
                                <p:cTn id="48" presetID="8" presetClass="emph" presetSubtype="0" fill="hold"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10"/>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3000"/>
                            </p:stCondLst>
                            <p:childTnLst>
                              <p:par>
                                <p:cTn id="57" presetID="2" presetClass="exit" presetSubtype="4" fill="hold"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ppt_x"/>
                                          </p:val>
                                        </p:tav>
                                      </p:tavLst>
                                    </p:anim>
                                    <p:anim calcmode="lin" valueType="num">
                                      <p:cBhvr additive="base">
                                        <p:cTn id="59" dur="3000"/>
                                        <p:tgtEl>
                                          <p:spTgt spid="5"/>
                                        </p:tgtEl>
                                        <p:attrNameLst>
                                          <p:attrName>ppt_y</p:attrName>
                                        </p:attrNameLst>
                                      </p:cBhvr>
                                      <p:tavLst>
                                        <p:tav tm="0">
                                          <p:val>
                                            <p:strVal val="ppt_y"/>
                                          </p:val>
                                        </p:tav>
                                        <p:tav tm="100000">
                                          <p:val>
                                            <p:strVal val="1+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4" fill="hold"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ppt_x"/>
                                          </p:val>
                                        </p:tav>
                                      </p:tavLst>
                                    </p:anim>
                                    <p:anim calcmode="lin" valueType="num">
                                      <p:cBhvr additive="base">
                                        <p:cTn id="63" dur="3000"/>
                                        <p:tgtEl>
                                          <p:spTgt spid="7"/>
                                        </p:tgtEl>
                                        <p:attrNameLst>
                                          <p:attrName>ppt_y</p:attrName>
                                        </p:attrNameLst>
                                      </p:cBhvr>
                                      <p:tavLst>
                                        <p:tav tm="0">
                                          <p:val>
                                            <p:strVal val="ppt_y"/>
                                          </p:val>
                                        </p:tav>
                                        <p:tav tm="100000">
                                          <p:val>
                                            <p:strVal val="1+ppt_h/2"/>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4" fill="hold"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ppt_x"/>
                                          </p:val>
                                        </p:tav>
                                      </p:tavLst>
                                    </p:anim>
                                    <p:anim calcmode="lin" valueType="num">
                                      <p:cBhvr additive="base">
                                        <p:cTn id="67" dur="3000"/>
                                        <p:tgtEl>
                                          <p:spTgt spid="9"/>
                                        </p:tgtEl>
                                        <p:attrNameLst>
                                          <p:attrName>ppt_y</p:attrName>
                                        </p:attrNameLst>
                                      </p:cBhvr>
                                      <p:tavLst>
                                        <p:tav tm="0">
                                          <p:val>
                                            <p:strVal val="ppt_y"/>
                                          </p:val>
                                        </p:tav>
                                        <p:tav tm="100000">
                                          <p:val>
                                            <p:strVal val="1+ppt_h/2"/>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4" fill="hold"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ppt_x"/>
                                          </p:val>
                                        </p:tav>
                                      </p:tavLst>
                                    </p:anim>
                                    <p:anim calcmode="lin" valueType="num">
                                      <p:cBhvr additive="base">
                                        <p:cTn id="71" dur="3000"/>
                                        <p:tgtEl>
                                          <p:spTgt spid="11"/>
                                        </p:tgtEl>
                                        <p:attrNameLst>
                                          <p:attrName>ppt_y</p:attrName>
                                        </p:attrNameLst>
                                      </p:cBhvr>
                                      <p:tavLst>
                                        <p:tav tm="0">
                                          <p:val>
                                            <p:strVal val="ppt_y"/>
                                          </p:val>
                                        </p:tav>
                                        <p:tav tm="100000">
                                          <p:val>
                                            <p:strVal val="1+ppt_h/2"/>
                                          </p:val>
                                        </p:tav>
                                      </p:tavLst>
                                    </p:anim>
                                    <p:set>
                                      <p:cBhvr>
                                        <p:cTn id="72" dur="1" fill="hold">
                                          <p:stCondLst>
                                            <p:cond delay="2999"/>
                                          </p:stCondLst>
                                        </p:cTn>
                                        <p:tgtEl>
                                          <p:spTgt spid="11"/>
                                        </p:tgtEl>
                                        <p:attrNameLst>
                                          <p:attrName>style.visibility</p:attrName>
                                        </p:attrNameLst>
                                      </p:cBhvr>
                                      <p:to>
                                        <p:strVal val="hidden"/>
                                      </p:to>
                                    </p:set>
                                  </p:childTnLst>
                                </p:cTn>
                              </p:par>
                              <p:par>
                                <p:cTn id="73" presetID="2" presetClass="exit" presetSubtype="1" fill="hold"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ppt_x"/>
                                          </p:val>
                                        </p:tav>
                                      </p:tavLst>
                                    </p:anim>
                                    <p:anim calcmode="lin" valueType="num">
                                      <p:cBhvr additive="base">
                                        <p:cTn id="75" dur="3000"/>
                                        <p:tgtEl>
                                          <p:spTgt spid="6"/>
                                        </p:tgtEl>
                                        <p:attrNameLst>
                                          <p:attrName>ppt_y</p:attrName>
                                        </p:attrNameLst>
                                      </p:cBhvr>
                                      <p:tavLst>
                                        <p:tav tm="0">
                                          <p:val>
                                            <p:strVal val="ppt_y"/>
                                          </p:val>
                                        </p:tav>
                                        <p:tav tm="100000">
                                          <p:val>
                                            <p:strVal val="0-ppt_h/2"/>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1" fill="hold"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ppt_x"/>
                                          </p:val>
                                        </p:tav>
                                      </p:tavLst>
                                    </p:anim>
                                    <p:anim calcmode="lin" valueType="num">
                                      <p:cBhvr additive="base">
                                        <p:cTn id="79" dur="3000"/>
                                        <p:tgtEl>
                                          <p:spTgt spid="8"/>
                                        </p:tgtEl>
                                        <p:attrNameLst>
                                          <p:attrName>ppt_y</p:attrName>
                                        </p:attrNameLst>
                                      </p:cBhvr>
                                      <p:tavLst>
                                        <p:tav tm="0">
                                          <p:val>
                                            <p:strVal val="ppt_y"/>
                                          </p:val>
                                        </p:tav>
                                        <p:tav tm="100000">
                                          <p:val>
                                            <p:strVal val="0-ppt_h/2"/>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1" fill="hold" nodeType="withEffect">
                                  <p:stCondLst>
                                    <p:cond delay="0"/>
                                  </p:stCondLst>
                                  <p:childTnLst>
                                    <p:anim calcmode="lin" valueType="num">
                                      <p:cBhvr additive="base">
                                        <p:cTn id="82" dur="3000"/>
                                        <p:tgtEl>
                                          <p:spTgt spid="10"/>
                                        </p:tgtEl>
                                        <p:attrNameLst>
                                          <p:attrName>ppt_x</p:attrName>
                                        </p:attrNameLst>
                                      </p:cBhvr>
                                      <p:tavLst>
                                        <p:tav tm="0">
                                          <p:val>
                                            <p:strVal val="ppt_x"/>
                                          </p:val>
                                        </p:tav>
                                        <p:tav tm="100000">
                                          <p:val>
                                            <p:strVal val="ppt_x"/>
                                          </p:val>
                                        </p:tav>
                                      </p:tavLst>
                                    </p:anim>
                                    <p:anim calcmode="lin" valueType="num">
                                      <p:cBhvr additive="base">
                                        <p:cTn id="83" dur="3000"/>
                                        <p:tgtEl>
                                          <p:spTgt spid="10"/>
                                        </p:tgtEl>
                                        <p:attrNameLst>
                                          <p:attrName>ppt_y</p:attrName>
                                        </p:attrNameLst>
                                      </p:cBhvr>
                                      <p:tavLst>
                                        <p:tav tm="0">
                                          <p:val>
                                            <p:strVal val="ppt_y"/>
                                          </p:val>
                                        </p:tav>
                                        <p:tav tm="100000">
                                          <p:val>
                                            <p:strVal val="0-ppt_h/2"/>
                                          </p:val>
                                        </p:tav>
                                      </p:tavLst>
                                    </p:anim>
                                    <p:set>
                                      <p:cBhvr>
                                        <p:cTn id="84" dur="1" fill="hold">
                                          <p:stCondLst>
                                            <p:cond delay="2999"/>
                                          </p:stCondLst>
                                        </p:cTn>
                                        <p:tgtEl>
                                          <p:spTgt spid="10"/>
                                        </p:tgtEl>
                                        <p:attrNameLst>
                                          <p:attrName>style.visibility</p:attrName>
                                        </p:attrNameLst>
                                      </p:cBhvr>
                                      <p:to>
                                        <p:strVal val="hidden"/>
                                      </p:to>
                                    </p:set>
                                  </p:childTnLst>
                                </p:cTn>
                              </p:par>
                              <p:par>
                                <p:cTn id="85" presetID="2" presetClass="exit" presetSubtype="1" fill="hold"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ppt_x"/>
                                          </p:val>
                                        </p:tav>
                                      </p:tavLst>
                                    </p:anim>
                                    <p:anim calcmode="lin" valueType="num">
                                      <p:cBhvr additive="base">
                                        <p:cTn id="87" dur="3000"/>
                                        <p:tgtEl>
                                          <p:spTgt spid="12"/>
                                        </p:tgtEl>
                                        <p:attrNameLst>
                                          <p:attrName>ppt_y</p:attrName>
                                        </p:attrNameLst>
                                      </p:cBhvr>
                                      <p:tavLst>
                                        <p:tav tm="0">
                                          <p:val>
                                            <p:strVal val="ppt_y"/>
                                          </p:val>
                                        </p:tav>
                                        <p:tav tm="100000">
                                          <p:val>
                                            <p:strVal val="0-ppt_h/2"/>
                                          </p:val>
                                        </p:tav>
                                      </p:tavLst>
                                    </p:anim>
                                    <p:set>
                                      <p:cBhvr>
                                        <p:cTn id="88" dur="1" fill="hold">
                                          <p:stCondLst>
                                            <p:cond delay="2999"/>
                                          </p:stCondLst>
                                        </p:cTn>
                                        <p:tgtEl>
                                          <p:spTgt spid="12"/>
                                        </p:tgtEl>
                                        <p:attrNameLst>
                                          <p:attrName>style.visibility</p:attrName>
                                        </p:attrNameLst>
                                      </p:cBhvr>
                                      <p:to>
                                        <p:strVal val="hidden"/>
                                      </p:to>
                                    </p:set>
                                  </p:childTnLst>
                                </p:cTn>
                              </p:par>
                              <p:par>
                                <p:cTn id="89" presetID="8" presetClass="emph" presetSubtype="0" fill="hold" nodeType="withEffect">
                                  <p:stCondLst>
                                    <p:cond delay="0"/>
                                  </p:stCondLst>
                                  <p:childTnLst>
                                    <p:animRot by="21600000">
                                      <p:cBhvr>
                                        <p:cTn id="90" dur="3000" fill="hold"/>
                                        <p:tgtEl>
                                          <p:spTgt spid="5"/>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7"/>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9"/>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11"/>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6"/>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8"/>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10"/>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2"/>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16" presetClass="entr" presetSubtype="42"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Horizontal)">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50000"/>
                </a:schemeClr>
              </a:gs>
              <a:gs pos="50000">
                <a:srgbClr val="001F82">
                  <a:shade val="67500"/>
                  <a:satMod val="115000"/>
                </a:srgbClr>
              </a:gs>
              <a:gs pos="100000">
                <a:srgbClr val="001F82">
                  <a:shade val="100000"/>
                  <a:satMod val="115000"/>
                </a:srgbClr>
              </a:gs>
            </a:gsLst>
            <a:path path="circle">
              <a:fillToRect l="50000" t="50000" r="50000" b="50000"/>
            </a:path>
            <a:tileRect/>
          </a:gradFill>
        </p:spPr>
        <p:txBody>
          <a:bodyPr/>
          <a:lstStyle/>
          <a:p>
            <a:endParaRPr lang="es-ES" dirty="0"/>
          </a:p>
        </p:txBody>
      </p:sp>
      <p:pic>
        <p:nvPicPr>
          <p:cNvPr id="4" name="3 Imagen" descr="0(48).jpg"/>
          <p:cNvPicPr>
            <a:picLocks noChangeAspect="1"/>
          </p:cNvPicPr>
          <p:nvPr/>
        </p:nvPicPr>
        <p:blipFill>
          <a:blip r:embed="rId2"/>
          <a:stretch>
            <a:fillRect/>
          </a:stretch>
        </p:blipFill>
        <p:spPr>
          <a:xfrm>
            <a:off x="0" y="0"/>
            <a:ext cx="9152930" cy="6858000"/>
          </a:xfrm>
          <a:prstGeom prst="rect">
            <a:avLst/>
          </a:prstGeom>
        </p:spPr>
      </p:pic>
      <p:sp>
        <p:nvSpPr>
          <p:cNvPr id="5" name="4 Lágrima"/>
          <p:cNvSpPr/>
          <p:nvPr/>
        </p:nvSpPr>
        <p:spPr>
          <a:xfrm rot="18152513">
            <a:off x="4599681" y="5212075"/>
            <a:ext cx="1428760" cy="1357298"/>
          </a:xfrm>
          <a:prstGeom prst="teardrop">
            <a:avLst/>
          </a:prstGeom>
          <a:gradFill flip="none" rotWithShape="1">
            <a:gsLst>
              <a:gs pos="0">
                <a:srgbClr val="E3E379"/>
              </a:gs>
              <a:gs pos="50000">
                <a:srgbClr val="001F82">
                  <a:shade val="67500"/>
                  <a:satMod val="115000"/>
                </a:srgbClr>
              </a:gs>
              <a:gs pos="100000">
                <a:srgbClr val="001F8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224444">
            <a:off x="4072288" y="289129"/>
            <a:ext cx="1395036" cy="1388664"/>
          </a:xfrm>
          <a:prstGeom prst="teardrop">
            <a:avLst/>
          </a:prstGeom>
          <a:gradFill flip="none" rotWithShape="1">
            <a:gsLst>
              <a:gs pos="0">
                <a:srgbClr val="E3E379"/>
              </a:gs>
              <a:gs pos="50000">
                <a:srgbClr val="001F82">
                  <a:shade val="67500"/>
                  <a:satMod val="115000"/>
                </a:srgbClr>
              </a:gs>
              <a:gs pos="100000">
                <a:srgbClr val="001F8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8224444">
            <a:off x="4214286" y="2236649"/>
            <a:ext cx="1113151" cy="1065476"/>
          </a:xfrm>
          <a:prstGeom prst="teardrop">
            <a:avLst/>
          </a:prstGeom>
          <a:gradFill flip="none" rotWithShape="1">
            <a:gsLst>
              <a:gs pos="0">
                <a:srgbClr val="E3E379"/>
              </a:gs>
              <a:gs pos="50000">
                <a:srgbClr val="001F82">
                  <a:shade val="67500"/>
                  <a:satMod val="115000"/>
                </a:srgbClr>
              </a:gs>
              <a:gs pos="100000">
                <a:srgbClr val="001F8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791326">
            <a:off x="4217509" y="3786974"/>
            <a:ext cx="1043154" cy="1046824"/>
          </a:xfrm>
          <a:prstGeom prst="teardrop">
            <a:avLst/>
          </a:prstGeom>
          <a:gradFill flip="none" rotWithShape="1">
            <a:gsLst>
              <a:gs pos="0">
                <a:srgbClr val="E3E379"/>
              </a:gs>
              <a:gs pos="50000">
                <a:srgbClr val="001F82">
                  <a:shade val="67500"/>
                  <a:satMod val="115000"/>
                </a:srgbClr>
              </a:gs>
              <a:gs pos="100000">
                <a:srgbClr val="001F8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422173">
            <a:off x="1483878" y="2944299"/>
            <a:ext cx="1428760" cy="1357298"/>
          </a:xfrm>
          <a:prstGeom prst="teardrop">
            <a:avLst/>
          </a:prstGeom>
          <a:gradFill flip="none" rotWithShape="1">
            <a:gsLst>
              <a:gs pos="0">
                <a:srgbClr val="E3E379"/>
              </a:gs>
              <a:gs pos="50000">
                <a:srgbClr val="001F82">
                  <a:shade val="67500"/>
                  <a:satMod val="115000"/>
                </a:srgbClr>
              </a:gs>
              <a:gs pos="100000">
                <a:srgbClr val="001F8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422173">
            <a:off x="3382312" y="3015329"/>
            <a:ext cx="1132355" cy="1154487"/>
          </a:xfrm>
          <a:prstGeom prst="teardrop">
            <a:avLst/>
          </a:prstGeom>
          <a:gradFill flip="none" rotWithShape="1">
            <a:gsLst>
              <a:gs pos="0">
                <a:srgbClr val="E3E379"/>
              </a:gs>
              <a:gs pos="50000">
                <a:srgbClr val="001F82">
                  <a:shade val="67500"/>
                  <a:satMod val="115000"/>
                </a:srgbClr>
              </a:gs>
              <a:gs pos="100000">
                <a:srgbClr val="001F8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3488742">
            <a:off x="4957188" y="2945920"/>
            <a:ext cx="1132355" cy="1154487"/>
          </a:xfrm>
          <a:prstGeom prst="teardrop">
            <a:avLst/>
          </a:prstGeom>
          <a:gradFill flip="none" rotWithShape="1">
            <a:gsLst>
              <a:gs pos="0">
                <a:srgbClr val="E3E379"/>
              </a:gs>
              <a:gs pos="50000">
                <a:srgbClr val="001F82">
                  <a:shade val="67500"/>
                  <a:satMod val="115000"/>
                </a:srgbClr>
              </a:gs>
              <a:gs pos="100000">
                <a:srgbClr val="001F8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3701954">
            <a:off x="6499911" y="3145786"/>
            <a:ext cx="1395036" cy="1388664"/>
          </a:xfrm>
          <a:prstGeom prst="teardrop">
            <a:avLst/>
          </a:prstGeom>
          <a:gradFill flip="none" rotWithShape="1">
            <a:gsLst>
              <a:gs pos="0">
                <a:srgbClr val="E3E379"/>
              </a:gs>
              <a:gs pos="50000">
                <a:srgbClr val="001F82">
                  <a:shade val="67500"/>
                  <a:satMod val="115000"/>
                </a:srgbClr>
              </a:gs>
              <a:gs pos="100000">
                <a:srgbClr val="001F8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4108588">
            <a:off x="1679203" y="1520761"/>
            <a:ext cx="1428760" cy="1357298"/>
          </a:xfrm>
          <a:prstGeom prst="teardrop">
            <a:avLst/>
          </a:prstGeom>
          <a:gradFill flip="none" rotWithShape="1">
            <a:gsLst>
              <a:gs pos="0">
                <a:srgbClr val="E3E379"/>
              </a:gs>
              <a:gs pos="50000">
                <a:srgbClr val="001F82">
                  <a:shade val="67500"/>
                  <a:satMod val="115000"/>
                </a:srgbClr>
              </a:gs>
              <a:gs pos="100000">
                <a:srgbClr val="001F8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5781389">
            <a:off x="2682364" y="535080"/>
            <a:ext cx="1428760" cy="1357298"/>
          </a:xfrm>
          <a:prstGeom prst="teardrop">
            <a:avLst/>
          </a:prstGeom>
          <a:gradFill flip="none" rotWithShape="1">
            <a:gsLst>
              <a:gs pos="0">
                <a:srgbClr val="E3E379"/>
              </a:gs>
              <a:gs pos="50000">
                <a:srgbClr val="001F82">
                  <a:shade val="67500"/>
                  <a:satMod val="115000"/>
                </a:srgbClr>
              </a:gs>
              <a:gs pos="100000">
                <a:srgbClr val="001F8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0341633">
            <a:off x="5443930" y="658046"/>
            <a:ext cx="1395036" cy="1388664"/>
          </a:xfrm>
          <a:prstGeom prst="teardrop">
            <a:avLst/>
          </a:prstGeom>
          <a:gradFill flip="none" rotWithShape="1">
            <a:gsLst>
              <a:gs pos="0">
                <a:srgbClr val="E3E379"/>
              </a:gs>
              <a:gs pos="50000">
                <a:srgbClr val="001F82">
                  <a:shade val="67500"/>
                  <a:satMod val="115000"/>
                </a:srgbClr>
              </a:gs>
              <a:gs pos="100000">
                <a:srgbClr val="001F8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2154598">
            <a:off x="6356749" y="1714756"/>
            <a:ext cx="1395036" cy="1388664"/>
          </a:xfrm>
          <a:prstGeom prst="teardrop">
            <a:avLst/>
          </a:prstGeom>
          <a:gradFill flip="none" rotWithShape="1">
            <a:gsLst>
              <a:gs pos="0">
                <a:srgbClr val="E3E379"/>
              </a:gs>
              <a:gs pos="50000">
                <a:srgbClr val="001F82">
                  <a:shade val="67500"/>
                  <a:satMod val="115000"/>
                </a:srgbClr>
              </a:gs>
              <a:gs pos="100000">
                <a:srgbClr val="001F8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460581">
            <a:off x="1941605" y="4304161"/>
            <a:ext cx="1428760" cy="1357298"/>
          </a:xfrm>
          <a:prstGeom prst="teardrop">
            <a:avLst/>
          </a:prstGeom>
          <a:gradFill flip="none" rotWithShape="1">
            <a:gsLst>
              <a:gs pos="0">
                <a:srgbClr val="E3E379"/>
              </a:gs>
              <a:gs pos="50000">
                <a:srgbClr val="001F82">
                  <a:shade val="67500"/>
                  <a:satMod val="115000"/>
                </a:srgbClr>
              </a:gs>
              <a:gs pos="100000">
                <a:srgbClr val="001F8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20329691">
            <a:off x="3125810" y="5069963"/>
            <a:ext cx="1428760" cy="1357298"/>
          </a:xfrm>
          <a:prstGeom prst="teardrop">
            <a:avLst/>
          </a:prstGeom>
          <a:gradFill flip="none" rotWithShape="1">
            <a:gsLst>
              <a:gs pos="0">
                <a:srgbClr val="E3E379"/>
              </a:gs>
              <a:gs pos="50000">
                <a:srgbClr val="001F82">
                  <a:shade val="67500"/>
                  <a:satMod val="115000"/>
                </a:srgbClr>
              </a:gs>
              <a:gs pos="100000">
                <a:srgbClr val="001F8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5625044">
            <a:off x="5860168" y="4424995"/>
            <a:ext cx="1428760" cy="1357298"/>
          </a:xfrm>
          <a:prstGeom prst="teardrop">
            <a:avLst/>
          </a:prstGeom>
          <a:gradFill flip="none" rotWithShape="1">
            <a:gsLst>
              <a:gs pos="0">
                <a:srgbClr val="E3E379"/>
              </a:gs>
              <a:gs pos="50000">
                <a:srgbClr val="001F82">
                  <a:shade val="67500"/>
                  <a:satMod val="115000"/>
                </a:srgbClr>
              </a:gs>
              <a:gs pos="100000">
                <a:srgbClr val="001F8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ppt_w</p:attrName>
                                        </p:attrNameLst>
                                      </p:cBhvr>
                                      <p:tavLst>
                                        <p:tav tm="0">
                                          <p:val>
                                            <p:fltVal val="0"/>
                                          </p:val>
                                        </p:tav>
                                        <p:tav tm="100000">
                                          <p:val>
                                            <p:strVal val="#ppt_w"/>
                                          </p:val>
                                        </p:tav>
                                      </p:tavLst>
                                    </p:anim>
                                    <p:anim calcmode="lin" valueType="num">
                                      <p:cBhvr>
                                        <p:cTn id="83" dur="3000" fill="hold"/>
                                        <p:tgtEl>
                                          <p:spTgt spid="17"/>
                                        </p:tgtEl>
                                        <p:attrNameLst>
                                          <p:attrName>ppt_h</p:attrName>
                                        </p:attrNameLst>
                                      </p:cBhvr>
                                      <p:tavLst>
                                        <p:tav tm="0">
                                          <p:val>
                                            <p:fltVal val="0"/>
                                          </p:val>
                                        </p:tav>
                                        <p:tav tm="100000">
                                          <p:val>
                                            <p:strVal val="#ppt_h"/>
                                          </p:val>
                                        </p:tav>
                                      </p:tavLst>
                                    </p:anim>
                                    <p:anim calcmode="lin" valueType="num">
                                      <p:cBhvr>
                                        <p:cTn id="84" dur="3000" fill="hold"/>
                                        <p:tgtEl>
                                          <p:spTgt spid="17"/>
                                        </p:tgtEl>
                                        <p:attrNameLst>
                                          <p:attrName>ppt_x</p:attrName>
                                        </p:attrNameLst>
                                      </p:cBhvr>
                                      <p:tavLst>
                                        <p:tav tm="0">
                                          <p:val>
                                            <p:fltVal val="0.5"/>
                                          </p:val>
                                        </p:tav>
                                        <p:tav tm="100000">
                                          <p:val>
                                            <p:strVal val="#ppt_x"/>
                                          </p:val>
                                        </p:tav>
                                      </p:tavLst>
                                    </p:anim>
                                    <p:anim calcmode="lin" valueType="num">
                                      <p:cBhvr>
                                        <p:cTn id="85" dur="3000" fill="hold"/>
                                        <p:tgtEl>
                                          <p:spTgt spid="17"/>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p:cTn id="88" dur="3000" fill="hold"/>
                                        <p:tgtEl>
                                          <p:spTgt spid="18"/>
                                        </p:tgtEl>
                                        <p:attrNameLst>
                                          <p:attrName>ppt_w</p:attrName>
                                        </p:attrNameLst>
                                      </p:cBhvr>
                                      <p:tavLst>
                                        <p:tav tm="0">
                                          <p:val>
                                            <p:fltVal val="0"/>
                                          </p:val>
                                        </p:tav>
                                        <p:tav tm="100000">
                                          <p:val>
                                            <p:strVal val="#ppt_w"/>
                                          </p:val>
                                        </p:tav>
                                      </p:tavLst>
                                    </p:anim>
                                    <p:anim calcmode="lin" valueType="num">
                                      <p:cBhvr>
                                        <p:cTn id="89" dur="3000" fill="hold"/>
                                        <p:tgtEl>
                                          <p:spTgt spid="18"/>
                                        </p:tgtEl>
                                        <p:attrNameLst>
                                          <p:attrName>ppt_h</p:attrName>
                                        </p:attrNameLst>
                                      </p:cBhvr>
                                      <p:tavLst>
                                        <p:tav tm="0">
                                          <p:val>
                                            <p:fltVal val="0"/>
                                          </p:val>
                                        </p:tav>
                                        <p:tav tm="100000">
                                          <p:val>
                                            <p:strVal val="#ppt_h"/>
                                          </p:val>
                                        </p:tav>
                                      </p:tavLst>
                                    </p:anim>
                                    <p:anim calcmode="lin" valueType="num">
                                      <p:cBhvr>
                                        <p:cTn id="90" dur="3000" fill="hold"/>
                                        <p:tgtEl>
                                          <p:spTgt spid="18"/>
                                        </p:tgtEl>
                                        <p:attrNameLst>
                                          <p:attrName>ppt_x</p:attrName>
                                        </p:attrNameLst>
                                      </p:cBhvr>
                                      <p:tavLst>
                                        <p:tav tm="0">
                                          <p:val>
                                            <p:fltVal val="0.5"/>
                                          </p:val>
                                        </p:tav>
                                        <p:tav tm="100000">
                                          <p:val>
                                            <p:strVal val="#ppt_x"/>
                                          </p:val>
                                        </p:tav>
                                      </p:tavLst>
                                    </p:anim>
                                    <p:anim calcmode="lin" valueType="num">
                                      <p:cBhvr>
                                        <p:cTn id="91" dur="3000" fill="hold"/>
                                        <p:tgtEl>
                                          <p:spTgt spid="18"/>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p:cTn id="94" dur="3000" fill="hold"/>
                                        <p:tgtEl>
                                          <p:spTgt spid="19"/>
                                        </p:tgtEl>
                                        <p:attrNameLst>
                                          <p:attrName>ppt_w</p:attrName>
                                        </p:attrNameLst>
                                      </p:cBhvr>
                                      <p:tavLst>
                                        <p:tav tm="0">
                                          <p:val>
                                            <p:fltVal val="0"/>
                                          </p:val>
                                        </p:tav>
                                        <p:tav tm="100000">
                                          <p:val>
                                            <p:strVal val="#ppt_w"/>
                                          </p:val>
                                        </p:tav>
                                      </p:tavLst>
                                    </p:anim>
                                    <p:anim calcmode="lin" valueType="num">
                                      <p:cBhvr>
                                        <p:cTn id="95" dur="3000" fill="hold"/>
                                        <p:tgtEl>
                                          <p:spTgt spid="19"/>
                                        </p:tgtEl>
                                        <p:attrNameLst>
                                          <p:attrName>ppt_h</p:attrName>
                                        </p:attrNameLst>
                                      </p:cBhvr>
                                      <p:tavLst>
                                        <p:tav tm="0">
                                          <p:val>
                                            <p:fltVal val="0"/>
                                          </p:val>
                                        </p:tav>
                                        <p:tav tm="100000">
                                          <p:val>
                                            <p:strVal val="#ppt_h"/>
                                          </p:val>
                                        </p:tav>
                                      </p:tavLst>
                                    </p:anim>
                                    <p:anim calcmode="lin" valueType="num">
                                      <p:cBhvr>
                                        <p:cTn id="96" dur="3000" fill="hold"/>
                                        <p:tgtEl>
                                          <p:spTgt spid="19"/>
                                        </p:tgtEl>
                                        <p:attrNameLst>
                                          <p:attrName>ppt_x</p:attrName>
                                        </p:attrNameLst>
                                      </p:cBhvr>
                                      <p:tavLst>
                                        <p:tav tm="0">
                                          <p:val>
                                            <p:fltVal val="0.5"/>
                                          </p:val>
                                        </p:tav>
                                        <p:tav tm="100000">
                                          <p:val>
                                            <p:strVal val="#ppt_x"/>
                                          </p:val>
                                        </p:tav>
                                      </p:tavLst>
                                    </p:anim>
                                    <p:anim calcmode="lin" valueType="num">
                                      <p:cBhvr>
                                        <p:cTn id="97" dur="3000" fill="hold"/>
                                        <p:tgtEl>
                                          <p:spTgt spid="19"/>
                                        </p:tgtEl>
                                        <p:attrNameLst>
                                          <p:attrName>ppt_y</p:attrName>
                                        </p:attrNameLst>
                                      </p:cBhvr>
                                      <p:tavLst>
                                        <p:tav tm="0">
                                          <p:val>
                                            <p:fltVal val="0.5"/>
                                          </p:val>
                                        </p:tav>
                                        <p:tav tm="100000">
                                          <p:val>
                                            <p:strVal val="#ppt_y"/>
                                          </p:val>
                                        </p:tav>
                                      </p:tavLst>
                                    </p:anim>
                                  </p:childTnLst>
                                </p:cTn>
                              </p:par>
                              <p:par>
                                <p:cTn id="98" presetID="8" presetClass="emph" presetSubtype="0" fill="hold" grpId="1" nodeType="withEffect">
                                  <p:stCondLst>
                                    <p:cond delay="0"/>
                                  </p:stCondLst>
                                  <p:childTnLst>
                                    <p:animRot by="21600000">
                                      <p:cBhvr>
                                        <p:cTn id="99" dur="3000" fill="hold"/>
                                        <p:tgtEl>
                                          <p:spTgt spid="5"/>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6"/>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7"/>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8"/>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9"/>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0"/>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1"/>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2"/>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3"/>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4"/>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5"/>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16"/>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17"/>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18"/>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9"/>
                                        </p:tgtEl>
                                        <p:attrNameLst>
                                          <p:attrName>r</p:attrName>
                                        </p:attrNameLst>
                                      </p:cBhvr>
                                    </p:animRot>
                                  </p:childTnLst>
                                </p:cTn>
                              </p:par>
                            </p:childTnLst>
                          </p:cTn>
                        </p:par>
                        <p:par>
                          <p:cTn id="128" fill="hold">
                            <p:stCondLst>
                              <p:cond delay="3000"/>
                            </p:stCondLst>
                            <p:childTnLst>
                              <p:par>
                                <p:cTn id="129" presetID="23" presetClass="exit" presetSubtype="544" fill="hold" grpId="2" nodeType="afterEffect">
                                  <p:stCondLst>
                                    <p:cond delay="0"/>
                                  </p:stCondLst>
                                  <p:childTnLst>
                                    <p:anim calcmode="lin" valueType="num">
                                      <p:cBhvr>
                                        <p:cTn id="130" dur="3000"/>
                                        <p:tgtEl>
                                          <p:spTgt spid="5"/>
                                        </p:tgtEl>
                                        <p:attrNameLst>
                                          <p:attrName>ppt_w</p:attrName>
                                        </p:attrNameLst>
                                      </p:cBhvr>
                                      <p:tavLst>
                                        <p:tav tm="0">
                                          <p:val>
                                            <p:strVal val="ppt_w"/>
                                          </p:val>
                                        </p:tav>
                                        <p:tav tm="100000">
                                          <p:val>
                                            <p:fltVal val="0"/>
                                          </p:val>
                                        </p:tav>
                                      </p:tavLst>
                                    </p:anim>
                                    <p:anim calcmode="lin" valueType="num">
                                      <p:cBhvr>
                                        <p:cTn id="131" dur="3000"/>
                                        <p:tgtEl>
                                          <p:spTgt spid="5"/>
                                        </p:tgtEl>
                                        <p:attrNameLst>
                                          <p:attrName>ppt_h</p:attrName>
                                        </p:attrNameLst>
                                      </p:cBhvr>
                                      <p:tavLst>
                                        <p:tav tm="0">
                                          <p:val>
                                            <p:strVal val="ppt_h"/>
                                          </p:val>
                                        </p:tav>
                                        <p:tav tm="100000">
                                          <p:val>
                                            <p:fltVal val="0"/>
                                          </p:val>
                                        </p:tav>
                                      </p:tavLst>
                                    </p:anim>
                                    <p:anim calcmode="lin" valueType="num">
                                      <p:cBhvr>
                                        <p:cTn id="132" dur="3000"/>
                                        <p:tgtEl>
                                          <p:spTgt spid="5"/>
                                        </p:tgtEl>
                                        <p:attrNameLst>
                                          <p:attrName>ppt_x</p:attrName>
                                        </p:attrNameLst>
                                      </p:cBhvr>
                                      <p:tavLst>
                                        <p:tav tm="0">
                                          <p:val>
                                            <p:strVal val="ppt_x"/>
                                          </p:val>
                                        </p:tav>
                                        <p:tav tm="100000">
                                          <p:val>
                                            <p:fltVal val="0.5"/>
                                          </p:val>
                                        </p:tav>
                                      </p:tavLst>
                                    </p:anim>
                                    <p:anim calcmode="lin" valueType="num">
                                      <p:cBhvr>
                                        <p:cTn id="133" dur="3000"/>
                                        <p:tgtEl>
                                          <p:spTgt spid="5"/>
                                        </p:tgtEl>
                                        <p:attrNameLst>
                                          <p:attrName>ppt_y</p:attrName>
                                        </p:attrNameLst>
                                      </p:cBhvr>
                                      <p:tavLst>
                                        <p:tav tm="0">
                                          <p:val>
                                            <p:strVal val="ppt_y"/>
                                          </p:val>
                                        </p:tav>
                                        <p:tav tm="100000">
                                          <p:val>
                                            <p:fltVal val="0.5"/>
                                          </p:val>
                                        </p:tav>
                                      </p:tavLst>
                                    </p:anim>
                                    <p:set>
                                      <p:cBhvr>
                                        <p:cTn id="134" dur="1" fill="hold">
                                          <p:stCondLst>
                                            <p:cond delay="2999"/>
                                          </p:stCondLst>
                                        </p:cTn>
                                        <p:tgtEl>
                                          <p:spTgt spid="5"/>
                                        </p:tgtEl>
                                        <p:attrNameLst>
                                          <p:attrName>style.visibility</p:attrName>
                                        </p:attrNameLst>
                                      </p:cBhvr>
                                      <p:to>
                                        <p:strVal val="hidden"/>
                                      </p:to>
                                    </p:set>
                                  </p:childTnLst>
                                </p:cTn>
                              </p:par>
                              <p:par>
                                <p:cTn id="135" presetID="23" presetClass="exit" presetSubtype="544" fill="hold" grpId="2" nodeType="withEffect">
                                  <p:stCondLst>
                                    <p:cond delay="0"/>
                                  </p:stCondLst>
                                  <p:childTnLst>
                                    <p:anim calcmode="lin" valueType="num">
                                      <p:cBhvr>
                                        <p:cTn id="136" dur="3000"/>
                                        <p:tgtEl>
                                          <p:spTgt spid="6"/>
                                        </p:tgtEl>
                                        <p:attrNameLst>
                                          <p:attrName>ppt_w</p:attrName>
                                        </p:attrNameLst>
                                      </p:cBhvr>
                                      <p:tavLst>
                                        <p:tav tm="0">
                                          <p:val>
                                            <p:strVal val="ppt_w"/>
                                          </p:val>
                                        </p:tav>
                                        <p:tav tm="100000">
                                          <p:val>
                                            <p:fltVal val="0"/>
                                          </p:val>
                                        </p:tav>
                                      </p:tavLst>
                                    </p:anim>
                                    <p:anim calcmode="lin" valueType="num">
                                      <p:cBhvr>
                                        <p:cTn id="137" dur="3000"/>
                                        <p:tgtEl>
                                          <p:spTgt spid="6"/>
                                        </p:tgtEl>
                                        <p:attrNameLst>
                                          <p:attrName>ppt_h</p:attrName>
                                        </p:attrNameLst>
                                      </p:cBhvr>
                                      <p:tavLst>
                                        <p:tav tm="0">
                                          <p:val>
                                            <p:strVal val="ppt_h"/>
                                          </p:val>
                                        </p:tav>
                                        <p:tav tm="100000">
                                          <p:val>
                                            <p:fltVal val="0"/>
                                          </p:val>
                                        </p:tav>
                                      </p:tavLst>
                                    </p:anim>
                                    <p:anim calcmode="lin" valueType="num">
                                      <p:cBhvr>
                                        <p:cTn id="138" dur="3000"/>
                                        <p:tgtEl>
                                          <p:spTgt spid="6"/>
                                        </p:tgtEl>
                                        <p:attrNameLst>
                                          <p:attrName>ppt_x</p:attrName>
                                        </p:attrNameLst>
                                      </p:cBhvr>
                                      <p:tavLst>
                                        <p:tav tm="0">
                                          <p:val>
                                            <p:strVal val="ppt_x"/>
                                          </p:val>
                                        </p:tav>
                                        <p:tav tm="100000">
                                          <p:val>
                                            <p:fltVal val="0.5"/>
                                          </p:val>
                                        </p:tav>
                                      </p:tavLst>
                                    </p:anim>
                                    <p:anim calcmode="lin" valueType="num">
                                      <p:cBhvr>
                                        <p:cTn id="139" dur="3000"/>
                                        <p:tgtEl>
                                          <p:spTgt spid="6"/>
                                        </p:tgtEl>
                                        <p:attrNameLst>
                                          <p:attrName>ppt_y</p:attrName>
                                        </p:attrNameLst>
                                      </p:cBhvr>
                                      <p:tavLst>
                                        <p:tav tm="0">
                                          <p:val>
                                            <p:strVal val="ppt_y"/>
                                          </p:val>
                                        </p:tav>
                                        <p:tav tm="100000">
                                          <p:val>
                                            <p:fltVal val="0.5"/>
                                          </p:val>
                                        </p:tav>
                                      </p:tavLst>
                                    </p:anim>
                                    <p:set>
                                      <p:cBhvr>
                                        <p:cTn id="140" dur="1" fill="hold">
                                          <p:stCondLst>
                                            <p:cond delay="2999"/>
                                          </p:stCondLst>
                                        </p:cTn>
                                        <p:tgtEl>
                                          <p:spTgt spid="6"/>
                                        </p:tgtEl>
                                        <p:attrNameLst>
                                          <p:attrName>style.visibility</p:attrName>
                                        </p:attrNameLst>
                                      </p:cBhvr>
                                      <p:to>
                                        <p:strVal val="hidden"/>
                                      </p:to>
                                    </p:set>
                                  </p:childTnLst>
                                </p:cTn>
                              </p:par>
                              <p:par>
                                <p:cTn id="141" presetID="23" presetClass="exit" presetSubtype="544" fill="hold" grpId="2" nodeType="withEffect">
                                  <p:stCondLst>
                                    <p:cond delay="0"/>
                                  </p:stCondLst>
                                  <p:childTnLst>
                                    <p:anim calcmode="lin" valueType="num">
                                      <p:cBhvr>
                                        <p:cTn id="142" dur="3000"/>
                                        <p:tgtEl>
                                          <p:spTgt spid="7"/>
                                        </p:tgtEl>
                                        <p:attrNameLst>
                                          <p:attrName>ppt_w</p:attrName>
                                        </p:attrNameLst>
                                      </p:cBhvr>
                                      <p:tavLst>
                                        <p:tav tm="0">
                                          <p:val>
                                            <p:strVal val="ppt_w"/>
                                          </p:val>
                                        </p:tav>
                                        <p:tav tm="100000">
                                          <p:val>
                                            <p:fltVal val="0"/>
                                          </p:val>
                                        </p:tav>
                                      </p:tavLst>
                                    </p:anim>
                                    <p:anim calcmode="lin" valueType="num">
                                      <p:cBhvr>
                                        <p:cTn id="143" dur="3000"/>
                                        <p:tgtEl>
                                          <p:spTgt spid="7"/>
                                        </p:tgtEl>
                                        <p:attrNameLst>
                                          <p:attrName>ppt_h</p:attrName>
                                        </p:attrNameLst>
                                      </p:cBhvr>
                                      <p:tavLst>
                                        <p:tav tm="0">
                                          <p:val>
                                            <p:strVal val="ppt_h"/>
                                          </p:val>
                                        </p:tav>
                                        <p:tav tm="100000">
                                          <p:val>
                                            <p:fltVal val="0"/>
                                          </p:val>
                                        </p:tav>
                                      </p:tavLst>
                                    </p:anim>
                                    <p:anim calcmode="lin" valueType="num">
                                      <p:cBhvr>
                                        <p:cTn id="144" dur="3000"/>
                                        <p:tgtEl>
                                          <p:spTgt spid="7"/>
                                        </p:tgtEl>
                                        <p:attrNameLst>
                                          <p:attrName>ppt_x</p:attrName>
                                        </p:attrNameLst>
                                      </p:cBhvr>
                                      <p:tavLst>
                                        <p:tav tm="0">
                                          <p:val>
                                            <p:strVal val="ppt_x"/>
                                          </p:val>
                                        </p:tav>
                                        <p:tav tm="100000">
                                          <p:val>
                                            <p:fltVal val="0.5"/>
                                          </p:val>
                                        </p:tav>
                                      </p:tavLst>
                                    </p:anim>
                                    <p:anim calcmode="lin" valueType="num">
                                      <p:cBhvr>
                                        <p:cTn id="145" dur="3000"/>
                                        <p:tgtEl>
                                          <p:spTgt spid="7"/>
                                        </p:tgtEl>
                                        <p:attrNameLst>
                                          <p:attrName>ppt_y</p:attrName>
                                        </p:attrNameLst>
                                      </p:cBhvr>
                                      <p:tavLst>
                                        <p:tav tm="0">
                                          <p:val>
                                            <p:strVal val="ppt_y"/>
                                          </p:val>
                                        </p:tav>
                                        <p:tav tm="100000">
                                          <p:val>
                                            <p:fltVal val="0.5"/>
                                          </p:val>
                                        </p:tav>
                                      </p:tavLst>
                                    </p:anim>
                                    <p:set>
                                      <p:cBhvr>
                                        <p:cTn id="146" dur="1" fill="hold">
                                          <p:stCondLst>
                                            <p:cond delay="2999"/>
                                          </p:stCondLst>
                                        </p:cTn>
                                        <p:tgtEl>
                                          <p:spTgt spid="7"/>
                                        </p:tgtEl>
                                        <p:attrNameLst>
                                          <p:attrName>style.visibility</p:attrName>
                                        </p:attrNameLst>
                                      </p:cBhvr>
                                      <p:to>
                                        <p:strVal val="hidden"/>
                                      </p:to>
                                    </p:set>
                                  </p:childTnLst>
                                </p:cTn>
                              </p:par>
                              <p:par>
                                <p:cTn id="147" presetID="23" presetClass="exit" presetSubtype="544" fill="hold" grpId="2" nodeType="withEffect">
                                  <p:stCondLst>
                                    <p:cond delay="0"/>
                                  </p:stCondLst>
                                  <p:childTnLst>
                                    <p:anim calcmode="lin" valueType="num">
                                      <p:cBhvr>
                                        <p:cTn id="148" dur="3000"/>
                                        <p:tgtEl>
                                          <p:spTgt spid="8"/>
                                        </p:tgtEl>
                                        <p:attrNameLst>
                                          <p:attrName>ppt_w</p:attrName>
                                        </p:attrNameLst>
                                      </p:cBhvr>
                                      <p:tavLst>
                                        <p:tav tm="0">
                                          <p:val>
                                            <p:strVal val="ppt_w"/>
                                          </p:val>
                                        </p:tav>
                                        <p:tav tm="100000">
                                          <p:val>
                                            <p:fltVal val="0"/>
                                          </p:val>
                                        </p:tav>
                                      </p:tavLst>
                                    </p:anim>
                                    <p:anim calcmode="lin" valueType="num">
                                      <p:cBhvr>
                                        <p:cTn id="149" dur="3000"/>
                                        <p:tgtEl>
                                          <p:spTgt spid="8"/>
                                        </p:tgtEl>
                                        <p:attrNameLst>
                                          <p:attrName>ppt_h</p:attrName>
                                        </p:attrNameLst>
                                      </p:cBhvr>
                                      <p:tavLst>
                                        <p:tav tm="0">
                                          <p:val>
                                            <p:strVal val="ppt_h"/>
                                          </p:val>
                                        </p:tav>
                                        <p:tav tm="100000">
                                          <p:val>
                                            <p:fltVal val="0"/>
                                          </p:val>
                                        </p:tav>
                                      </p:tavLst>
                                    </p:anim>
                                    <p:anim calcmode="lin" valueType="num">
                                      <p:cBhvr>
                                        <p:cTn id="150" dur="3000"/>
                                        <p:tgtEl>
                                          <p:spTgt spid="8"/>
                                        </p:tgtEl>
                                        <p:attrNameLst>
                                          <p:attrName>ppt_x</p:attrName>
                                        </p:attrNameLst>
                                      </p:cBhvr>
                                      <p:tavLst>
                                        <p:tav tm="0">
                                          <p:val>
                                            <p:strVal val="ppt_x"/>
                                          </p:val>
                                        </p:tav>
                                        <p:tav tm="100000">
                                          <p:val>
                                            <p:fltVal val="0.5"/>
                                          </p:val>
                                        </p:tav>
                                      </p:tavLst>
                                    </p:anim>
                                    <p:anim calcmode="lin" valueType="num">
                                      <p:cBhvr>
                                        <p:cTn id="151" dur="3000"/>
                                        <p:tgtEl>
                                          <p:spTgt spid="8"/>
                                        </p:tgtEl>
                                        <p:attrNameLst>
                                          <p:attrName>ppt_y</p:attrName>
                                        </p:attrNameLst>
                                      </p:cBhvr>
                                      <p:tavLst>
                                        <p:tav tm="0">
                                          <p:val>
                                            <p:strVal val="ppt_y"/>
                                          </p:val>
                                        </p:tav>
                                        <p:tav tm="100000">
                                          <p:val>
                                            <p:fltVal val="0.5"/>
                                          </p:val>
                                        </p:tav>
                                      </p:tavLst>
                                    </p:anim>
                                    <p:set>
                                      <p:cBhvr>
                                        <p:cTn id="152" dur="1" fill="hold">
                                          <p:stCondLst>
                                            <p:cond delay="2999"/>
                                          </p:stCondLst>
                                        </p:cTn>
                                        <p:tgtEl>
                                          <p:spTgt spid="8"/>
                                        </p:tgtEl>
                                        <p:attrNameLst>
                                          <p:attrName>style.visibility</p:attrName>
                                        </p:attrNameLst>
                                      </p:cBhvr>
                                      <p:to>
                                        <p:strVal val="hidden"/>
                                      </p:to>
                                    </p:set>
                                  </p:childTnLst>
                                </p:cTn>
                              </p:par>
                              <p:par>
                                <p:cTn id="153" presetID="23" presetClass="exit" presetSubtype="544" fill="hold" grpId="2" nodeType="withEffect">
                                  <p:stCondLst>
                                    <p:cond delay="0"/>
                                  </p:stCondLst>
                                  <p:childTnLst>
                                    <p:anim calcmode="lin" valueType="num">
                                      <p:cBhvr>
                                        <p:cTn id="154" dur="3000"/>
                                        <p:tgtEl>
                                          <p:spTgt spid="9"/>
                                        </p:tgtEl>
                                        <p:attrNameLst>
                                          <p:attrName>ppt_w</p:attrName>
                                        </p:attrNameLst>
                                      </p:cBhvr>
                                      <p:tavLst>
                                        <p:tav tm="0">
                                          <p:val>
                                            <p:strVal val="ppt_w"/>
                                          </p:val>
                                        </p:tav>
                                        <p:tav tm="100000">
                                          <p:val>
                                            <p:fltVal val="0"/>
                                          </p:val>
                                        </p:tav>
                                      </p:tavLst>
                                    </p:anim>
                                    <p:anim calcmode="lin" valueType="num">
                                      <p:cBhvr>
                                        <p:cTn id="155" dur="3000"/>
                                        <p:tgtEl>
                                          <p:spTgt spid="9"/>
                                        </p:tgtEl>
                                        <p:attrNameLst>
                                          <p:attrName>ppt_h</p:attrName>
                                        </p:attrNameLst>
                                      </p:cBhvr>
                                      <p:tavLst>
                                        <p:tav tm="0">
                                          <p:val>
                                            <p:strVal val="ppt_h"/>
                                          </p:val>
                                        </p:tav>
                                        <p:tav tm="100000">
                                          <p:val>
                                            <p:fltVal val="0"/>
                                          </p:val>
                                        </p:tav>
                                      </p:tavLst>
                                    </p:anim>
                                    <p:anim calcmode="lin" valueType="num">
                                      <p:cBhvr>
                                        <p:cTn id="156" dur="3000"/>
                                        <p:tgtEl>
                                          <p:spTgt spid="9"/>
                                        </p:tgtEl>
                                        <p:attrNameLst>
                                          <p:attrName>ppt_x</p:attrName>
                                        </p:attrNameLst>
                                      </p:cBhvr>
                                      <p:tavLst>
                                        <p:tav tm="0">
                                          <p:val>
                                            <p:strVal val="ppt_x"/>
                                          </p:val>
                                        </p:tav>
                                        <p:tav tm="100000">
                                          <p:val>
                                            <p:fltVal val="0.5"/>
                                          </p:val>
                                        </p:tav>
                                      </p:tavLst>
                                    </p:anim>
                                    <p:anim calcmode="lin" valueType="num">
                                      <p:cBhvr>
                                        <p:cTn id="157" dur="3000"/>
                                        <p:tgtEl>
                                          <p:spTgt spid="9"/>
                                        </p:tgtEl>
                                        <p:attrNameLst>
                                          <p:attrName>ppt_y</p:attrName>
                                        </p:attrNameLst>
                                      </p:cBhvr>
                                      <p:tavLst>
                                        <p:tav tm="0">
                                          <p:val>
                                            <p:strVal val="ppt_y"/>
                                          </p:val>
                                        </p:tav>
                                        <p:tav tm="100000">
                                          <p:val>
                                            <p:fltVal val="0.5"/>
                                          </p:val>
                                        </p:tav>
                                      </p:tavLst>
                                    </p:anim>
                                    <p:set>
                                      <p:cBhvr>
                                        <p:cTn id="158" dur="1" fill="hold">
                                          <p:stCondLst>
                                            <p:cond delay="2999"/>
                                          </p:stCondLst>
                                        </p:cTn>
                                        <p:tgtEl>
                                          <p:spTgt spid="9"/>
                                        </p:tgtEl>
                                        <p:attrNameLst>
                                          <p:attrName>style.visibility</p:attrName>
                                        </p:attrNameLst>
                                      </p:cBhvr>
                                      <p:to>
                                        <p:strVal val="hidden"/>
                                      </p:to>
                                    </p:set>
                                  </p:childTnLst>
                                </p:cTn>
                              </p:par>
                              <p:par>
                                <p:cTn id="159" presetID="23" presetClass="exit" presetSubtype="544" fill="hold" grpId="2" nodeType="withEffect">
                                  <p:stCondLst>
                                    <p:cond delay="0"/>
                                  </p:stCondLst>
                                  <p:childTnLst>
                                    <p:anim calcmode="lin" valueType="num">
                                      <p:cBhvr>
                                        <p:cTn id="160" dur="3000"/>
                                        <p:tgtEl>
                                          <p:spTgt spid="10"/>
                                        </p:tgtEl>
                                        <p:attrNameLst>
                                          <p:attrName>ppt_w</p:attrName>
                                        </p:attrNameLst>
                                      </p:cBhvr>
                                      <p:tavLst>
                                        <p:tav tm="0">
                                          <p:val>
                                            <p:strVal val="ppt_w"/>
                                          </p:val>
                                        </p:tav>
                                        <p:tav tm="100000">
                                          <p:val>
                                            <p:fltVal val="0"/>
                                          </p:val>
                                        </p:tav>
                                      </p:tavLst>
                                    </p:anim>
                                    <p:anim calcmode="lin" valueType="num">
                                      <p:cBhvr>
                                        <p:cTn id="161" dur="3000"/>
                                        <p:tgtEl>
                                          <p:spTgt spid="10"/>
                                        </p:tgtEl>
                                        <p:attrNameLst>
                                          <p:attrName>ppt_h</p:attrName>
                                        </p:attrNameLst>
                                      </p:cBhvr>
                                      <p:tavLst>
                                        <p:tav tm="0">
                                          <p:val>
                                            <p:strVal val="ppt_h"/>
                                          </p:val>
                                        </p:tav>
                                        <p:tav tm="100000">
                                          <p:val>
                                            <p:fltVal val="0"/>
                                          </p:val>
                                        </p:tav>
                                      </p:tavLst>
                                    </p:anim>
                                    <p:anim calcmode="lin" valueType="num">
                                      <p:cBhvr>
                                        <p:cTn id="162" dur="3000"/>
                                        <p:tgtEl>
                                          <p:spTgt spid="10"/>
                                        </p:tgtEl>
                                        <p:attrNameLst>
                                          <p:attrName>ppt_x</p:attrName>
                                        </p:attrNameLst>
                                      </p:cBhvr>
                                      <p:tavLst>
                                        <p:tav tm="0">
                                          <p:val>
                                            <p:strVal val="ppt_x"/>
                                          </p:val>
                                        </p:tav>
                                        <p:tav tm="100000">
                                          <p:val>
                                            <p:fltVal val="0.5"/>
                                          </p:val>
                                        </p:tav>
                                      </p:tavLst>
                                    </p:anim>
                                    <p:anim calcmode="lin" valueType="num">
                                      <p:cBhvr>
                                        <p:cTn id="163" dur="3000"/>
                                        <p:tgtEl>
                                          <p:spTgt spid="10"/>
                                        </p:tgtEl>
                                        <p:attrNameLst>
                                          <p:attrName>ppt_y</p:attrName>
                                        </p:attrNameLst>
                                      </p:cBhvr>
                                      <p:tavLst>
                                        <p:tav tm="0">
                                          <p:val>
                                            <p:strVal val="ppt_y"/>
                                          </p:val>
                                        </p:tav>
                                        <p:tav tm="100000">
                                          <p:val>
                                            <p:fltVal val="0.5"/>
                                          </p:val>
                                        </p:tav>
                                      </p:tavLst>
                                    </p:anim>
                                    <p:set>
                                      <p:cBhvr>
                                        <p:cTn id="164" dur="1" fill="hold">
                                          <p:stCondLst>
                                            <p:cond delay="2999"/>
                                          </p:stCondLst>
                                        </p:cTn>
                                        <p:tgtEl>
                                          <p:spTgt spid="10"/>
                                        </p:tgtEl>
                                        <p:attrNameLst>
                                          <p:attrName>style.visibility</p:attrName>
                                        </p:attrNameLst>
                                      </p:cBhvr>
                                      <p:to>
                                        <p:strVal val="hidden"/>
                                      </p:to>
                                    </p:set>
                                  </p:childTnLst>
                                </p:cTn>
                              </p:par>
                              <p:par>
                                <p:cTn id="165" presetID="23" presetClass="exit" presetSubtype="544" fill="hold" grpId="2" nodeType="withEffect">
                                  <p:stCondLst>
                                    <p:cond delay="0"/>
                                  </p:stCondLst>
                                  <p:childTnLst>
                                    <p:anim calcmode="lin" valueType="num">
                                      <p:cBhvr>
                                        <p:cTn id="166" dur="3000"/>
                                        <p:tgtEl>
                                          <p:spTgt spid="11"/>
                                        </p:tgtEl>
                                        <p:attrNameLst>
                                          <p:attrName>ppt_w</p:attrName>
                                        </p:attrNameLst>
                                      </p:cBhvr>
                                      <p:tavLst>
                                        <p:tav tm="0">
                                          <p:val>
                                            <p:strVal val="ppt_w"/>
                                          </p:val>
                                        </p:tav>
                                        <p:tav tm="100000">
                                          <p:val>
                                            <p:fltVal val="0"/>
                                          </p:val>
                                        </p:tav>
                                      </p:tavLst>
                                    </p:anim>
                                    <p:anim calcmode="lin" valueType="num">
                                      <p:cBhvr>
                                        <p:cTn id="167" dur="3000"/>
                                        <p:tgtEl>
                                          <p:spTgt spid="11"/>
                                        </p:tgtEl>
                                        <p:attrNameLst>
                                          <p:attrName>ppt_h</p:attrName>
                                        </p:attrNameLst>
                                      </p:cBhvr>
                                      <p:tavLst>
                                        <p:tav tm="0">
                                          <p:val>
                                            <p:strVal val="ppt_h"/>
                                          </p:val>
                                        </p:tav>
                                        <p:tav tm="100000">
                                          <p:val>
                                            <p:fltVal val="0"/>
                                          </p:val>
                                        </p:tav>
                                      </p:tavLst>
                                    </p:anim>
                                    <p:anim calcmode="lin" valueType="num">
                                      <p:cBhvr>
                                        <p:cTn id="168" dur="3000"/>
                                        <p:tgtEl>
                                          <p:spTgt spid="11"/>
                                        </p:tgtEl>
                                        <p:attrNameLst>
                                          <p:attrName>ppt_x</p:attrName>
                                        </p:attrNameLst>
                                      </p:cBhvr>
                                      <p:tavLst>
                                        <p:tav tm="0">
                                          <p:val>
                                            <p:strVal val="ppt_x"/>
                                          </p:val>
                                        </p:tav>
                                        <p:tav tm="100000">
                                          <p:val>
                                            <p:fltVal val="0.5"/>
                                          </p:val>
                                        </p:tav>
                                      </p:tavLst>
                                    </p:anim>
                                    <p:anim calcmode="lin" valueType="num">
                                      <p:cBhvr>
                                        <p:cTn id="169" dur="3000"/>
                                        <p:tgtEl>
                                          <p:spTgt spid="11"/>
                                        </p:tgtEl>
                                        <p:attrNameLst>
                                          <p:attrName>ppt_y</p:attrName>
                                        </p:attrNameLst>
                                      </p:cBhvr>
                                      <p:tavLst>
                                        <p:tav tm="0">
                                          <p:val>
                                            <p:strVal val="ppt_y"/>
                                          </p:val>
                                        </p:tav>
                                        <p:tav tm="100000">
                                          <p:val>
                                            <p:fltVal val="0.5"/>
                                          </p:val>
                                        </p:tav>
                                      </p:tavLst>
                                    </p:anim>
                                    <p:set>
                                      <p:cBhvr>
                                        <p:cTn id="170" dur="1" fill="hold">
                                          <p:stCondLst>
                                            <p:cond delay="2999"/>
                                          </p:stCondLst>
                                        </p:cTn>
                                        <p:tgtEl>
                                          <p:spTgt spid="11"/>
                                        </p:tgtEl>
                                        <p:attrNameLst>
                                          <p:attrName>style.visibility</p:attrName>
                                        </p:attrNameLst>
                                      </p:cBhvr>
                                      <p:to>
                                        <p:strVal val="hidden"/>
                                      </p:to>
                                    </p:set>
                                  </p:childTnLst>
                                </p:cTn>
                              </p:par>
                              <p:par>
                                <p:cTn id="171" presetID="23" presetClass="exit" presetSubtype="544" fill="hold" grpId="2" nodeType="withEffect">
                                  <p:stCondLst>
                                    <p:cond delay="0"/>
                                  </p:stCondLst>
                                  <p:childTnLst>
                                    <p:anim calcmode="lin" valueType="num">
                                      <p:cBhvr>
                                        <p:cTn id="172" dur="3000"/>
                                        <p:tgtEl>
                                          <p:spTgt spid="12"/>
                                        </p:tgtEl>
                                        <p:attrNameLst>
                                          <p:attrName>ppt_w</p:attrName>
                                        </p:attrNameLst>
                                      </p:cBhvr>
                                      <p:tavLst>
                                        <p:tav tm="0">
                                          <p:val>
                                            <p:strVal val="ppt_w"/>
                                          </p:val>
                                        </p:tav>
                                        <p:tav tm="100000">
                                          <p:val>
                                            <p:fltVal val="0"/>
                                          </p:val>
                                        </p:tav>
                                      </p:tavLst>
                                    </p:anim>
                                    <p:anim calcmode="lin" valueType="num">
                                      <p:cBhvr>
                                        <p:cTn id="173" dur="3000"/>
                                        <p:tgtEl>
                                          <p:spTgt spid="12"/>
                                        </p:tgtEl>
                                        <p:attrNameLst>
                                          <p:attrName>ppt_h</p:attrName>
                                        </p:attrNameLst>
                                      </p:cBhvr>
                                      <p:tavLst>
                                        <p:tav tm="0">
                                          <p:val>
                                            <p:strVal val="ppt_h"/>
                                          </p:val>
                                        </p:tav>
                                        <p:tav tm="100000">
                                          <p:val>
                                            <p:fltVal val="0"/>
                                          </p:val>
                                        </p:tav>
                                      </p:tavLst>
                                    </p:anim>
                                    <p:anim calcmode="lin" valueType="num">
                                      <p:cBhvr>
                                        <p:cTn id="174" dur="3000"/>
                                        <p:tgtEl>
                                          <p:spTgt spid="12"/>
                                        </p:tgtEl>
                                        <p:attrNameLst>
                                          <p:attrName>ppt_x</p:attrName>
                                        </p:attrNameLst>
                                      </p:cBhvr>
                                      <p:tavLst>
                                        <p:tav tm="0">
                                          <p:val>
                                            <p:strVal val="ppt_x"/>
                                          </p:val>
                                        </p:tav>
                                        <p:tav tm="100000">
                                          <p:val>
                                            <p:fltVal val="0.5"/>
                                          </p:val>
                                        </p:tav>
                                      </p:tavLst>
                                    </p:anim>
                                    <p:anim calcmode="lin" valueType="num">
                                      <p:cBhvr>
                                        <p:cTn id="175" dur="3000"/>
                                        <p:tgtEl>
                                          <p:spTgt spid="12"/>
                                        </p:tgtEl>
                                        <p:attrNameLst>
                                          <p:attrName>ppt_y</p:attrName>
                                        </p:attrNameLst>
                                      </p:cBhvr>
                                      <p:tavLst>
                                        <p:tav tm="0">
                                          <p:val>
                                            <p:strVal val="ppt_y"/>
                                          </p:val>
                                        </p:tav>
                                        <p:tav tm="100000">
                                          <p:val>
                                            <p:fltVal val="0.5"/>
                                          </p:val>
                                        </p:tav>
                                      </p:tavLst>
                                    </p:anim>
                                    <p:set>
                                      <p:cBhvr>
                                        <p:cTn id="176" dur="1" fill="hold">
                                          <p:stCondLst>
                                            <p:cond delay="2999"/>
                                          </p:stCondLst>
                                        </p:cTn>
                                        <p:tgtEl>
                                          <p:spTgt spid="12"/>
                                        </p:tgtEl>
                                        <p:attrNameLst>
                                          <p:attrName>style.visibility</p:attrName>
                                        </p:attrNameLst>
                                      </p:cBhvr>
                                      <p:to>
                                        <p:strVal val="hidden"/>
                                      </p:to>
                                    </p:set>
                                  </p:childTnLst>
                                </p:cTn>
                              </p:par>
                              <p:par>
                                <p:cTn id="177" presetID="23" presetClass="exit" presetSubtype="544" fill="hold" grpId="2" nodeType="withEffect">
                                  <p:stCondLst>
                                    <p:cond delay="0"/>
                                  </p:stCondLst>
                                  <p:childTnLst>
                                    <p:anim calcmode="lin" valueType="num">
                                      <p:cBhvr>
                                        <p:cTn id="178" dur="3000"/>
                                        <p:tgtEl>
                                          <p:spTgt spid="13"/>
                                        </p:tgtEl>
                                        <p:attrNameLst>
                                          <p:attrName>ppt_w</p:attrName>
                                        </p:attrNameLst>
                                      </p:cBhvr>
                                      <p:tavLst>
                                        <p:tav tm="0">
                                          <p:val>
                                            <p:strVal val="ppt_w"/>
                                          </p:val>
                                        </p:tav>
                                        <p:tav tm="100000">
                                          <p:val>
                                            <p:fltVal val="0"/>
                                          </p:val>
                                        </p:tav>
                                      </p:tavLst>
                                    </p:anim>
                                    <p:anim calcmode="lin" valueType="num">
                                      <p:cBhvr>
                                        <p:cTn id="179" dur="3000"/>
                                        <p:tgtEl>
                                          <p:spTgt spid="13"/>
                                        </p:tgtEl>
                                        <p:attrNameLst>
                                          <p:attrName>ppt_h</p:attrName>
                                        </p:attrNameLst>
                                      </p:cBhvr>
                                      <p:tavLst>
                                        <p:tav tm="0">
                                          <p:val>
                                            <p:strVal val="ppt_h"/>
                                          </p:val>
                                        </p:tav>
                                        <p:tav tm="100000">
                                          <p:val>
                                            <p:fltVal val="0"/>
                                          </p:val>
                                        </p:tav>
                                      </p:tavLst>
                                    </p:anim>
                                    <p:anim calcmode="lin" valueType="num">
                                      <p:cBhvr>
                                        <p:cTn id="180" dur="3000"/>
                                        <p:tgtEl>
                                          <p:spTgt spid="13"/>
                                        </p:tgtEl>
                                        <p:attrNameLst>
                                          <p:attrName>ppt_x</p:attrName>
                                        </p:attrNameLst>
                                      </p:cBhvr>
                                      <p:tavLst>
                                        <p:tav tm="0">
                                          <p:val>
                                            <p:strVal val="ppt_x"/>
                                          </p:val>
                                        </p:tav>
                                        <p:tav tm="100000">
                                          <p:val>
                                            <p:fltVal val="0.5"/>
                                          </p:val>
                                        </p:tav>
                                      </p:tavLst>
                                    </p:anim>
                                    <p:anim calcmode="lin" valueType="num">
                                      <p:cBhvr>
                                        <p:cTn id="181" dur="3000"/>
                                        <p:tgtEl>
                                          <p:spTgt spid="13"/>
                                        </p:tgtEl>
                                        <p:attrNameLst>
                                          <p:attrName>ppt_y</p:attrName>
                                        </p:attrNameLst>
                                      </p:cBhvr>
                                      <p:tavLst>
                                        <p:tav tm="0">
                                          <p:val>
                                            <p:strVal val="ppt_y"/>
                                          </p:val>
                                        </p:tav>
                                        <p:tav tm="100000">
                                          <p:val>
                                            <p:fltVal val="0.5"/>
                                          </p:val>
                                        </p:tav>
                                      </p:tavLst>
                                    </p:anim>
                                    <p:set>
                                      <p:cBhvr>
                                        <p:cTn id="182" dur="1" fill="hold">
                                          <p:stCondLst>
                                            <p:cond delay="2999"/>
                                          </p:stCondLst>
                                        </p:cTn>
                                        <p:tgtEl>
                                          <p:spTgt spid="13"/>
                                        </p:tgtEl>
                                        <p:attrNameLst>
                                          <p:attrName>style.visibility</p:attrName>
                                        </p:attrNameLst>
                                      </p:cBhvr>
                                      <p:to>
                                        <p:strVal val="hidden"/>
                                      </p:to>
                                    </p:set>
                                  </p:childTnLst>
                                </p:cTn>
                              </p:par>
                              <p:par>
                                <p:cTn id="183" presetID="23" presetClass="exit" presetSubtype="544" fill="hold" grpId="2" nodeType="withEffect">
                                  <p:stCondLst>
                                    <p:cond delay="0"/>
                                  </p:stCondLst>
                                  <p:childTnLst>
                                    <p:anim calcmode="lin" valueType="num">
                                      <p:cBhvr>
                                        <p:cTn id="184" dur="3000"/>
                                        <p:tgtEl>
                                          <p:spTgt spid="14"/>
                                        </p:tgtEl>
                                        <p:attrNameLst>
                                          <p:attrName>ppt_w</p:attrName>
                                        </p:attrNameLst>
                                      </p:cBhvr>
                                      <p:tavLst>
                                        <p:tav tm="0">
                                          <p:val>
                                            <p:strVal val="ppt_w"/>
                                          </p:val>
                                        </p:tav>
                                        <p:tav tm="100000">
                                          <p:val>
                                            <p:fltVal val="0"/>
                                          </p:val>
                                        </p:tav>
                                      </p:tavLst>
                                    </p:anim>
                                    <p:anim calcmode="lin" valueType="num">
                                      <p:cBhvr>
                                        <p:cTn id="185" dur="3000"/>
                                        <p:tgtEl>
                                          <p:spTgt spid="14"/>
                                        </p:tgtEl>
                                        <p:attrNameLst>
                                          <p:attrName>ppt_h</p:attrName>
                                        </p:attrNameLst>
                                      </p:cBhvr>
                                      <p:tavLst>
                                        <p:tav tm="0">
                                          <p:val>
                                            <p:strVal val="ppt_h"/>
                                          </p:val>
                                        </p:tav>
                                        <p:tav tm="100000">
                                          <p:val>
                                            <p:fltVal val="0"/>
                                          </p:val>
                                        </p:tav>
                                      </p:tavLst>
                                    </p:anim>
                                    <p:anim calcmode="lin" valueType="num">
                                      <p:cBhvr>
                                        <p:cTn id="186" dur="3000"/>
                                        <p:tgtEl>
                                          <p:spTgt spid="14"/>
                                        </p:tgtEl>
                                        <p:attrNameLst>
                                          <p:attrName>ppt_x</p:attrName>
                                        </p:attrNameLst>
                                      </p:cBhvr>
                                      <p:tavLst>
                                        <p:tav tm="0">
                                          <p:val>
                                            <p:strVal val="ppt_x"/>
                                          </p:val>
                                        </p:tav>
                                        <p:tav tm="100000">
                                          <p:val>
                                            <p:fltVal val="0.5"/>
                                          </p:val>
                                        </p:tav>
                                      </p:tavLst>
                                    </p:anim>
                                    <p:anim calcmode="lin" valueType="num">
                                      <p:cBhvr>
                                        <p:cTn id="187" dur="3000"/>
                                        <p:tgtEl>
                                          <p:spTgt spid="14"/>
                                        </p:tgtEl>
                                        <p:attrNameLst>
                                          <p:attrName>ppt_y</p:attrName>
                                        </p:attrNameLst>
                                      </p:cBhvr>
                                      <p:tavLst>
                                        <p:tav tm="0">
                                          <p:val>
                                            <p:strVal val="ppt_y"/>
                                          </p:val>
                                        </p:tav>
                                        <p:tav tm="100000">
                                          <p:val>
                                            <p:fltVal val="0.5"/>
                                          </p:val>
                                        </p:tav>
                                      </p:tavLst>
                                    </p:anim>
                                    <p:set>
                                      <p:cBhvr>
                                        <p:cTn id="188" dur="1" fill="hold">
                                          <p:stCondLst>
                                            <p:cond delay="2999"/>
                                          </p:stCondLst>
                                        </p:cTn>
                                        <p:tgtEl>
                                          <p:spTgt spid="14"/>
                                        </p:tgtEl>
                                        <p:attrNameLst>
                                          <p:attrName>style.visibility</p:attrName>
                                        </p:attrNameLst>
                                      </p:cBhvr>
                                      <p:to>
                                        <p:strVal val="hidden"/>
                                      </p:to>
                                    </p:set>
                                  </p:childTnLst>
                                </p:cTn>
                              </p:par>
                              <p:par>
                                <p:cTn id="189" presetID="23" presetClass="exit" presetSubtype="544" fill="hold" grpId="2" nodeType="withEffect">
                                  <p:stCondLst>
                                    <p:cond delay="0"/>
                                  </p:stCondLst>
                                  <p:childTnLst>
                                    <p:anim calcmode="lin" valueType="num">
                                      <p:cBhvr>
                                        <p:cTn id="190" dur="3000"/>
                                        <p:tgtEl>
                                          <p:spTgt spid="15"/>
                                        </p:tgtEl>
                                        <p:attrNameLst>
                                          <p:attrName>ppt_w</p:attrName>
                                        </p:attrNameLst>
                                      </p:cBhvr>
                                      <p:tavLst>
                                        <p:tav tm="0">
                                          <p:val>
                                            <p:strVal val="ppt_w"/>
                                          </p:val>
                                        </p:tav>
                                        <p:tav tm="100000">
                                          <p:val>
                                            <p:fltVal val="0"/>
                                          </p:val>
                                        </p:tav>
                                      </p:tavLst>
                                    </p:anim>
                                    <p:anim calcmode="lin" valueType="num">
                                      <p:cBhvr>
                                        <p:cTn id="191" dur="3000"/>
                                        <p:tgtEl>
                                          <p:spTgt spid="15"/>
                                        </p:tgtEl>
                                        <p:attrNameLst>
                                          <p:attrName>ppt_h</p:attrName>
                                        </p:attrNameLst>
                                      </p:cBhvr>
                                      <p:tavLst>
                                        <p:tav tm="0">
                                          <p:val>
                                            <p:strVal val="ppt_h"/>
                                          </p:val>
                                        </p:tav>
                                        <p:tav tm="100000">
                                          <p:val>
                                            <p:fltVal val="0"/>
                                          </p:val>
                                        </p:tav>
                                      </p:tavLst>
                                    </p:anim>
                                    <p:anim calcmode="lin" valueType="num">
                                      <p:cBhvr>
                                        <p:cTn id="192" dur="3000"/>
                                        <p:tgtEl>
                                          <p:spTgt spid="15"/>
                                        </p:tgtEl>
                                        <p:attrNameLst>
                                          <p:attrName>ppt_x</p:attrName>
                                        </p:attrNameLst>
                                      </p:cBhvr>
                                      <p:tavLst>
                                        <p:tav tm="0">
                                          <p:val>
                                            <p:strVal val="ppt_x"/>
                                          </p:val>
                                        </p:tav>
                                        <p:tav tm="100000">
                                          <p:val>
                                            <p:fltVal val="0.5"/>
                                          </p:val>
                                        </p:tav>
                                      </p:tavLst>
                                    </p:anim>
                                    <p:anim calcmode="lin" valueType="num">
                                      <p:cBhvr>
                                        <p:cTn id="193" dur="3000"/>
                                        <p:tgtEl>
                                          <p:spTgt spid="15"/>
                                        </p:tgtEl>
                                        <p:attrNameLst>
                                          <p:attrName>ppt_y</p:attrName>
                                        </p:attrNameLst>
                                      </p:cBhvr>
                                      <p:tavLst>
                                        <p:tav tm="0">
                                          <p:val>
                                            <p:strVal val="ppt_y"/>
                                          </p:val>
                                        </p:tav>
                                        <p:tav tm="100000">
                                          <p:val>
                                            <p:fltVal val="0.5"/>
                                          </p:val>
                                        </p:tav>
                                      </p:tavLst>
                                    </p:anim>
                                    <p:set>
                                      <p:cBhvr>
                                        <p:cTn id="194" dur="1" fill="hold">
                                          <p:stCondLst>
                                            <p:cond delay="2999"/>
                                          </p:stCondLst>
                                        </p:cTn>
                                        <p:tgtEl>
                                          <p:spTgt spid="15"/>
                                        </p:tgtEl>
                                        <p:attrNameLst>
                                          <p:attrName>style.visibility</p:attrName>
                                        </p:attrNameLst>
                                      </p:cBhvr>
                                      <p:to>
                                        <p:strVal val="hidden"/>
                                      </p:to>
                                    </p:set>
                                  </p:childTnLst>
                                </p:cTn>
                              </p:par>
                              <p:par>
                                <p:cTn id="195" presetID="23" presetClass="exit" presetSubtype="544" fill="hold" grpId="2" nodeType="withEffect">
                                  <p:stCondLst>
                                    <p:cond delay="0"/>
                                  </p:stCondLst>
                                  <p:childTnLst>
                                    <p:anim calcmode="lin" valueType="num">
                                      <p:cBhvr>
                                        <p:cTn id="196" dur="3000"/>
                                        <p:tgtEl>
                                          <p:spTgt spid="16"/>
                                        </p:tgtEl>
                                        <p:attrNameLst>
                                          <p:attrName>ppt_w</p:attrName>
                                        </p:attrNameLst>
                                      </p:cBhvr>
                                      <p:tavLst>
                                        <p:tav tm="0">
                                          <p:val>
                                            <p:strVal val="ppt_w"/>
                                          </p:val>
                                        </p:tav>
                                        <p:tav tm="100000">
                                          <p:val>
                                            <p:fltVal val="0"/>
                                          </p:val>
                                        </p:tav>
                                      </p:tavLst>
                                    </p:anim>
                                    <p:anim calcmode="lin" valueType="num">
                                      <p:cBhvr>
                                        <p:cTn id="197" dur="3000"/>
                                        <p:tgtEl>
                                          <p:spTgt spid="16"/>
                                        </p:tgtEl>
                                        <p:attrNameLst>
                                          <p:attrName>ppt_h</p:attrName>
                                        </p:attrNameLst>
                                      </p:cBhvr>
                                      <p:tavLst>
                                        <p:tav tm="0">
                                          <p:val>
                                            <p:strVal val="ppt_h"/>
                                          </p:val>
                                        </p:tav>
                                        <p:tav tm="100000">
                                          <p:val>
                                            <p:fltVal val="0"/>
                                          </p:val>
                                        </p:tav>
                                      </p:tavLst>
                                    </p:anim>
                                    <p:anim calcmode="lin" valueType="num">
                                      <p:cBhvr>
                                        <p:cTn id="198" dur="3000"/>
                                        <p:tgtEl>
                                          <p:spTgt spid="16"/>
                                        </p:tgtEl>
                                        <p:attrNameLst>
                                          <p:attrName>ppt_x</p:attrName>
                                        </p:attrNameLst>
                                      </p:cBhvr>
                                      <p:tavLst>
                                        <p:tav tm="0">
                                          <p:val>
                                            <p:strVal val="ppt_x"/>
                                          </p:val>
                                        </p:tav>
                                        <p:tav tm="100000">
                                          <p:val>
                                            <p:fltVal val="0.5"/>
                                          </p:val>
                                        </p:tav>
                                      </p:tavLst>
                                    </p:anim>
                                    <p:anim calcmode="lin" valueType="num">
                                      <p:cBhvr>
                                        <p:cTn id="199" dur="3000"/>
                                        <p:tgtEl>
                                          <p:spTgt spid="16"/>
                                        </p:tgtEl>
                                        <p:attrNameLst>
                                          <p:attrName>ppt_y</p:attrName>
                                        </p:attrNameLst>
                                      </p:cBhvr>
                                      <p:tavLst>
                                        <p:tav tm="0">
                                          <p:val>
                                            <p:strVal val="ppt_y"/>
                                          </p:val>
                                        </p:tav>
                                        <p:tav tm="100000">
                                          <p:val>
                                            <p:fltVal val="0.5"/>
                                          </p:val>
                                        </p:tav>
                                      </p:tavLst>
                                    </p:anim>
                                    <p:set>
                                      <p:cBhvr>
                                        <p:cTn id="200" dur="1" fill="hold">
                                          <p:stCondLst>
                                            <p:cond delay="2999"/>
                                          </p:stCondLst>
                                        </p:cTn>
                                        <p:tgtEl>
                                          <p:spTgt spid="16"/>
                                        </p:tgtEl>
                                        <p:attrNameLst>
                                          <p:attrName>style.visibility</p:attrName>
                                        </p:attrNameLst>
                                      </p:cBhvr>
                                      <p:to>
                                        <p:strVal val="hidden"/>
                                      </p:to>
                                    </p:set>
                                  </p:childTnLst>
                                </p:cTn>
                              </p:par>
                              <p:par>
                                <p:cTn id="201" presetID="23" presetClass="exit" presetSubtype="544" fill="hold" grpId="2" nodeType="withEffect">
                                  <p:stCondLst>
                                    <p:cond delay="0"/>
                                  </p:stCondLst>
                                  <p:childTnLst>
                                    <p:anim calcmode="lin" valueType="num">
                                      <p:cBhvr>
                                        <p:cTn id="202" dur="3000"/>
                                        <p:tgtEl>
                                          <p:spTgt spid="17"/>
                                        </p:tgtEl>
                                        <p:attrNameLst>
                                          <p:attrName>ppt_w</p:attrName>
                                        </p:attrNameLst>
                                      </p:cBhvr>
                                      <p:tavLst>
                                        <p:tav tm="0">
                                          <p:val>
                                            <p:strVal val="ppt_w"/>
                                          </p:val>
                                        </p:tav>
                                        <p:tav tm="100000">
                                          <p:val>
                                            <p:fltVal val="0"/>
                                          </p:val>
                                        </p:tav>
                                      </p:tavLst>
                                    </p:anim>
                                    <p:anim calcmode="lin" valueType="num">
                                      <p:cBhvr>
                                        <p:cTn id="203" dur="3000"/>
                                        <p:tgtEl>
                                          <p:spTgt spid="17"/>
                                        </p:tgtEl>
                                        <p:attrNameLst>
                                          <p:attrName>ppt_h</p:attrName>
                                        </p:attrNameLst>
                                      </p:cBhvr>
                                      <p:tavLst>
                                        <p:tav tm="0">
                                          <p:val>
                                            <p:strVal val="ppt_h"/>
                                          </p:val>
                                        </p:tav>
                                        <p:tav tm="100000">
                                          <p:val>
                                            <p:fltVal val="0"/>
                                          </p:val>
                                        </p:tav>
                                      </p:tavLst>
                                    </p:anim>
                                    <p:anim calcmode="lin" valueType="num">
                                      <p:cBhvr>
                                        <p:cTn id="204" dur="3000"/>
                                        <p:tgtEl>
                                          <p:spTgt spid="17"/>
                                        </p:tgtEl>
                                        <p:attrNameLst>
                                          <p:attrName>ppt_x</p:attrName>
                                        </p:attrNameLst>
                                      </p:cBhvr>
                                      <p:tavLst>
                                        <p:tav tm="0">
                                          <p:val>
                                            <p:strVal val="ppt_x"/>
                                          </p:val>
                                        </p:tav>
                                        <p:tav tm="100000">
                                          <p:val>
                                            <p:fltVal val="0.5"/>
                                          </p:val>
                                        </p:tav>
                                      </p:tavLst>
                                    </p:anim>
                                    <p:anim calcmode="lin" valueType="num">
                                      <p:cBhvr>
                                        <p:cTn id="205" dur="3000"/>
                                        <p:tgtEl>
                                          <p:spTgt spid="17"/>
                                        </p:tgtEl>
                                        <p:attrNameLst>
                                          <p:attrName>ppt_y</p:attrName>
                                        </p:attrNameLst>
                                      </p:cBhvr>
                                      <p:tavLst>
                                        <p:tav tm="0">
                                          <p:val>
                                            <p:strVal val="ppt_y"/>
                                          </p:val>
                                        </p:tav>
                                        <p:tav tm="100000">
                                          <p:val>
                                            <p:fltVal val="0.5"/>
                                          </p:val>
                                        </p:tav>
                                      </p:tavLst>
                                    </p:anim>
                                    <p:set>
                                      <p:cBhvr>
                                        <p:cTn id="206" dur="1" fill="hold">
                                          <p:stCondLst>
                                            <p:cond delay="2999"/>
                                          </p:stCondLst>
                                        </p:cTn>
                                        <p:tgtEl>
                                          <p:spTgt spid="17"/>
                                        </p:tgtEl>
                                        <p:attrNameLst>
                                          <p:attrName>style.visibility</p:attrName>
                                        </p:attrNameLst>
                                      </p:cBhvr>
                                      <p:to>
                                        <p:strVal val="hidden"/>
                                      </p:to>
                                    </p:set>
                                  </p:childTnLst>
                                </p:cTn>
                              </p:par>
                              <p:par>
                                <p:cTn id="207" presetID="23" presetClass="exit" presetSubtype="544" fill="hold" grpId="2" nodeType="withEffect">
                                  <p:stCondLst>
                                    <p:cond delay="0"/>
                                  </p:stCondLst>
                                  <p:childTnLst>
                                    <p:anim calcmode="lin" valueType="num">
                                      <p:cBhvr>
                                        <p:cTn id="208" dur="3000"/>
                                        <p:tgtEl>
                                          <p:spTgt spid="18"/>
                                        </p:tgtEl>
                                        <p:attrNameLst>
                                          <p:attrName>ppt_w</p:attrName>
                                        </p:attrNameLst>
                                      </p:cBhvr>
                                      <p:tavLst>
                                        <p:tav tm="0">
                                          <p:val>
                                            <p:strVal val="ppt_w"/>
                                          </p:val>
                                        </p:tav>
                                        <p:tav tm="100000">
                                          <p:val>
                                            <p:fltVal val="0"/>
                                          </p:val>
                                        </p:tav>
                                      </p:tavLst>
                                    </p:anim>
                                    <p:anim calcmode="lin" valueType="num">
                                      <p:cBhvr>
                                        <p:cTn id="209" dur="3000"/>
                                        <p:tgtEl>
                                          <p:spTgt spid="18"/>
                                        </p:tgtEl>
                                        <p:attrNameLst>
                                          <p:attrName>ppt_h</p:attrName>
                                        </p:attrNameLst>
                                      </p:cBhvr>
                                      <p:tavLst>
                                        <p:tav tm="0">
                                          <p:val>
                                            <p:strVal val="ppt_h"/>
                                          </p:val>
                                        </p:tav>
                                        <p:tav tm="100000">
                                          <p:val>
                                            <p:fltVal val="0"/>
                                          </p:val>
                                        </p:tav>
                                      </p:tavLst>
                                    </p:anim>
                                    <p:anim calcmode="lin" valueType="num">
                                      <p:cBhvr>
                                        <p:cTn id="210" dur="3000"/>
                                        <p:tgtEl>
                                          <p:spTgt spid="18"/>
                                        </p:tgtEl>
                                        <p:attrNameLst>
                                          <p:attrName>ppt_x</p:attrName>
                                        </p:attrNameLst>
                                      </p:cBhvr>
                                      <p:tavLst>
                                        <p:tav tm="0">
                                          <p:val>
                                            <p:strVal val="ppt_x"/>
                                          </p:val>
                                        </p:tav>
                                        <p:tav tm="100000">
                                          <p:val>
                                            <p:fltVal val="0.5"/>
                                          </p:val>
                                        </p:tav>
                                      </p:tavLst>
                                    </p:anim>
                                    <p:anim calcmode="lin" valueType="num">
                                      <p:cBhvr>
                                        <p:cTn id="211" dur="3000"/>
                                        <p:tgtEl>
                                          <p:spTgt spid="18"/>
                                        </p:tgtEl>
                                        <p:attrNameLst>
                                          <p:attrName>ppt_y</p:attrName>
                                        </p:attrNameLst>
                                      </p:cBhvr>
                                      <p:tavLst>
                                        <p:tav tm="0">
                                          <p:val>
                                            <p:strVal val="ppt_y"/>
                                          </p:val>
                                        </p:tav>
                                        <p:tav tm="100000">
                                          <p:val>
                                            <p:fltVal val="0.5"/>
                                          </p:val>
                                        </p:tav>
                                      </p:tavLst>
                                    </p:anim>
                                    <p:set>
                                      <p:cBhvr>
                                        <p:cTn id="212" dur="1" fill="hold">
                                          <p:stCondLst>
                                            <p:cond delay="2999"/>
                                          </p:stCondLst>
                                        </p:cTn>
                                        <p:tgtEl>
                                          <p:spTgt spid="18"/>
                                        </p:tgtEl>
                                        <p:attrNameLst>
                                          <p:attrName>style.visibility</p:attrName>
                                        </p:attrNameLst>
                                      </p:cBhvr>
                                      <p:to>
                                        <p:strVal val="hidden"/>
                                      </p:to>
                                    </p:set>
                                  </p:childTnLst>
                                </p:cTn>
                              </p:par>
                              <p:par>
                                <p:cTn id="213" presetID="23" presetClass="exit" presetSubtype="544" fill="hold" grpId="2" nodeType="withEffect">
                                  <p:stCondLst>
                                    <p:cond delay="0"/>
                                  </p:stCondLst>
                                  <p:childTnLst>
                                    <p:anim calcmode="lin" valueType="num">
                                      <p:cBhvr>
                                        <p:cTn id="214" dur="3000"/>
                                        <p:tgtEl>
                                          <p:spTgt spid="19"/>
                                        </p:tgtEl>
                                        <p:attrNameLst>
                                          <p:attrName>ppt_w</p:attrName>
                                        </p:attrNameLst>
                                      </p:cBhvr>
                                      <p:tavLst>
                                        <p:tav tm="0">
                                          <p:val>
                                            <p:strVal val="ppt_w"/>
                                          </p:val>
                                        </p:tav>
                                        <p:tav tm="100000">
                                          <p:val>
                                            <p:fltVal val="0"/>
                                          </p:val>
                                        </p:tav>
                                      </p:tavLst>
                                    </p:anim>
                                    <p:anim calcmode="lin" valueType="num">
                                      <p:cBhvr>
                                        <p:cTn id="215" dur="3000"/>
                                        <p:tgtEl>
                                          <p:spTgt spid="19"/>
                                        </p:tgtEl>
                                        <p:attrNameLst>
                                          <p:attrName>ppt_h</p:attrName>
                                        </p:attrNameLst>
                                      </p:cBhvr>
                                      <p:tavLst>
                                        <p:tav tm="0">
                                          <p:val>
                                            <p:strVal val="ppt_h"/>
                                          </p:val>
                                        </p:tav>
                                        <p:tav tm="100000">
                                          <p:val>
                                            <p:fltVal val="0"/>
                                          </p:val>
                                        </p:tav>
                                      </p:tavLst>
                                    </p:anim>
                                    <p:anim calcmode="lin" valueType="num">
                                      <p:cBhvr>
                                        <p:cTn id="216" dur="3000"/>
                                        <p:tgtEl>
                                          <p:spTgt spid="19"/>
                                        </p:tgtEl>
                                        <p:attrNameLst>
                                          <p:attrName>ppt_x</p:attrName>
                                        </p:attrNameLst>
                                      </p:cBhvr>
                                      <p:tavLst>
                                        <p:tav tm="0">
                                          <p:val>
                                            <p:strVal val="ppt_x"/>
                                          </p:val>
                                        </p:tav>
                                        <p:tav tm="100000">
                                          <p:val>
                                            <p:fltVal val="0.5"/>
                                          </p:val>
                                        </p:tav>
                                      </p:tavLst>
                                    </p:anim>
                                    <p:anim calcmode="lin" valueType="num">
                                      <p:cBhvr>
                                        <p:cTn id="217" dur="3000"/>
                                        <p:tgtEl>
                                          <p:spTgt spid="19"/>
                                        </p:tgtEl>
                                        <p:attrNameLst>
                                          <p:attrName>ppt_y</p:attrName>
                                        </p:attrNameLst>
                                      </p:cBhvr>
                                      <p:tavLst>
                                        <p:tav tm="0">
                                          <p:val>
                                            <p:strVal val="ppt_y"/>
                                          </p:val>
                                        </p:tav>
                                        <p:tav tm="100000">
                                          <p:val>
                                            <p:fltVal val="0.5"/>
                                          </p:val>
                                        </p:tav>
                                      </p:tavLst>
                                    </p:anim>
                                    <p:set>
                                      <p:cBhvr>
                                        <p:cTn id="218" dur="1" fill="hold">
                                          <p:stCondLst>
                                            <p:cond delay="2999"/>
                                          </p:stCondLst>
                                        </p:cTn>
                                        <p:tgtEl>
                                          <p:spTgt spid="19"/>
                                        </p:tgtEl>
                                        <p:attrNameLst>
                                          <p:attrName>style.visibility</p:attrName>
                                        </p:attrNameLst>
                                      </p:cBhvr>
                                      <p:to>
                                        <p:strVal val="hidden"/>
                                      </p:to>
                                    </p:set>
                                  </p:childTnLst>
                                </p:cTn>
                              </p:par>
                              <p:par>
                                <p:cTn id="219" presetID="8" presetClass="emph" presetSubtype="0" fill="hold" grpId="3" nodeType="withEffect">
                                  <p:stCondLst>
                                    <p:cond delay="0"/>
                                  </p:stCondLst>
                                  <p:childTnLst>
                                    <p:animRot by="-21600000">
                                      <p:cBhvr>
                                        <p:cTn id="220" dur="3000" fill="hold"/>
                                        <p:tgtEl>
                                          <p:spTgt spid="5"/>
                                        </p:tgtEl>
                                        <p:attrNameLst>
                                          <p:attrName>r</p:attrName>
                                        </p:attrNameLst>
                                      </p:cBhvr>
                                    </p:animRot>
                                  </p:childTnLst>
                                </p:cTn>
                              </p:par>
                              <p:par>
                                <p:cTn id="221" presetID="8" presetClass="emph" presetSubtype="0" fill="hold" grpId="3" nodeType="withEffect">
                                  <p:stCondLst>
                                    <p:cond delay="0"/>
                                  </p:stCondLst>
                                  <p:childTnLst>
                                    <p:animRot by="-21600000">
                                      <p:cBhvr>
                                        <p:cTn id="222" dur="3000" fill="hold"/>
                                        <p:tgtEl>
                                          <p:spTgt spid="6"/>
                                        </p:tgtEl>
                                        <p:attrNameLst>
                                          <p:attrName>r</p:attrName>
                                        </p:attrNameLst>
                                      </p:cBhvr>
                                    </p:animRot>
                                  </p:childTnLst>
                                </p:cTn>
                              </p:par>
                              <p:par>
                                <p:cTn id="223" presetID="8" presetClass="emph" presetSubtype="0" fill="hold" grpId="3" nodeType="withEffect">
                                  <p:stCondLst>
                                    <p:cond delay="0"/>
                                  </p:stCondLst>
                                  <p:childTnLst>
                                    <p:animRot by="21600000">
                                      <p:cBhvr>
                                        <p:cTn id="224" dur="3000" fill="hold"/>
                                        <p:tgtEl>
                                          <p:spTgt spid="7"/>
                                        </p:tgtEl>
                                        <p:attrNameLst>
                                          <p:attrName>r</p:attrName>
                                        </p:attrNameLst>
                                      </p:cBhvr>
                                    </p:animRot>
                                  </p:childTnLst>
                                </p:cTn>
                              </p:par>
                              <p:par>
                                <p:cTn id="225" presetID="8" presetClass="emph" presetSubtype="0" fill="hold" grpId="3" nodeType="withEffect">
                                  <p:stCondLst>
                                    <p:cond delay="0"/>
                                  </p:stCondLst>
                                  <p:childTnLst>
                                    <p:animRot by="21600000">
                                      <p:cBhvr>
                                        <p:cTn id="226" dur="3000" fill="hold"/>
                                        <p:tgtEl>
                                          <p:spTgt spid="8"/>
                                        </p:tgtEl>
                                        <p:attrNameLst>
                                          <p:attrName>r</p:attrName>
                                        </p:attrNameLst>
                                      </p:cBhvr>
                                    </p:animRot>
                                  </p:childTnLst>
                                </p:cTn>
                              </p:par>
                              <p:par>
                                <p:cTn id="227" presetID="8" presetClass="emph" presetSubtype="0" fill="hold" grpId="3" nodeType="withEffect">
                                  <p:stCondLst>
                                    <p:cond delay="0"/>
                                  </p:stCondLst>
                                  <p:childTnLst>
                                    <p:animRot by="-21600000">
                                      <p:cBhvr>
                                        <p:cTn id="228" dur="3000" fill="hold"/>
                                        <p:tgtEl>
                                          <p:spTgt spid="9"/>
                                        </p:tgtEl>
                                        <p:attrNameLst>
                                          <p:attrName>r</p:attrName>
                                        </p:attrNameLst>
                                      </p:cBhvr>
                                    </p:animRot>
                                  </p:childTnLst>
                                </p:cTn>
                              </p:par>
                              <p:par>
                                <p:cTn id="229" presetID="8" presetClass="emph" presetSubtype="0" fill="hold" grpId="3" nodeType="withEffect">
                                  <p:stCondLst>
                                    <p:cond delay="0"/>
                                  </p:stCondLst>
                                  <p:childTnLst>
                                    <p:animRot by="21600000">
                                      <p:cBhvr>
                                        <p:cTn id="230" dur="3000" fill="hold"/>
                                        <p:tgtEl>
                                          <p:spTgt spid="10"/>
                                        </p:tgtEl>
                                        <p:attrNameLst>
                                          <p:attrName>r</p:attrName>
                                        </p:attrNameLst>
                                      </p:cBhvr>
                                    </p:animRot>
                                  </p:childTnLst>
                                </p:cTn>
                              </p:par>
                              <p:par>
                                <p:cTn id="231" presetID="8" presetClass="emph" presetSubtype="0" fill="hold" grpId="3" nodeType="withEffect">
                                  <p:stCondLst>
                                    <p:cond delay="0"/>
                                  </p:stCondLst>
                                  <p:childTnLst>
                                    <p:animRot by="21600000">
                                      <p:cBhvr>
                                        <p:cTn id="232" dur="3000" fill="hold"/>
                                        <p:tgtEl>
                                          <p:spTgt spid="11"/>
                                        </p:tgtEl>
                                        <p:attrNameLst>
                                          <p:attrName>r</p:attrName>
                                        </p:attrNameLst>
                                      </p:cBhvr>
                                    </p:animRot>
                                  </p:childTnLst>
                                </p:cTn>
                              </p:par>
                              <p:par>
                                <p:cTn id="233" presetID="8" presetClass="emph" presetSubtype="0" fill="hold" grpId="3" nodeType="withEffect">
                                  <p:stCondLst>
                                    <p:cond delay="0"/>
                                  </p:stCondLst>
                                  <p:childTnLst>
                                    <p:animRot by="-21600000">
                                      <p:cBhvr>
                                        <p:cTn id="234" dur="3000" fill="hold"/>
                                        <p:tgtEl>
                                          <p:spTgt spid="12"/>
                                        </p:tgtEl>
                                        <p:attrNameLst>
                                          <p:attrName>r</p:attrName>
                                        </p:attrNameLst>
                                      </p:cBhvr>
                                    </p:animRot>
                                  </p:childTnLst>
                                </p:cTn>
                              </p:par>
                              <p:par>
                                <p:cTn id="235" presetID="8" presetClass="emph" presetSubtype="0" fill="hold" grpId="3" nodeType="withEffect">
                                  <p:stCondLst>
                                    <p:cond delay="0"/>
                                  </p:stCondLst>
                                  <p:childTnLst>
                                    <p:animRot by="-21600000">
                                      <p:cBhvr>
                                        <p:cTn id="236" dur="3000" fill="hold"/>
                                        <p:tgtEl>
                                          <p:spTgt spid="13"/>
                                        </p:tgtEl>
                                        <p:attrNameLst>
                                          <p:attrName>r</p:attrName>
                                        </p:attrNameLst>
                                      </p:cBhvr>
                                    </p:animRot>
                                  </p:childTnLst>
                                </p:cTn>
                              </p:par>
                              <p:par>
                                <p:cTn id="237" presetID="8" presetClass="emph" presetSubtype="0" fill="hold" grpId="3" nodeType="withEffect">
                                  <p:stCondLst>
                                    <p:cond delay="0"/>
                                  </p:stCondLst>
                                  <p:childTnLst>
                                    <p:animRot by="-21600000">
                                      <p:cBhvr>
                                        <p:cTn id="238" dur="3000" fill="hold"/>
                                        <p:tgtEl>
                                          <p:spTgt spid="14"/>
                                        </p:tgtEl>
                                        <p:attrNameLst>
                                          <p:attrName>r</p:attrName>
                                        </p:attrNameLst>
                                      </p:cBhvr>
                                    </p:animRot>
                                  </p:childTnLst>
                                </p:cTn>
                              </p:par>
                              <p:par>
                                <p:cTn id="239" presetID="8" presetClass="emph" presetSubtype="0" fill="hold" grpId="3" nodeType="withEffect">
                                  <p:stCondLst>
                                    <p:cond delay="0"/>
                                  </p:stCondLst>
                                  <p:childTnLst>
                                    <p:animRot by="-21600000">
                                      <p:cBhvr>
                                        <p:cTn id="240" dur="3000" fill="hold"/>
                                        <p:tgtEl>
                                          <p:spTgt spid="15"/>
                                        </p:tgtEl>
                                        <p:attrNameLst>
                                          <p:attrName>r</p:attrName>
                                        </p:attrNameLst>
                                      </p:cBhvr>
                                    </p:animRot>
                                  </p:childTnLst>
                                </p:cTn>
                              </p:par>
                              <p:par>
                                <p:cTn id="241" presetID="8" presetClass="emph" presetSubtype="0" fill="hold" grpId="3" nodeType="withEffect">
                                  <p:stCondLst>
                                    <p:cond delay="0"/>
                                  </p:stCondLst>
                                  <p:childTnLst>
                                    <p:animRot by="-21600000">
                                      <p:cBhvr>
                                        <p:cTn id="242" dur="3000" fill="hold"/>
                                        <p:tgtEl>
                                          <p:spTgt spid="16"/>
                                        </p:tgtEl>
                                        <p:attrNameLst>
                                          <p:attrName>r</p:attrName>
                                        </p:attrNameLst>
                                      </p:cBhvr>
                                    </p:animRot>
                                  </p:childTnLst>
                                </p:cTn>
                              </p:par>
                              <p:par>
                                <p:cTn id="243" presetID="8" presetClass="emph" presetSubtype="0" fill="hold" grpId="3" nodeType="withEffect">
                                  <p:stCondLst>
                                    <p:cond delay="0"/>
                                  </p:stCondLst>
                                  <p:childTnLst>
                                    <p:animRot by="-21600000">
                                      <p:cBhvr>
                                        <p:cTn id="244" dur="3000" fill="hold"/>
                                        <p:tgtEl>
                                          <p:spTgt spid="17"/>
                                        </p:tgtEl>
                                        <p:attrNameLst>
                                          <p:attrName>r</p:attrName>
                                        </p:attrNameLst>
                                      </p:cBhvr>
                                    </p:animRot>
                                  </p:childTnLst>
                                </p:cTn>
                              </p:par>
                              <p:par>
                                <p:cTn id="245" presetID="8" presetClass="emph" presetSubtype="0" fill="hold" grpId="3" nodeType="withEffect">
                                  <p:stCondLst>
                                    <p:cond delay="0"/>
                                  </p:stCondLst>
                                  <p:childTnLst>
                                    <p:animRot by="-21600000">
                                      <p:cBhvr>
                                        <p:cTn id="246" dur="3000" fill="hold"/>
                                        <p:tgtEl>
                                          <p:spTgt spid="18"/>
                                        </p:tgtEl>
                                        <p:attrNameLst>
                                          <p:attrName>r</p:attrName>
                                        </p:attrNameLst>
                                      </p:cBhvr>
                                    </p:animRot>
                                  </p:childTnLst>
                                </p:cTn>
                              </p:par>
                              <p:par>
                                <p:cTn id="247" presetID="8" presetClass="emph" presetSubtype="0" fill="hold" grpId="3" nodeType="withEffect">
                                  <p:stCondLst>
                                    <p:cond delay="0"/>
                                  </p:stCondLst>
                                  <p:childTnLst>
                                    <p:animRot by="-21600000">
                                      <p:cBhvr>
                                        <p:cTn id="248" dur="3000" fill="hold"/>
                                        <p:tgtEl>
                                          <p:spTgt spid="19"/>
                                        </p:tgtEl>
                                        <p:attrNameLst>
                                          <p:attrName>r</p:attrName>
                                        </p:attrNameLst>
                                      </p:cBhvr>
                                    </p:animRot>
                                  </p:childTnLst>
                                </p:cTn>
                              </p:par>
                              <p:par>
                                <p:cTn id="249" presetID="23" presetClass="entr" presetSubtype="288" fill="hold" nodeType="withEffect">
                                  <p:stCondLst>
                                    <p:cond delay="0"/>
                                  </p:stCondLst>
                                  <p:childTnLst>
                                    <p:set>
                                      <p:cBhvr>
                                        <p:cTn id="250" dur="1" fill="hold">
                                          <p:stCondLst>
                                            <p:cond delay="0"/>
                                          </p:stCondLst>
                                        </p:cTn>
                                        <p:tgtEl>
                                          <p:spTgt spid="4"/>
                                        </p:tgtEl>
                                        <p:attrNameLst>
                                          <p:attrName>style.visibility</p:attrName>
                                        </p:attrNameLst>
                                      </p:cBhvr>
                                      <p:to>
                                        <p:strVal val="visible"/>
                                      </p:to>
                                    </p:set>
                                    <p:anim calcmode="lin" valueType="num">
                                      <p:cBhvr>
                                        <p:cTn id="251" dur="3000" fill="hold"/>
                                        <p:tgtEl>
                                          <p:spTgt spid="4"/>
                                        </p:tgtEl>
                                        <p:attrNameLst>
                                          <p:attrName>ppt_w</p:attrName>
                                        </p:attrNameLst>
                                      </p:cBhvr>
                                      <p:tavLst>
                                        <p:tav tm="0">
                                          <p:val>
                                            <p:strVal val="4/3*#ppt_w"/>
                                          </p:val>
                                        </p:tav>
                                        <p:tav tm="100000">
                                          <p:val>
                                            <p:strVal val="#ppt_w"/>
                                          </p:val>
                                        </p:tav>
                                      </p:tavLst>
                                    </p:anim>
                                    <p:anim calcmode="lin" valueType="num">
                                      <p:cBhvr>
                                        <p:cTn id="252" dur="3000" fill="hold"/>
                                        <p:tgtEl>
                                          <p:spTgt spid="4"/>
                                        </p:tgtEl>
                                        <p:attrNameLst>
                                          <p:attrName>ppt_h</p:attrName>
                                        </p:attrNameLst>
                                      </p:cBhvr>
                                      <p:tavLst>
                                        <p:tav tm="0">
                                          <p:val>
                                            <p:strVal val="4/3*#ppt_h"/>
                                          </p:val>
                                        </p:tav>
                                        <p:tav tm="100000">
                                          <p:val>
                                            <p:strVal val="#ppt_h"/>
                                          </p:val>
                                        </p:tav>
                                      </p:tavLst>
                                    </p:anim>
                                  </p:childTnLst>
                                </p:cTn>
                              </p:par>
                              <p:par>
                                <p:cTn id="253" presetID="21" presetClass="entr" presetSubtype="8" fill="hold" nodeType="withEffect">
                                  <p:stCondLst>
                                    <p:cond delay="0"/>
                                  </p:stCondLst>
                                  <p:childTnLst>
                                    <p:set>
                                      <p:cBhvr>
                                        <p:cTn id="254" dur="1" fill="hold">
                                          <p:stCondLst>
                                            <p:cond delay="0"/>
                                          </p:stCondLst>
                                        </p:cTn>
                                        <p:tgtEl>
                                          <p:spTgt spid="4"/>
                                        </p:tgtEl>
                                        <p:attrNameLst>
                                          <p:attrName>style.visibility</p:attrName>
                                        </p:attrNameLst>
                                      </p:cBhvr>
                                      <p:to>
                                        <p:strVal val="visible"/>
                                      </p:to>
                                    </p:set>
                                    <p:animEffect transition="in" filter="wheel(8)">
                                      <p:cBhvr>
                                        <p:cTn id="2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FFC000">
                  <a:shade val="67500"/>
                  <a:satMod val="115000"/>
                </a:srgbClr>
              </a:gs>
              <a:gs pos="100000">
                <a:srgbClr val="FFC000">
                  <a:shade val="100000"/>
                  <a:satMod val="115000"/>
                </a:srgbClr>
              </a:gs>
            </a:gsLst>
            <a:lin ang="16200000" scaled="1"/>
            <a:tileRect/>
          </a:gradFill>
        </p:spPr>
        <p:txBody>
          <a:bodyPr/>
          <a:lstStyle/>
          <a:p>
            <a:endParaRPr lang="es-ES" dirty="0"/>
          </a:p>
        </p:txBody>
      </p:sp>
      <p:pic>
        <p:nvPicPr>
          <p:cNvPr id="4" name="3 Imagen" descr="0(50).jpg"/>
          <p:cNvPicPr>
            <a:picLocks noChangeAspect="1"/>
          </p:cNvPicPr>
          <p:nvPr/>
        </p:nvPicPr>
        <p:blipFill>
          <a:blip r:embed="rId2"/>
          <a:stretch>
            <a:fillRect/>
          </a:stretch>
        </p:blipFill>
        <p:spPr>
          <a:xfrm>
            <a:off x="0" y="0"/>
            <a:ext cx="9144000" cy="6858000"/>
          </a:xfrm>
          <a:prstGeom prst="rect">
            <a:avLst/>
          </a:prstGeom>
        </p:spPr>
      </p:pic>
      <p:sp>
        <p:nvSpPr>
          <p:cNvPr id="5" name="4 Paralelogramo"/>
          <p:cNvSpPr/>
          <p:nvPr/>
        </p:nvSpPr>
        <p:spPr>
          <a:xfrm rot="1475709">
            <a:off x="3618684" y="8301"/>
            <a:ext cx="486199" cy="2047372"/>
          </a:xfrm>
          <a:prstGeom prst="parallelogram">
            <a:avLst/>
          </a:prstGeom>
          <a:gradFill flip="none" rotWithShape="1">
            <a:gsLst>
              <a:gs pos="0">
                <a:schemeClr val="accent6">
                  <a:lumMod val="60000"/>
                  <a:lumOff val="40000"/>
                </a:schemeClr>
              </a:gs>
              <a:gs pos="50000">
                <a:schemeClr val="accent6">
                  <a:lumMod val="75000"/>
                  <a:shade val="67500"/>
                  <a:satMod val="115000"/>
                </a:schemeClr>
              </a:gs>
              <a:gs pos="100000">
                <a:schemeClr val="accent6">
                  <a:lumMod val="75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20581984" flipH="1">
            <a:off x="5029535" y="62931"/>
            <a:ext cx="467947" cy="2050206"/>
          </a:xfrm>
          <a:prstGeom prst="parallelogram">
            <a:avLst/>
          </a:prstGeom>
          <a:gradFill flip="none" rotWithShape="1">
            <a:gsLst>
              <a:gs pos="0">
                <a:schemeClr val="accent6">
                  <a:lumMod val="60000"/>
                  <a:lumOff val="40000"/>
                </a:schemeClr>
              </a:gs>
              <a:gs pos="50000">
                <a:schemeClr val="accent6">
                  <a:lumMod val="75000"/>
                  <a:shade val="67500"/>
                  <a:satMod val="115000"/>
                </a:schemeClr>
              </a:gs>
              <a:gs pos="100000">
                <a:schemeClr val="accent6">
                  <a:lumMod val="75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1475709">
            <a:off x="3404371" y="1079847"/>
            <a:ext cx="486199" cy="2047372"/>
          </a:xfrm>
          <a:prstGeom prst="parallelogram">
            <a:avLst/>
          </a:prstGeom>
          <a:gradFill flip="none" rotWithShape="1">
            <a:gsLst>
              <a:gs pos="0">
                <a:schemeClr val="accent6">
                  <a:lumMod val="60000"/>
                  <a:lumOff val="40000"/>
                </a:schemeClr>
              </a:gs>
              <a:gs pos="50000">
                <a:schemeClr val="accent6">
                  <a:lumMod val="75000"/>
                  <a:shade val="67500"/>
                  <a:satMod val="115000"/>
                </a:schemeClr>
              </a:gs>
              <a:gs pos="100000">
                <a:schemeClr val="accent6">
                  <a:lumMod val="75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20581984" flipH="1">
            <a:off x="5146711" y="1166642"/>
            <a:ext cx="467947" cy="2050206"/>
          </a:xfrm>
          <a:prstGeom prst="parallelogram">
            <a:avLst/>
          </a:prstGeom>
          <a:gradFill flip="none" rotWithShape="1">
            <a:gsLst>
              <a:gs pos="0">
                <a:schemeClr val="accent6">
                  <a:lumMod val="60000"/>
                  <a:lumOff val="40000"/>
                </a:schemeClr>
              </a:gs>
              <a:gs pos="50000">
                <a:schemeClr val="accent6">
                  <a:lumMod val="75000"/>
                  <a:shade val="67500"/>
                  <a:satMod val="115000"/>
                </a:schemeClr>
              </a:gs>
              <a:gs pos="100000">
                <a:schemeClr val="accent6">
                  <a:lumMod val="75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1475709">
            <a:off x="3332932" y="1937103"/>
            <a:ext cx="486199" cy="2047372"/>
          </a:xfrm>
          <a:prstGeom prst="parallelogram">
            <a:avLst/>
          </a:prstGeom>
          <a:gradFill flip="none" rotWithShape="1">
            <a:gsLst>
              <a:gs pos="0">
                <a:schemeClr val="accent6">
                  <a:lumMod val="60000"/>
                  <a:lumOff val="40000"/>
                </a:schemeClr>
              </a:gs>
              <a:gs pos="50000">
                <a:schemeClr val="accent6">
                  <a:lumMod val="75000"/>
                  <a:shade val="67500"/>
                  <a:satMod val="115000"/>
                </a:schemeClr>
              </a:gs>
              <a:gs pos="100000">
                <a:schemeClr val="accent6">
                  <a:lumMod val="75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20581984" flipH="1">
            <a:off x="5146711" y="2023898"/>
            <a:ext cx="467947" cy="2050206"/>
          </a:xfrm>
          <a:prstGeom prst="parallelogram">
            <a:avLst/>
          </a:prstGeom>
          <a:gradFill flip="none" rotWithShape="1">
            <a:gsLst>
              <a:gs pos="0">
                <a:schemeClr val="accent6">
                  <a:lumMod val="60000"/>
                  <a:lumOff val="40000"/>
                </a:schemeClr>
              </a:gs>
              <a:gs pos="50000">
                <a:schemeClr val="accent6">
                  <a:lumMod val="75000"/>
                  <a:shade val="67500"/>
                  <a:satMod val="115000"/>
                </a:schemeClr>
              </a:gs>
              <a:gs pos="100000">
                <a:schemeClr val="accent6">
                  <a:lumMod val="75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20581984" flipH="1">
            <a:off x="5146711" y="3024031"/>
            <a:ext cx="467947" cy="2050206"/>
          </a:xfrm>
          <a:prstGeom prst="parallelogram">
            <a:avLst/>
          </a:prstGeom>
          <a:gradFill flip="none" rotWithShape="1">
            <a:gsLst>
              <a:gs pos="0">
                <a:schemeClr val="accent6">
                  <a:lumMod val="60000"/>
                  <a:lumOff val="40000"/>
                </a:schemeClr>
              </a:gs>
              <a:gs pos="50000">
                <a:schemeClr val="accent6">
                  <a:lumMod val="75000"/>
                  <a:shade val="67500"/>
                  <a:satMod val="115000"/>
                </a:schemeClr>
              </a:gs>
              <a:gs pos="100000">
                <a:schemeClr val="accent6">
                  <a:lumMod val="75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475709">
            <a:off x="3118618" y="3008674"/>
            <a:ext cx="486199" cy="2047372"/>
          </a:xfrm>
          <a:prstGeom prst="parallelogram">
            <a:avLst/>
          </a:prstGeom>
          <a:gradFill flip="none" rotWithShape="1">
            <a:gsLst>
              <a:gs pos="0">
                <a:schemeClr val="accent6">
                  <a:lumMod val="60000"/>
                  <a:lumOff val="40000"/>
                </a:schemeClr>
              </a:gs>
              <a:gs pos="50000">
                <a:schemeClr val="accent6">
                  <a:lumMod val="75000"/>
                  <a:shade val="67500"/>
                  <a:satMod val="115000"/>
                </a:schemeClr>
              </a:gs>
              <a:gs pos="100000">
                <a:schemeClr val="accent6">
                  <a:lumMod val="75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20581984" flipH="1">
            <a:off x="5146711" y="3952724"/>
            <a:ext cx="467947" cy="2050206"/>
          </a:xfrm>
          <a:prstGeom prst="parallelogram">
            <a:avLst/>
          </a:prstGeom>
          <a:gradFill flip="none" rotWithShape="1">
            <a:gsLst>
              <a:gs pos="0">
                <a:schemeClr val="accent6">
                  <a:lumMod val="60000"/>
                  <a:lumOff val="40000"/>
                </a:schemeClr>
              </a:gs>
              <a:gs pos="50000">
                <a:schemeClr val="accent6">
                  <a:lumMod val="75000"/>
                  <a:shade val="67500"/>
                  <a:satMod val="115000"/>
                </a:schemeClr>
              </a:gs>
              <a:gs pos="100000">
                <a:schemeClr val="accent6">
                  <a:lumMod val="75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1475709">
            <a:off x="3047180" y="3865928"/>
            <a:ext cx="486199" cy="2047372"/>
          </a:xfrm>
          <a:prstGeom prst="parallelogram">
            <a:avLst/>
          </a:prstGeom>
          <a:gradFill flip="none" rotWithShape="1">
            <a:gsLst>
              <a:gs pos="0">
                <a:schemeClr val="accent6">
                  <a:lumMod val="60000"/>
                  <a:lumOff val="40000"/>
                </a:schemeClr>
              </a:gs>
              <a:gs pos="50000">
                <a:schemeClr val="accent6">
                  <a:lumMod val="75000"/>
                  <a:shade val="67500"/>
                  <a:satMod val="115000"/>
                </a:schemeClr>
              </a:gs>
              <a:gs pos="100000">
                <a:schemeClr val="accent6">
                  <a:lumMod val="75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1475709">
            <a:off x="2904304" y="4802327"/>
            <a:ext cx="486199" cy="2047372"/>
          </a:xfrm>
          <a:prstGeom prst="parallelogram">
            <a:avLst/>
          </a:prstGeom>
          <a:gradFill flip="none" rotWithShape="1">
            <a:gsLst>
              <a:gs pos="0">
                <a:schemeClr val="accent6">
                  <a:lumMod val="60000"/>
                  <a:lumOff val="40000"/>
                </a:schemeClr>
              </a:gs>
              <a:gs pos="50000">
                <a:schemeClr val="accent6">
                  <a:lumMod val="75000"/>
                  <a:shade val="67500"/>
                  <a:satMod val="115000"/>
                </a:schemeClr>
              </a:gs>
              <a:gs pos="100000">
                <a:schemeClr val="accent6">
                  <a:lumMod val="75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20581984" flipH="1">
            <a:off x="5075274" y="4784135"/>
            <a:ext cx="467947" cy="2050206"/>
          </a:xfrm>
          <a:prstGeom prst="parallelogram">
            <a:avLst/>
          </a:prstGeom>
          <a:gradFill flip="none" rotWithShape="1">
            <a:gsLst>
              <a:gs pos="0">
                <a:schemeClr val="accent6">
                  <a:lumMod val="60000"/>
                  <a:lumOff val="40000"/>
                </a:schemeClr>
              </a:gs>
              <a:gs pos="50000">
                <a:schemeClr val="accent6">
                  <a:lumMod val="75000"/>
                  <a:shade val="67500"/>
                  <a:satMod val="115000"/>
                </a:schemeClr>
              </a:gs>
              <a:gs pos="100000">
                <a:schemeClr val="accent6">
                  <a:lumMod val="75000"/>
                  <a:shade val="100000"/>
                  <a:satMod val="115000"/>
                </a:scheme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0-#ppt_w/2"/>
                                          </p:val>
                                        </p:tav>
                                        <p:tav tm="100000">
                                          <p:val>
                                            <p:strVal val="#ppt_x"/>
                                          </p:val>
                                        </p:tav>
                                      </p:tavLst>
                                    </p:anim>
                                    <p:anim calcmode="lin" valueType="num">
                                      <p:cBhvr additive="base">
                                        <p:cTn id="47" dur="3000" fill="hold"/>
                                        <p:tgtEl>
                                          <p:spTgt spid="11"/>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6"/>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8"/>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0"/>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1"/>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6"/>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5"/>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7"/>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9"/>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2"/>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4"/>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5"/>
                                        </p:tgtEl>
                                        <p:attrNameLst>
                                          <p:attrName>r</p:attrName>
                                        </p:attrNameLst>
                                      </p:cBhvr>
                                    </p:animRot>
                                  </p:childTnLst>
                                </p:cTn>
                              </p:par>
                              <p:par>
                                <p:cTn id="80" presetID="13" presetClass="entr" presetSubtype="16" fill="hold" grpId="2" nodeType="withEffect">
                                  <p:stCondLst>
                                    <p:cond delay="0"/>
                                  </p:stCondLst>
                                  <p:childTnLst>
                                    <p:set>
                                      <p:cBhvr>
                                        <p:cTn id="81" dur="1" fill="hold">
                                          <p:stCondLst>
                                            <p:cond delay="0"/>
                                          </p:stCondLst>
                                        </p:cTn>
                                        <p:tgtEl>
                                          <p:spTgt spid="5"/>
                                        </p:tgtEl>
                                        <p:attrNameLst>
                                          <p:attrName>style.visibility</p:attrName>
                                        </p:attrNameLst>
                                      </p:cBhvr>
                                      <p:to>
                                        <p:strVal val="visible"/>
                                      </p:to>
                                    </p:set>
                                    <p:animEffect transition="in" filter="plus(in)">
                                      <p:cBhvr>
                                        <p:cTn id="82" dur="3000"/>
                                        <p:tgtEl>
                                          <p:spTgt spid="5"/>
                                        </p:tgtEl>
                                      </p:cBhvr>
                                    </p:animEffect>
                                  </p:childTnLst>
                                </p:cTn>
                              </p:par>
                              <p:par>
                                <p:cTn id="83" presetID="13" presetClass="entr" presetSubtype="16" fill="hold" grpId="2" nodeType="withEffect">
                                  <p:stCondLst>
                                    <p:cond delay="0"/>
                                  </p:stCondLst>
                                  <p:childTnLst>
                                    <p:set>
                                      <p:cBhvr>
                                        <p:cTn id="84" dur="1" fill="hold">
                                          <p:stCondLst>
                                            <p:cond delay="0"/>
                                          </p:stCondLst>
                                        </p:cTn>
                                        <p:tgtEl>
                                          <p:spTgt spid="6"/>
                                        </p:tgtEl>
                                        <p:attrNameLst>
                                          <p:attrName>style.visibility</p:attrName>
                                        </p:attrNameLst>
                                      </p:cBhvr>
                                      <p:to>
                                        <p:strVal val="visible"/>
                                      </p:to>
                                    </p:set>
                                    <p:animEffect transition="in" filter="plus(in)">
                                      <p:cBhvr>
                                        <p:cTn id="85" dur="3000"/>
                                        <p:tgtEl>
                                          <p:spTgt spid="6"/>
                                        </p:tgtEl>
                                      </p:cBhvr>
                                    </p:animEffect>
                                  </p:childTnLst>
                                </p:cTn>
                              </p:par>
                              <p:par>
                                <p:cTn id="86" presetID="13" presetClass="entr" presetSubtype="16" fill="hold" grpId="2" nodeType="withEffect">
                                  <p:stCondLst>
                                    <p:cond delay="0"/>
                                  </p:stCondLst>
                                  <p:childTnLst>
                                    <p:set>
                                      <p:cBhvr>
                                        <p:cTn id="87" dur="1" fill="hold">
                                          <p:stCondLst>
                                            <p:cond delay="0"/>
                                          </p:stCondLst>
                                        </p:cTn>
                                        <p:tgtEl>
                                          <p:spTgt spid="7"/>
                                        </p:tgtEl>
                                        <p:attrNameLst>
                                          <p:attrName>style.visibility</p:attrName>
                                        </p:attrNameLst>
                                      </p:cBhvr>
                                      <p:to>
                                        <p:strVal val="visible"/>
                                      </p:to>
                                    </p:set>
                                    <p:animEffect transition="in" filter="plus(in)">
                                      <p:cBhvr>
                                        <p:cTn id="88" dur="3000"/>
                                        <p:tgtEl>
                                          <p:spTgt spid="7"/>
                                        </p:tgtEl>
                                      </p:cBhvr>
                                    </p:animEffect>
                                  </p:childTnLst>
                                </p:cTn>
                              </p:par>
                              <p:par>
                                <p:cTn id="89" presetID="13" presetClass="entr" presetSubtype="16" fill="hold" grpId="2" nodeType="withEffect">
                                  <p:stCondLst>
                                    <p:cond delay="0"/>
                                  </p:stCondLst>
                                  <p:childTnLst>
                                    <p:set>
                                      <p:cBhvr>
                                        <p:cTn id="90" dur="1" fill="hold">
                                          <p:stCondLst>
                                            <p:cond delay="0"/>
                                          </p:stCondLst>
                                        </p:cTn>
                                        <p:tgtEl>
                                          <p:spTgt spid="8"/>
                                        </p:tgtEl>
                                        <p:attrNameLst>
                                          <p:attrName>style.visibility</p:attrName>
                                        </p:attrNameLst>
                                      </p:cBhvr>
                                      <p:to>
                                        <p:strVal val="visible"/>
                                      </p:to>
                                    </p:set>
                                    <p:animEffect transition="in" filter="plus(in)">
                                      <p:cBhvr>
                                        <p:cTn id="91" dur="3000"/>
                                        <p:tgtEl>
                                          <p:spTgt spid="8"/>
                                        </p:tgtEl>
                                      </p:cBhvr>
                                    </p:animEffect>
                                  </p:childTnLst>
                                </p:cTn>
                              </p:par>
                              <p:par>
                                <p:cTn id="92" presetID="13" presetClass="entr" presetSubtype="16" fill="hold" grpId="2" nodeType="withEffect">
                                  <p:stCondLst>
                                    <p:cond delay="0"/>
                                  </p:stCondLst>
                                  <p:childTnLst>
                                    <p:set>
                                      <p:cBhvr>
                                        <p:cTn id="93" dur="1" fill="hold">
                                          <p:stCondLst>
                                            <p:cond delay="0"/>
                                          </p:stCondLst>
                                        </p:cTn>
                                        <p:tgtEl>
                                          <p:spTgt spid="9"/>
                                        </p:tgtEl>
                                        <p:attrNameLst>
                                          <p:attrName>style.visibility</p:attrName>
                                        </p:attrNameLst>
                                      </p:cBhvr>
                                      <p:to>
                                        <p:strVal val="visible"/>
                                      </p:to>
                                    </p:set>
                                    <p:animEffect transition="in" filter="plus(in)">
                                      <p:cBhvr>
                                        <p:cTn id="94" dur="3000"/>
                                        <p:tgtEl>
                                          <p:spTgt spid="9"/>
                                        </p:tgtEl>
                                      </p:cBhvr>
                                    </p:animEffect>
                                  </p:childTnLst>
                                </p:cTn>
                              </p:par>
                              <p:par>
                                <p:cTn id="95" presetID="13" presetClass="entr" presetSubtype="16" fill="hold" grpId="2" nodeType="withEffect">
                                  <p:stCondLst>
                                    <p:cond delay="0"/>
                                  </p:stCondLst>
                                  <p:childTnLst>
                                    <p:set>
                                      <p:cBhvr>
                                        <p:cTn id="96" dur="1" fill="hold">
                                          <p:stCondLst>
                                            <p:cond delay="0"/>
                                          </p:stCondLst>
                                        </p:cTn>
                                        <p:tgtEl>
                                          <p:spTgt spid="10"/>
                                        </p:tgtEl>
                                        <p:attrNameLst>
                                          <p:attrName>style.visibility</p:attrName>
                                        </p:attrNameLst>
                                      </p:cBhvr>
                                      <p:to>
                                        <p:strVal val="visible"/>
                                      </p:to>
                                    </p:set>
                                    <p:animEffect transition="in" filter="plus(in)">
                                      <p:cBhvr>
                                        <p:cTn id="97" dur="3000"/>
                                        <p:tgtEl>
                                          <p:spTgt spid="10"/>
                                        </p:tgtEl>
                                      </p:cBhvr>
                                    </p:animEffect>
                                  </p:childTnLst>
                                </p:cTn>
                              </p:par>
                              <p:par>
                                <p:cTn id="98" presetID="13" presetClass="entr" presetSubtype="16" fill="hold" grpId="2" nodeType="withEffect">
                                  <p:stCondLst>
                                    <p:cond delay="0"/>
                                  </p:stCondLst>
                                  <p:childTnLst>
                                    <p:set>
                                      <p:cBhvr>
                                        <p:cTn id="99" dur="1" fill="hold">
                                          <p:stCondLst>
                                            <p:cond delay="0"/>
                                          </p:stCondLst>
                                        </p:cTn>
                                        <p:tgtEl>
                                          <p:spTgt spid="11"/>
                                        </p:tgtEl>
                                        <p:attrNameLst>
                                          <p:attrName>style.visibility</p:attrName>
                                        </p:attrNameLst>
                                      </p:cBhvr>
                                      <p:to>
                                        <p:strVal val="visible"/>
                                      </p:to>
                                    </p:set>
                                    <p:animEffect transition="in" filter="plus(in)">
                                      <p:cBhvr>
                                        <p:cTn id="100" dur="3000"/>
                                        <p:tgtEl>
                                          <p:spTgt spid="11"/>
                                        </p:tgtEl>
                                      </p:cBhvr>
                                    </p:animEffect>
                                  </p:childTnLst>
                                </p:cTn>
                              </p:par>
                              <p:par>
                                <p:cTn id="101" presetID="13" presetClass="entr" presetSubtype="16" fill="hold" grpId="2" nodeType="withEffect">
                                  <p:stCondLst>
                                    <p:cond delay="0"/>
                                  </p:stCondLst>
                                  <p:childTnLst>
                                    <p:set>
                                      <p:cBhvr>
                                        <p:cTn id="102" dur="1" fill="hold">
                                          <p:stCondLst>
                                            <p:cond delay="0"/>
                                          </p:stCondLst>
                                        </p:cTn>
                                        <p:tgtEl>
                                          <p:spTgt spid="12"/>
                                        </p:tgtEl>
                                        <p:attrNameLst>
                                          <p:attrName>style.visibility</p:attrName>
                                        </p:attrNameLst>
                                      </p:cBhvr>
                                      <p:to>
                                        <p:strVal val="visible"/>
                                      </p:to>
                                    </p:set>
                                    <p:animEffect transition="in" filter="plus(in)">
                                      <p:cBhvr>
                                        <p:cTn id="103" dur="3000"/>
                                        <p:tgtEl>
                                          <p:spTgt spid="12"/>
                                        </p:tgtEl>
                                      </p:cBhvr>
                                    </p:animEffect>
                                  </p:childTnLst>
                                </p:cTn>
                              </p:par>
                              <p:par>
                                <p:cTn id="104" presetID="13" presetClass="entr" presetSubtype="16" fill="hold" grpId="2" nodeType="withEffect">
                                  <p:stCondLst>
                                    <p:cond delay="0"/>
                                  </p:stCondLst>
                                  <p:childTnLst>
                                    <p:set>
                                      <p:cBhvr>
                                        <p:cTn id="105" dur="1" fill="hold">
                                          <p:stCondLst>
                                            <p:cond delay="0"/>
                                          </p:stCondLst>
                                        </p:cTn>
                                        <p:tgtEl>
                                          <p:spTgt spid="13"/>
                                        </p:tgtEl>
                                        <p:attrNameLst>
                                          <p:attrName>style.visibility</p:attrName>
                                        </p:attrNameLst>
                                      </p:cBhvr>
                                      <p:to>
                                        <p:strVal val="visible"/>
                                      </p:to>
                                    </p:set>
                                    <p:animEffect transition="in" filter="plus(in)">
                                      <p:cBhvr>
                                        <p:cTn id="106" dur="3000"/>
                                        <p:tgtEl>
                                          <p:spTgt spid="13"/>
                                        </p:tgtEl>
                                      </p:cBhvr>
                                    </p:animEffect>
                                  </p:childTnLst>
                                </p:cTn>
                              </p:par>
                              <p:par>
                                <p:cTn id="107" presetID="13" presetClass="entr" presetSubtype="16" fill="hold" grpId="2"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plus(in)">
                                      <p:cBhvr>
                                        <p:cTn id="109" dur="3000"/>
                                        <p:tgtEl>
                                          <p:spTgt spid="14"/>
                                        </p:tgtEl>
                                      </p:cBhvr>
                                    </p:animEffect>
                                  </p:childTnLst>
                                </p:cTn>
                              </p:par>
                              <p:par>
                                <p:cTn id="110" presetID="13" presetClass="entr" presetSubtype="16" fill="hold" grpId="2" nodeType="withEffect">
                                  <p:stCondLst>
                                    <p:cond delay="0"/>
                                  </p:stCondLst>
                                  <p:childTnLst>
                                    <p:set>
                                      <p:cBhvr>
                                        <p:cTn id="111" dur="1" fill="hold">
                                          <p:stCondLst>
                                            <p:cond delay="0"/>
                                          </p:stCondLst>
                                        </p:cTn>
                                        <p:tgtEl>
                                          <p:spTgt spid="15"/>
                                        </p:tgtEl>
                                        <p:attrNameLst>
                                          <p:attrName>style.visibility</p:attrName>
                                        </p:attrNameLst>
                                      </p:cBhvr>
                                      <p:to>
                                        <p:strVal val="visible"/>
                                      </p:to>
                                    </p:set>
                                    <p:animEffect transition="in" filter="plus(in)">
                                      <p:cBhvr>
                                        <p:cTn id="112" dur="3000"/>
                                        <p:tgtEl>
                                          <p:spTgt spid="15"/>
                                        </p:tgtEl>
                                      </p:cBhvr>
                                    </p:animEffect>
                                  </p:childTnLst>
                                </p:cTn>
                              </p:par>
                              <p:par>
                                <p:cTn id="113" presetID="13" presetClass="entr" presetSubtype="16" fill="hold" grpId="2" nodeType="withEffect">
                                  <p:stCondLst>
                                    <p:cond delay="0"/>
                                  </p:stCondLst>
                                  <p:childTnLst>
                                    <p:set>
                                      <p:cBhvr>
                                        <p:cTn id="114" dur="1" fill="hold">
                                          <p:stCondLst>
                                            <p:cond delay="0"/>
                                          </p:stCondLst>
                                        </p:cTn>
                                        <p:tgtEl>
                                          <p:spTgt spid="16"/>
                                        </p:tgtEl>
                                        <p:attrNameLst>
                                          <p:attrName>style.visibility</p:attrName>
                                        </p:attrNameLst>
                                      </p:cBhvr>
                                      <p:to>
                                        <p:strVal val="visible"/>
                                      </p:to>
                                    </p:set>
                                    <p:animEffect transition="in" filter="plus(in)">
                                      <p:cBhvr>
                                        <p:cTn id="115" dur="3000"/>
                                        <p:tgtEl>
                                          <p:spTgt spid="16"/>
                                        </p:tgtEl>
                                      </p:cBhvr>
                                    </p:animEffect>
                                  </p:childTnLst>
                                </p:cTn>
                              </p:par>
                            </p:childTnLst>
                          </p:cTn>
                        </p:par>
                        <p:par>
                          <p:cTn id="116" fill="hold">
                            <p:stCondLst>
                              <p:cond delay="3000"/>
                            </p:stCondLst>
                            <p:childTnLst>
                              <p:par>
                                <p:cTn id="117" presetID="2" presetClass="exit" presetSubtype="2" fill="hold" grpId="3" nodeType="afterEffect">
                                  <p:stCondLst>
                                    <p:cond delay="0"/>
                                  </p:stCondLst>
                                  <p:childTnLst>
                                    <p:anim calcmode="lin" valueType="num">
                                      <p:cBhvr additive="base">
                                        <p:cTn id="118" dur="3000"/>
                                        <p:tgtEl>
                                          <p:spTgt spid="5"/>
                                        </p:tgtEl>
                                        <p:attrNameLst>
                                          <p:attrName>ppt_x</p:attrName>
                                        </p:attrNameLst>
                                      </p:cBhvr>
                                      <p:tavLst>
                                        <p:tav tm="0">
                                          <p:val>
                                            <p:strVal val="ppt_x"/>
                                          </p:val>
                                        </p:tav>
                                        <p:tav tm="100000">
                                          <p:val>
                                            <p:strVal val="1+ppt_w/2"/>
                                          </p:val>
                                        </p:tav>
                                      </p:tavLst>
                                    </p:anim>
                                    <p:anim calcmode="lin" valueType="num">
                                      <p:cBhvr additive="base">
                                        <p:cTn id="119" dur="3000"/>
                                        <p:tgtEl>
                                          <p:spTgt spid="5"/>
                                        </p:tgtEl>
                                        <p:attrNameLst>
                                          <p:attrName>ppt_y</p:attrName>
                                        </p:attrNameLst>
                                      </p:cBhvr>
                                      <p:tavLst>
                                        <p:tav tm="0">
                                          <p:val>
                                            <p:strVal val="ppt_y"/>
                                          </p:val>
                                        </p:tav>
                                        <p:tav tm="100000">
                                          <p:val>
                                            <p:strVal val="ppt_y"/>
                                          </p:val>
                                        </p:tav>
                                      </p:tavLst>
                                    </p:anim>
                                    <p:set>
                                      <p:cBhvr>
                                        <p:cTn id="120" dur="1" fill="hold">
                                          <p:stCondLst>
                                            <p:cond delay="2999"/>
                                          </p:stCondLst>
                                        </p:cTn>
                                        <p:tgtEl>
                                          <p:spTgt spid="5"/>
                                        </p:tgtEl>
                                        <p:attrNameLst>
                                          <p:attrName>style.visibility</p:attrName>
                                        </p:attrNameLst>
                                      </p:cBhvr>
                                      <p:to>
                                        <p:strVal val="hidden"/>
                                      </p:to>
                                    </p:set>
                                  </p:childTnLst>
                                </p:cTn>
                              </p:par>
                              <p:par>
                                <p:cTn id="121" presetID="2" presetClass="exit" presetSubtype="2" fill="hold" grpId="3"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1+ppt_w/2"/>
                                          </p:val>
                                        </p:tav>
                                      </p:tavLst>
                                    </p:anim>
                                    <p:anim calcmode="lin" valueType="num">
                                      <p:cBhvr additive="base">
                                        <p:cTn id="123" dur="3000"/>
                                        <p:tgtEl>
                                          <p:spTgt spid="7"/>
                                        </p:tgtEl>
                                        <p:attrNameLst>
                                          <p:attrName>ppt_y</p:attrName>
                                        </p:attrNameLst>
                                      </p:cBhvr>
                                      <p:tavLst>
                                        <p:tav tm="0">
                                          <p:val>
                                            <p:strVal val="ppt_y"/>
                                          </p:val>
                                        </p:tav>
                                        <p:tav tm="100000">
                                          <p:val>
                                            <p:strVal val="ppt_y"/>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2" fill="hold" grpId="3"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1+ppt_w/2"/>
                                          </p:val>
                                        </p:tav>
                                      </p:tavLst>
                                    </p:anim>
                                    <p:anim calcmode="lin" valueType="num">
                                      <p:cBhvr additive="base">
                                        <p:cTn id="127" dur="3000"/>
                                        <p:tgtEl>
                                          <p:spTgt spid="9"/>
                                        </p:tgtEl>
                                        <p:attrNameLst>
                                          <p:attrName>ppt_y</p:attrName>
                                        </p:attrNameLst>
                                      </p:cBhvr>
                                      <p:tavLst>
                                        <p:tav tm="0">
                                          <p:val>
                                            <p:strVal val="ppt_y"/>
                                          </p:val>
                                        </p:tav>
                                        <p:tav tm="100000">
                                          <p:val>
                                            <p:strVal val="ppt_y"/>
                                          </p:val>
                                        </p:tav>
                                      </p:tavLst>
                                    </p:anim>
                                    <p:set>
                                      <p:cBhvr>
                                        <p:cTn id="128" dur="1" fill="hold">
                                          <p:stCondLst>
                                            <p:cond delay="2999"/>
                                          </p:stCondLst>
                                        </p:cTn>
                                        <p:tgtEl>
                                          <p:spTgt spid="9"/>
                                        </p:tgtEl>
                                        <p:attrNameLst>
                                          <p:attrName>style.visibility</p:attrName>
                                        </p:attrNameLst>
                                      </p:cBhvr>
                                      <p:to>
                                        <p:strVal val="hidden"/>
                                      </p:to>
                                    </p:set>
                                  </p:childTnLst>
                                </p:cTn>
                              </p:par>
                              <p:par>
                                <p:cTn id="129" presetID="2" presetClass="exit" presetSubtype="2" fill="hold" grpId="3" nodeType="withEffect">
                                  <p:stCondLst>
                                    <p:cond delay="0"/>
                                  </p:stCondLst>
                                  <p:childTnLst>
                                    <p:anim calcmode="lin" valueType="num">
                                      <p:cBhvr additive="base">
                                        <p:cTn id="130" dur="3000"/>
                                        <p:tgtEl>
                                          <p:spTgt spid="12"/>
                                        </p:tgtEl>
                                        <p:attrNameLst>
                                          <p:attrName>ppt_x</p:attrName>
                                        </p:attrNameLst>
                                      </p:cBhvr>
                                      <p:tavLst>
                                        <p:tav tm="0">
                                          <p:val>
                                            <p:strVal val="ppt_x"/>
                                          </p:val>
                                        </p:tav>
                                        <p:tav tm="100000">
                                          <p:val>
                                            <p:strVal val="1+ppt_w/2"/>
                                          </p:val>
                                        </p:tav>
                                      </p:tavLst>
                                    </p:anim>
                                    <p:anim calcmode="lin" valueType="num">
                                      <p:cBhvr additive="base">
                                        <p:cTn id="131" dur="3000"/>
                                        <p:tgtEl>
                                          <p:spTgt spid="12"/>
                                        </p:tgtEl>
                                        <p:attrNameLst>
                                          <p:attrName>ppt_y</p:attrName>
                                        </p:attrNameLst>
                                      </p:cBhvr>
                                      <p:tavLst>
                                        <p:tav tm="0">
                                          <p:val>
                                            <p:strVal val="ppt_y"/>
                                          </p:val>
                                        </p:tav>
                                        <p:tav tm="100000">
                                          <p:val>
                                            <p:strVal val="ppt_y"/>
                                          </p:val>
                                        </p:tav>
                                      </p:tavLst>
                                    </p:anim>
                                    <p:set>
                                      <p:cBhvr>
                                        <p:cTn id="132" dur="1" fill="hold">
                                          <p:stCondLst>
                                            <p:cond delay="2999"/>
                                          </p:stCondLst>
                                        </p:cTn>
                                        <p:tgtEl>
                                          <p:spTgt spid="12"/>
                                        </p:tgtEl>
                                        <p:attrNameLst>
                                          <p:attrName>style.visibility</p:attrName>
                                        </p:attrNameLst>
                                      </p:cBhvr>
                                      <p:to>
                                        <p:strVal val="hidden"/>
                                      </p:to>
                                    </p:set>
                                  </p:childTnLst>
                                </p:cTn>
                              </p:par>
                              <p:par>
                                <p:cTn id="133" presetID="2" presetClass="exit" presetSubtype="2" fill="hold" grpId="3" nodeType="withEffect">
                                  <p:stCondLst>
                                    <p:cond delay="0"/>
                                  </p:stCondLst>
                                  <p:childTnLst>
                                    <p:anim calcmode="lin" valueType="num">
                                      <p:cBhvr additive="base">
                                        <p:cTn id="134" dur="3000"/>
                                        <p:tgtEl>
                                          <p:spTgt spid="14"/>
                                        </p:tgtEl>
                                        <p:attrNameLst>
                                          <p:attrName>ppt_x</p:attrName>
                                        </p:attrNameLst>
                                      </p:cBhvr>
                                      <p:tavLst>
                                        <p:tav tm="0">
                                          <p:val>
                                            <p:strVal val="ppt_x"/>
                                          </p:val>
                                        </p:tav>
                                        <p:tav tm="100000">
                                          <p:val>
                                            <p:strVal val="1+ppt_w/2"/>
                                          </p:val>
                                        </p:tav>
                                      </p:tavLst>
                                    </p:anim>
                                    <p:anim calcmode="lin" valueType="num">
                                      <p:cBhvr additive="base">
                                        <p:cTn id="135" dur="3000"/>
                                        <p:tgtEl>
                                          <p:spTgt spid="14"/>
                                        </p:tgtEl>
                                        <p:attrNameLst>
                                          <p:attrName>ppt_y</p:attrName>
                                        </p:attrNameLst>
                                      </p:cBhvr>
                                      <p:tavLst>
                                        <p:tav tm="0">
                                          <p:val>
                                            <p:strVal val="ppt_y"/>
                                          </p:val>
                                        </p:tav>
                                        <p:tav tm="100000">
                                          <p:val>
                                            <p:strVal val="ppt_y"/>
                                          </p:val>
                                        </p:tav>
                                      </p:tavLst>
                                    </p:anim>
                                    <p:set>
                                      <p:cBhvr>
                                        <p:cTn id="136" dur="1" fill="hold">
                                          <p:stCondLst>
                                            <p:cond delay="2999"/>
                                          </p:stCondLst>
                                        </p:cTn>
                                        <p:tgtEl>
                                          <p:spTgt spid="14"/>
                                        </p:tgtEl>
                                        <p:attrNameLst>
                                          <p:attrName>style.visibility</p:attrName>
                                        </p:attrNameLst>
                                      </p:cBhvr>
                                      <p:to>
                                        <p:strVal val="hidden"/>
                                      </p:to>
                                    </p:set>
                                  </p:childTnLst>
                                </p:cTn>
                              </p:par>
                              <p:par>
                                <p:cTn id="137" presetID="2" presetClass="exit" presetSubtype="2" fill="hold" grpId="3"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ppt_y"/>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8" fill="hold" grpId="3" nodeType="withEffect">
                                  <p:stCondLst>
                                    <p:cond delay="0"/>
                                  </p:stCondLst>
                                  <p:childTnLst>
                                    <p:anim calcmode="lin" valueType="num">
                                      <p:cBhvr additive="base">
                                        <p:cTn id="142" dur="3000"/>
                                        <p:tgtEl>
                                          <p:spTgt spid="6"/>
                                        </p:tgtEl>
                                        <p:attrNameLst>
                                          <p:attrName>ppt_x</p:attrName>
                                        </p:attrNameLst>
                                      </p:cBhvr>
                                      <p:tavLst>
                                        <p:tav tm="0">
                                          <p:val>
                                            <p:strVal val="ppt_x"/>
                                          </p:val>
                                        </p:tav>
                                        <p:tav tm="100000">
                                          <p:val>
                                            <p:strVal val="0-ppt_w/2"/>
                                          </p:val>
                                        </p:tav>
                                      </p:tavLst>
                                    </p:anim>
                                    <p:anim calcmode="lin" valueType="num">
                                      <p:cBhvr additive="base">
                                        <p:cTn id="143" dur="3000"/>
                                        <p:tgtEl>
                                          <p:spTgt spid="6"/>
                                        </p:tgtEl>
                                        <p:attrNameLst>
                                          <p:attrName>ppt_y</p:attrName>
                                        </p:attrNameLst>
                                      </p:cBhvr>
                                      <p:tavLst>
                                        <p:tav tm="0">
                                          <p:val>
                                            <p:strVal val="ppt_y"/>
                                          </p:val>
                                        </p:tav>
                                        <p:tav tm="100000">
                                          <p:val>
                                            <p:strVal val="ppt_y"/>
                                          </p:val>
                                        </p:tav>
                                      </p:tavLst>
                                    </p:anim>
                                    <p:set>
                                      <p:cBhvr>
                                        <p:cTn id="144" dur="1" fill="hold">
                                          <p:stCondLst>
                                            <p:cond delay="2999"/>
                                          </p:stCondLst>
                                        </p:cTn>
                                        <p:tgtEl>
                                          <p:spTgt spid="6"/>
                                        </p:tgtEl>
                                        <p:attrNameLst>
                                          <p:attrName>style.visibility</p:attrName>
                                        </p:attrNameLst>
                                      </p:cBhvr>
                                      <p:to>
                                        <p:strVal val="hidden"/>
                                      </p:to>
                                    </p:set>
                                  </p:childTnLst>
                                </p:cTn>
                              </p:par>
                              <p:par>
                                <p:cTn id="145" presetID="2" presetClass="exit" presetSubtype="8" fill="hold" grpId="3" nodeType="withEffect">
                                  <p:stCondLst>
                                    <p:cond delay="0"/>
                                  </p:stCondLst>
                                  <p:childTnLst>
                                    <p:anim calcmode="lin" valueType="num">
                                      <p:cBhvr additive="base">
                                        <p:cTn id="146" dur="3000"/>
                                        <p:tgtEl>
                                          <p:spTgt spid="8"/>
                                        </p:tgtEl>
                                        <p:attrNameLst>
                                          <p:attrName>ppt_x</p:attrName>
                                        </p:attrNameLst>
                                      </p:cBhvr>
                                      <p:tavLst>
                                        <p:tav tm="0">
                                          <p:val>
                                            <p:strVal val="ppt_x"/>
                                          </p:val>
                                        </p:tav>
                                        <p:tav tm="100000">
                                          <p:val>
                                            <p:strVal val="0-ppt_w/2"/>
                                          </p:val>
                                        </p:tav>
                                      </p:tavLst>
                                    </p:anim>
                                    <p:anim calcmode="lin" valueType="num">
                                      <p:cBhvr additive="base">
                                        <p:cTn id="147" dur="3000"/>
                                        <p:tgtEl>
                                          <p:spTgt spid="8"/>
                                        </p:tgtEl>
                                        <p:attrNameLst>
                                          <p:attrName>ppt_y</p:attrName>
                                        </p:attrNameLst>
                                      </p:cBhvr>
                                      <p:tavLst>
                                        <p:tav tm="0">
                                          <p:val>
                                            <p:strVal val="ppt_y"/>
                                          </p:val>
                                        </p:tav>
                                        <p:tav tm="100000">
                                          <p:val>
                                            <p:strVal val="ppt_y"/>
                                          </p:val>
                                        </p:tav>
                                      </p:tavLst>
                                    </p:anim>
                                    <p:set>
                                      <p:cBhvr>
                                        <p:cTn id="148" dur="1" fill="hold">
                                          <p:stCondLst>
                                            <p:cond delay="2999"/>
                                          </p:stCondLst>
                                        </p:cTn>
                                        <p:tgtEl>
                                          <p:spTgt spid="8"/>
                                        </p:tgtEl>
                                        <p:attrNameLst>
                                          <p:attrName>style.visibility</p:attrName>
                                        </p:attrNameLst>
                                      </p:cBhvr>
                                      <p:to>
                                        <p:strVal val="hidden"/>
                                      </p:to>
                                    </p:set>
                                  </p:childTnLst>
                                </p:cTn>
                              </p:par>
                              <p:par>
                                <p:cTn id="149" presetID="2" presetClass="exit" presetSubtype="8" fill="hold" grpId="3" nodeType="withEffect">
                                  <p:stCondLst>
                                    <p:cond delay="0"/>
                                  </p:stCondLst>
                                  <p:childTnLst>
                                    <p:anim calcmode="lin" valueType="num">
                                      <p:cBhvr additive="base">
                                        <p:cTn id="150" dur="3000"/>
                                        <p:tgtEl>
                                          <p:spTgt spid="10"/>
                                        </p:tgtEl>
                                        <p:attrNameLst>
                                          <p:attrName>ppt_x</p:attrName>
                                        </p:attrNameLst>
                                      </p:cBhvr>
                                      <p:tavLst>
                                        <p:tav tm="0">
                                          <p:val>
                                            <p:strVal val="ppt_x"/>
                                          </p:val>
                                        </p:tav>
                                        <p:tav tm="100000">
                                          <p:val>
                                            <p:strVal val="0-ppt_w/2"/>
                                          </p:val>
                                        </p:tav>
                                      </p:tavLst>
                                    </p:anim>
                                    <p:anim calcmode="lin" valueType="num">
                                      <p:cBhvr additive="base">
                                        <p:cTn id="151" dur="3000"/>
                                        <p:tgtEl>
                                          <p:spTgt spid="10"/>
                                        </p:tgtEl>
                                        <p:attrNameLst>
                                          <p:attrName>ppt_y</p:attrName>
                                        </p:attrNameLst>
                                      </p:cBhvr>
                                      <p:tavLst>
                                        <p:tav tm="0">
                                          <p:val>
                                            <p:strVal val="ppt_y"/>
                                          </p:val>
                                        </p:tav>
                                        <p:tav tm="100000">
                                          <p:val>
                                            <p:strVal val="ppt_y"/>
                                          </p:val>
                                        </p:tav>
                                      </p:tavLst>
                                    </p:anim>
                                    <p:set>
                                      <p:cBhvr>
                                        <p:cTn id="152" dur="1" fill="hold">
                                          <p:stCondLst>
                                            <p:cond delay="2999"/>
                                          </p:stCondLst>
                                        </p:cTn>
                                        <p:tgtEl>
                                          <p:spTgt spid="10"/>
                                        </p:tgtEl>
                                        <p:attrNameLst>
                                          <p:attrName>style.visibility</p:attrName>
                                        </p:attrNameLst>
                                      </p:cBhvr>
                                      <p:to>
                                        <p:strVal val="hidden"/>
                                      </p:to>
                                    </p:set>
                                  </p:childTnLst>
                                </p:cTn>
                              </p:par>
                              <p:par>
                                <p:cTn id="153" presetID="2" presetClass="exit" presetSubtype="8" fill="hold" grpId="3" nodeType="withEffect">
                                  <p:stCondLst>
                                    <p:cond delay="0"/>
                                  </p:stCondLst>
                                  <p:childTnLst>
                                    <p:anim calcmode="lin" valueType="num">
                                      <p:cBhvr additive="base">
                                        <p:cTn id="154" dur="3000"/>
                                        <p:tgtEl>
                                          <p:spTgt spid="11"/>
                                        </p:tgtEl>
                                        <p:attrNameLst>
                                          <p:attrName>ppt_x</p:attrName>
                                        </p:attrNameLst>
                                      </p:cBhvr>
                                      <p:tavLst>
                                        <p:tav tm="0">
                                          <p:val>
                                            <p:strVal val="ppt_x"/>
                                          </p:val>
                                        </p:tav>
                                        <p:tav tm="100000">
                                          <p:val>
                                            <p:strVal val="0-ppt_w/2"/>
                                          </p:val>
                                        </p:tav>
                                      </p:tavLst>
                                    </p:anim>
                                    <p:anim calcmode="lin" valueType="num">
                                      <p:cBhvr additive="base">
                                        <p:cTn id="155" dur="3000"/>
                                        <p:tgtEl>
                                          <p:spTgt spid="11"/>
                                        </p:tgtEl>
                                        <p:attrNameLst>
                                          <p:attrName>ppt_y</p:attrName>
                                        </p:attrNameLst>
                                      </p:cBhvr>
                                      <p:tavLst>
                                        <p:tav tm="0">
                                          <p:val>
                                            <p:strVal val="ppt_y"/>
                                          </p:val>
                                        </p:tav>
                                        <p:tav tm="100000">
                                          <p:val>
                                            <p:strVal val="ppt_y"/>
                                          </p:val>
                                        </p:tav>
                                      </p:tavLst>
                                    </p:anim>
                                    <p:set>
                                      <p:cBhvr>
                                        <p:cTn id="156" dur="1" fill="hold">
                                          <p:stCondLst>
                                            <p:cond delay="2999"/>
                                          </p:stCondLst>
                                        </p:cTn>
                                        <p:tgtEl>
                                          <p:spTgt spid="11"/>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3000"/>
                                        <p:tgtEl>
                                          <p:spTgt spid="13"/>
                                        </p:tgtEl>
                                        <p:attrNameLst>
                                          <p:attrName>ppt_x</p:attrName>
                                        </p:attrNameLst>
                                      </p:cBhvr>
                                      <p:tavLst>
                                        <p:tav tm="0">
                                          <p:val>
                                            <p:strVal val="ppt_x"/>
                                          </p:val>
                                        </p:tav>
                                        <p:tav tm="100000">
                                          <p:val>
                                            <p:strVal val="0-ppt_w/2"/>
                                          </p:val>
                                        </p:tav>
                                      </p:tavLst>
                                    </p:anim>
                                    <p:anim calcmode="lin" valueType="num">
                                      <p:cBhvr additive="base">
                                        <p:cTn id="159" dur="3000"/>
                                        <p:tgtEl>
                                          <p:spTgt spid="13"/>
                                        </p:tgtEl>
                                        <p:attrNameLst>
                                          <p:attrName>ppt_y</p:attrName>
                                        </p:attrNameLst>
                                      </p:cBhvr>
                                      <p:tavLst>
                                        <p:tav tm="0">
                                          <p:val>
                                            <p:strVal val="ppt_y"/>
                                          </p:val>
                                        </p:tav>
                                        <p:tav tm="100000">
                                          <p:val>
                                            <p:strVal val="ppt_y"/>
                                          </p:val>
                                        </p:tav>
                                      </p:tavLst>
                                    </p:anim>
                                    <p:set>
                                      <p:cBhvr>
                                        <p:cTn id="160" dur="1" fill="hold">
                                          <p:stCondLst>
                                            <p:cond delay="2999"/>
                                          </p:stCondLst>
                                        </p:cTn>
                                        <p:tgtEl>
                                          <p:spTgt spid="13"/>
                                        </p:tgtEl>
                                        <p:attrNameLst>
                                          <p:attrName>style.visibility</p:attrName>
                                        </p:attrNameLst>
                                      </p:cBhvr>
                                      <p:to>
                                        <p:strVal val="hidden"/>
                                      </p:to>
                                    </p:set>
                                  </p:childTnLst>
                                </p:cTn>
                              </p:par>
                              <p:par>
                                <p:cTn id="161" presetID="2" presetClass="exit" presetSubtype="8" fill="hold" grpId="3"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ppt_y"/>
                                          </p:val>
                                        </p:tav>
                                      </p:tavLst>
                                    </p:anim>
                                    <p:set>
                                      <p:cBhvr>
                                        <p:cTn id="164" dur="1" fill="hold">
                                          <p:stCondLst>
                                            <p:cond delay="2999"/>
                                          </p:stCondLst>
                                        </p:cTn>
                                        <p:tgtEl>
                                          <p:spTgt spid="16"/>
                                        </p:tgtEl>
                                        <p:attrNameLst>
                                          <p:attrName>style.visibility</p:attrName>
                                        </p:attrNameLst>
                                      </p:cBhvr>
                                      <p:to>
                                        <p:strVal val="hidden"/>
                                      </p:to>
                                    </p:set>
                                  </p:childTnLst>
                                </p:cTn>
                              </p:par>
                              <p:par>
                                <p:cTn id="165" presetID="13" presetClass="exit" presetSubtype="32" fill="hold" grpId="4" nodeType="withEffect">
                                  <p:stCondLst>
                                    <p:cond delay="0"/>
                                  </p:stCondLst>
                                  <p:childTnLst>
                                    <p:animEffect transition="out" filter="plus(out)">
                                      <p:cBhvr>
                                        <p:cTn id="166" dur="3000"/>
                                        <p:tgtEl>
                                          <p:spTgt spid="5"/>
                                        </p:tgtEl>
                                      </p:cBhvr>
                                    </p:animEffect>
                                    <p:set>
                                      <p:cBhvr>
                                        <p:cTn id="167" dur="1" fill="hold">
                                          <p:stCondLst>
                                            <p:cond delay="2999"/>
                                          </p:stCondLst>
                                        </p:cTn>
                                        <p:tgtEl>
                                          <p:spTgt spid="5"/>
                                        </p:tgtEl>
                                        <p:attrNameLst>
                                          <p:attrName>style.visibility</p:attrName>
                                        </p:attrNameLst>
                                      </p:cBhvr>
                                      <p:to>
                                        <p:strVal val="hidden"/>
                                      </p:to>
                                    </p:set>
                                  </p:childTnLst>
                                </p:cTn>
                              </p:par>
                              <p:par>
                                <p:cTn id="168" presetID="13" presetClass="exit" presetSubtype="32" fill="hold" grpId="4" nodeType="withEffect">
                                  <p:stCondLst>
                                    <p:cond delay="0"/>
                                  </p:stCondLst>
                                  <p:childTnLst>
                                    <p:animEffect transition="out" filter="plus(out)">
                                      <p:cBhvr>
                                        <p:cTn id="169" dur="3000"/>
                                        <p:tgtEl>
                                          <p:spTgt spid="6"/>
                                        </p:tgtEl>
                                      </p:cBhvr>
                                    </p:animEffect>
                                    <p:set>
                                      <p:cBhvr>
                                        <p:cTn id="170" dur="1" fill="hold">
                                          <p:stCondLst>
                                            <p:cond delay="2999"/>
                                          </p:stCondLst>
                                        </p:cTn>
                                        <p:tgtEl>
                                          <p:spTgt spid="6"/>
                                        </p:tgtEl>
                                        <p:attrNameLst>
                                          <p:attrName>style.visibility</p:attrName>
                                        </p:attrNameLst>
                                      </p:cBhvr>
                                      <p:to>
                                        <p:strVal val="hidden"/>
                                      </p:to>
                                    </p:set>
                                  </p:childTnLst>
                                </p:cTn>
                              </p:par>
                              <p:par>
                                <p:cTn id="171" presetID="13" presetClass="exit" presetSubtype="32" fill="hold" grpId="4" nodeType="withEffect">
                                  <p:stCondLst>
                                    <p:cond delay="0"/>
                                  </p:stCondLst>
                                  <p:childTnLst>
                                    <p:animEffect transition="out" filter="plus(out)">
                                      <p:cBhvr>
                                        <p:cTn id="172" dur="3000"/>
                                        <p:tgtEl>
                                          <p:spTgt spid="7"/>
                                        </p:tgtEl>
                                      </p:cBhvr>
                                    </p:animEffect>
                                    <p:set>
                                      <p:cBhvr>
                                        <p:cTn id="173" dur="1" fill="hold">
                                          <p:stCondLst>
                                            <p:cond delay="2999"/>
                                          </p:stCondLst>
                                        </p:cTn>
                                        <p:tgtEl>
                                          <p:spTgt spid="7"/>
                                        </p:tgtEl>
                                        <p:attrNameLst>
                                          <p:attrName>style.visibility</p:attrName>
                                        </p:attrNameLst>
                                      </p:cBhvr>
                                      <p:to>
                                        <p:strVal val="hidden"/>
                                      </p:to>
                                    </p:set>
                                  </p:childTnLst>
                                </p:cTn>
                              </p:par>
                              <p:par>
                                <p:cTn id="174" presetID="13" presetClass="exit" presetSubtype="32" fill="hold" grpId="4" nodeType="withEffect">
                                  <p:stCondLst>
                                    <p:cond delay="0"/>
                                  </p:stCondLst>
                                  <p:childTnLst>
                                    <p:animEffect transition="out" filter="plus(out)">
                                      <p:cBhvr>
                                        <p:cTn id="175" dur="3000"/>
                                        <p:tgtEl>
                                          <p:spTgt spid="8"/>
                                        </p:tgtEl>
                                      </p:cBhvr>
                                    </p:animEffect>
                                    <p:set>
                                      <p:cBhvr>
                                        <p:cTn id="176" dur="1" fill="hold">
                                          <p:stCondLst>
                                            <p:cond delay="2999"/>
                                          </p:stCondLst>
                                        </p:cTn>
                                        <p:tgtEl>
                                          <p:spTgt spid="8"/>
                                        </p:tgtEl>
                                        <p:attrNameLst>
                                          <p:attrName>style.visibility</p:attrName>
                                        </p:attrNameLst>
                                      </p:cBhvr>
                                      <p:to>
                                        <p:strVal val="hidden"/>
                                      </p:to>
                                    </p:set>
                                  </p:childTnLst>
                                </p:cTn>
                              </p:par>
                              <p:par>
                                <p:cTn id="177" presetID="13" presetClass="exit" presetSubtype="32" fill="hold" grpId="4" nodeType="withEffect">
                                  <p:stCondLst>
                                    <p:cond delay="0"/>
                                  </p:stCondLst>
                                  <p:childTnLst>
                                    <p:animEffect transition="out" filter="plus(out)">
                                      <p:cBhvr>
                                        <p:cTn id="178" dur="3000"/>
                                        <p:tgtEl>
                                          <p:spTgt spid="9"/>
                                        </p:tgtEl>
                                      </p:cBhvr>
                                    </p:animEffect>
                                    <p:set>
                                      <p:cBhvr>
                                        <p:cTn id="179" dur="1" fill="hold">
                                          <p:stCondLst>
                                            <p:cond delay="2999"/>
                                          </p:stCondLst>
                                        </p:cTn>
                                        <p:tgtEl>
                                          <p:spTgt spid="9"/>
                                        </p:tgtEl>
                                        <p:attrNameLst>
                                          <p:attrName>style.visibility</p:attrName>
                                        </p:attrNameLst>
                                      </p:cBhvr>
                                      <p:to>
                                        <p:strVal val="hidden"/>
                                      </p:to>
                                    </p:set>
                                  </p:childTnLst>
                                </p:cTn>
                              </p:par>
                              <p:par>
                                <p:cTn id="180" presetID="13" presetClass="exit" presetSubtype="32" fill="hold" grpId="4" nodeType="withEffect">
                                  <p:stCondLst>
                                    <p:cond delay="0"/>
                                  </p:stCondLst>
                                  <p:childTnLst>
                                    <p:animEffect transition="out" filter="plus(out)">
                                      <p:cBhvr>
                                        <p:cTn id="181" dur="3000"/>
                                        <p:tgtEl>
                                          <p:spTgt spid="10"/>
                                        </p:tgtEl>
                                      </p:cBhvr>
                                    </p:animEffect>
                                    <p:set>
                                      <p:cBhvr>
                                        <p:cTn id="182" dur="1" fill="hold">
                                          <p:stCondLst>
                                            <p:cond delay="2999"/>
                                          </p:stCondLst>
                                        </p:cTn>
                                        <p:tgtEl>
                                          <p:spTgt spid="10"/>
                                        </p:tgtEl>
                                        <p:attrNameLst>
                                          <p:attrName>style.visibility</p:attrName>
                                        </p:attrNameLst>
                                      </p:cBhvr>
                                      <p:to>
                                        <p:strVal val="hidden"/>
                                      </p:to>
                                    </p:set>
                                  </p:childTnLst>
                                </p:cTn>
                              </p:par>
                              <p:par>
                                <p:cTn id="183" presetID="13" presetClass="exit" presetSubtype="32" fill="hold" grpId="4" nodeType="withEffect">
                                  <p:stCondLst>
                                    <p:cond delay="0"/>
                                  </p:stCondLst>
                                  <p:childTnLst>
                                    <p:animEffect transition="out" filter="plus(out)">
                                      <p:cBhvr>
                                        <p:cTn id="184" dur="3000"/>
                                        <p:tgtEl>
                                          <p:spTgt spid="11"/>
                                        </p:tgtEl>
                                      </p:cBhvr>
                                    </p:animEffect>
                                    <p:set>
                                      <p:cBhvr>
                                        <p:cTn id="185" dur="1" fill="hold">
                                          <p:stCondLst>
                                            <p:cond delay="2999"/>
                                          </p:stCondLst>
                                        </p:cTn>
                                        <p:tgtEl>
                                          <p:spTgt spid="11"/>
                                        </p:tgtEl>
                                        <p:attrNameLst>
                                          <p:attrName>style.visibility</p:attrName>
                                        </p:attrNameLst>
                                      </p:cBhvr>
                                      <p:to>
                                        <p:strVal val="hidden"/>
                                      </p:to>
                                    </p:set>
                                  </p:childTnLst>
                                </p:cTn>
                              </p:par>
                              <p:par>
                                <p:cTn id="186" presetID="13" presetClass="exit" presetSubtype="32" fill="hold" grpId="4" nodeType="withEffect">
                                  <p:stCondLst>
                                    <p:cond delay="0"/>
                                  </p:stCondLst>
                                  <p:childTnLst>
                                    <p:animEffect transition="out" filter="plus(out)">
                                      <p:cBhvr>
                                        <p:cTn id="187" dur="3000"/>
                                        <p:tgtEl>
                                          <p:spTgt spid="12"/>
                                        </p:tgtEl>
                                      </p:cBhvr>
                                    </p:animEffect>
                                    <p:set>
                                      <p:cBhvr>
                                        <p:cTn id="188" dur="1" fill="hold">
                                          <p:stCondLst>
                                            <p:cond delay="2999"/>
                                          </p:stCondLst>
                                        </p:cTn>
                                        <p:tgtEl>
                                          <p:spTgt spid="12"/>
                                        </p:tgtEl>
                                        <p:attrNameLst>
                                          <p:attrName>style.visibility</p:attrName>
                                        </p:attrNameLst>
                                      </p:cBhvr>
                                      <p:to>
                                        <p:strVal val="hidden"/>
                                      </p:to>
                                    </p:set>
                                  </p:childTnLst>
                                </p:cTn>
                              </p:par>
                              <p:par>
                                <p:cTn id="189" presetID="13" presetClass="exit" presetSubtype="32" fill="hold" grpId="4" nodeType="withEffect">
                                  <p:stCondLst>
                                    <p:cond delay="0"/>
                                  </p:stCondLst>
                                  <p:childTnLst>
                                    <p:animEffect transition="out" filter="plus(out)">
                                      <p:cBhvr>
                                        <p:cTn id="190" dur="3000"/>
                                        <p:tgtEl>
                                          <p:spTgt spid="13"/>
                                        </p:tgtEl>
                                      </p:cBhvr>
                                    </p:animEffect>
                                    <p:set>
                                      <p:cBhvr>
                                        <p:cTn id="191" dur="1" fill="hold">
                                          <p:stCondLst>
                                            <p:cond delay="2999"/>
                                          </p:stCondLst>
                                        </p:cTn>
                                        <p:tgtEl>
                                          <p:spTgt spid="13"/>
                                        </p:tgtEl>
                                        <p:attrNameLst>
                                          <p:attrName>style.visibility</p:attrName>
                                        </p:attrNameLst>
                                      </p:cBhvr>
                                      <p:to>
                                        <p:strVal val="hidden"/>
                                      </p:to>
                                    </p:set>
                                  </p:childTnLst>
                                </p:cTn>
                              </p:par>
                              <p:par>
                                <p:cTn id="192" presetID="13" presetClass="exit" presetSubtype="32" fill="hold" grpId="4" nodeType="withEffect">
                                  <p:stCondLst>
                                    <p:cond delay="0"/>
                                  </p:stCondLst>
                                  <p:childTnLst>
                                    <p:animEffect transition="out" filter="plus(out)">
                                      <p:cBhvr>
                                        <p:cTn id="193" dur="3000"/>
                                        <p:tgtEl>
                                          <p:spTgt spid="14"/>
                                        </p:tgtEl>
                                      </p:cBhvr>
                                    </p:animEffect>
                                    <p:set>
                                      <p:cBhvr>
                                        <p:cTn id="194" dur="1" fill="hold">
                                          <p:stCondLst>
                                            <p:cond delay="2999"/>
                                          </p:stCondLst>
                                        </p:cTn>
                                        <p:tgtEl>
                                          <p:spTgt spid="14"/>
                                        </p:tgtEl>
                                        <p:attrNameLst>
                                          <p:attrName>style.visibility</p:attrName>
                                        </p:attrNameLst>
                                      </p:cBhvr>
                                      <p:to>
                                        <p:strVal val="hidden"/>
                                      </p:to>
                                    </p:set>
                                  </p:childTnLst>
                                </p:cTn>
                              </p:par>
                              <p:par>
                                <p:cTn id="195" presetID="13" presetClass="exit" presetSubtype="32" fill="hold" grpId="4" nodeType="withEffect">
                                  <p:stCondLst>
                                    <p:cond delay="0"/>
                                  </p:stCondLst>
                                  <p:childTnLst>
                                    <p:animEffect transition="out" filter="plus(out)">
                                      <p:cBhvr>
                                        <p:cTn id="196" dur="3000"/>
                                        <p:tgtEl>
                                          <p:spTgt spid="15"/>
                                        </p:tgtEl>
                                      </p:cBhvr>
                                    </p:animEffect>
                                    <p:set>
                                      <p:cBhvr>
                                        <p:cTn id="197" dur="1" fill="hold">
                                          <p:stCondLst>
                                            <p:cond delay="2999"/>
                                          </p:stCondLst>
                                        </p:cTn>
                                        <p:tgtEl>
                                          <p:spTgt spid="15"/>
                                        </p:tgtEl>
                                        <p:attrNameLst>
                                          <p:attrName>style.visibility</p:attrName>
                                        </p:attrNameLst>
                                      </p:cBhvr>
                                      <p:to>
                                        <p:strVal val="hidden"/>
                                      </p:to>
                                    </p:set>
                                  </p:childTnLst>
                                </p:cTn>
                              </p:par>
                              <p:par>
                                <p:cTn id="198" presetID="13" presetClass="exit" presetSubtype="32" fill="hold" grpId="4" nodeType="withEffect">
                                  <p:stCondLst>
                                    <p:cond delay="0"/>
                                  </p:stCondLst>
                                  <p:childTnLst>
                                    <p:animEffect transition="out" filter="plus(out)">
                                      <p:cBhvr>
                                        <p:cTn id="199" dur="3000"/>
                                        <p:tgtEl>
                                          <p:spTgt spid="16"/>
                                        </p:tgtEl>
                                      </p:cBhvr>
                                    </p:animEffect>
                                    <p:set>
                                      <p:cBhvr>
                                        <p:cTn id="200" dur="1" fill="hold">
                                          <p:stCondLst>
                                            <p:cond delay="2999"/>
                                          </p:stCondLst>
                                        </p:cTn>
                                        <p:tgtEl>
                                          <p:spTgt spid="16"/>
                                        </p:tgtEl>
                                        <p:attrNameLst>
                                          <p:attrName>style.visibility</p:attrName>
                                        </p:attrNameLst>
                                      </p:cBhvr>
                                      <p:to>
                                        <p:strVal val="hidden"/>
                                      </p:to>
                                    </p:set>
                                  </p:childTnLst>
                                </p:cTn>
                              </p:par>
                              <p:par>
                                <p:cTn id="201" presetID="8" presetClass="emph" presetSubtype="0" fill="hold" grpId="5" nodeType="withEffect">
                                  <p:stCondLst>
                                    <p:cond delay="0"/>
                                  </p:stCondLst>
                                  <p:childTnLst>
                                    <p:animRot by="21600000">
                                      <p:cBhvr>
                                        <p:cTn id="202" dur="3000" fill="hold"/>
                                        <p:tgtEl>
                                          <p:spTgt spid="5"/>
                                        </p:tgtEl>
                                        <p:attrNameLst>
                                          <p:attrName>r</p:attrName>
                                        </p:attrNameLst>
                                      </p:cBhvr>
                                    </p:animRot>
                                  </p:childTnLst>
                                </p:cTn>
                              </p:par>
                              <p:par>
                                <p:cTn id="203" presetID="8" presetClass="emph" presetSubtype="0" fill="hold" grpId="5" nodeType="withEffect">
                                  <p:stCondLst>
                                    <p:cond delay="0"/>
                                  </p:stCondLst>
                                  <p:childTnLst>
                                    <p:animRot by="21600000">
                                      <p:cBhvr>
                                        <p:cTn id="204" dur="3000" fill="hold"/>
                                        <p:tgtEl>
                                          <p:spTgt spid="7"/>
                                        </p:tgtEl>
                                        <p:attrNameLst>
                                          <p:attrName>r</p:attrName>
                                        </p:attrNameLst>
                                      </p:cBhvr>
                                    </p:animRot>
                                  </p:childTnLst>
                                </p:cTn>
                              </p:par>
                              <p:par>
                                <p:cTn id="205" presetID="8" presetClass="emph" presetSubtype="0" fill="hold" grpId="5" nodeType="withEffect">
                                  <p:stCondLst>
                                    <p:cond delay="0"/>
                                  </p:stCondLst>
                                  <p:childTnLst>
                                    <p:animRot by="21600000">
                                      <p:cBhvr>
                                        <p:cTn id="206" dur="3000" fill="hold"/>
                                        <p:tgtEl>
                                          <p:spTgt spid="9"/>
                                        </p:tgtEl>
                                        <p:attrNameLst>
                                          <p:attrName>r</p:attrName>
                                        </p:attrNameLst>
                                      </p:cBhvr>
                                    </p:animRot>
                                  </p:childTnLst>
                                </p:cTn>
                              </p:par>
                              <p:par>
                                <p:cTn id="207" presetID="8" presetClass="emph" presetSubtype="0" fill="hold" grpId="5" nodeType="withEffect">
                                  <p:stCondLst>
                                    <p:cond delay="0"/>
                                  </p:stCondLst>
                                  <p:childTnLst>
                                    <p:animRot by="21600000">
                                      <p:cBhvr>
                                        <p:cTn id="208" dur="3000" fill="hold"/>
                                        <p:tgtEl>
                                          <p:spTgt spid="12"/>
                                        </p:tgtEl>
                                        <p:attrNameLst>
                                          <p:attrName>r</p:attrName>
                                        </p:attrNameLst>
                                      </p:cBhvr>
                                    </p:animRot>
                                  </p:childTnLst>
                                </p:cTn>
                              </p:par>
                              <p:par>
                                <p:cTn id="209" presetID="8" presetClass="emph" presetSubtype="0" fill="hold" grpId="5" nodeType="withEffect">
                                  <p:stCondLst>
                                    <p:cond delay="0"/>
                                  </p:stCondLst>
                                  <p:childTnLst>
                                    <p:animRot by="21600000">
                                      <p:cBhvr>
                                        <p:cTn id="210" dur="3000" fill="hold"/>
                                        <p:tgtEl>
                                          <p:spTgt spid="14"/>
                                        </p:tgtEl>
                                        <p:attrNameLst>
                                          <p:attrName>r</p:attrName>
                                        </p:attrNameLst>
                                      </p:cBhvr>
                                    </p:animRot>
                                  </p:childTnLst>
                                </p:cTn>
                              </p:par>
                              <p:par>
                                <p:cTn id="211" presetID="8" presetClass="emph" presetSubtype="0" fill="hold" grpId="5" nodeType="withEffect">
                                  <p:stCondLst>
                                    <p:cond delay="0"/>
                                  </p:stCondLst>
                                  <p:childTnLst>
                                    <p:animRot by="21600000">
                                      <p:cBhvr>
                                        <p:cTn id="212" dur="3000" fill="hold"/>
                                        <p:tgtEl>
                                          <p:spTgt spid="15"/>
                                        </p:tgtEl>
                                        <p:attrNameLst>
                                          <p:attrName>r</p:attrName>
                                        </p:attrNameLst>
                                      </p:cBhvr>
                                    </p:animRot>
                                  </p:childTnLst>
                                </p:cTn>
                              </p:par>
                              <p:par>
                                <p:cTn id="213" presetID="8" presetClass="emph" presetSubtype="0" fill="hold" grpId="5" nodeType="withEffect">
                                  <p:stCondLst>
                                    <p:cond delay="0"/>
                                  </p:stCondLst>
                                  <p:childTnLst>
                                    <p:animRot by="-21600000">
                                      <p:cBhvr>
                                        <p:cTn id="214" dur="3000" fill="hold"/>
                                        <p:tgtEl>
                                          <p:spTgt spid="6"/>
                                        </p:tgtEl>
                                        <p:attrNameLst>
                                          <p:attrName>r</p:attrName>
                                        </p:attrNameLst>
                                      </p:cBhvr>
                                    </p:animRot>
                                  </p:childTnLst>
                                </p:cTn>
                              </p:par>
                              <p:par>
                                <p:cTn id="215" presetID="8" presetClass="emph" presetSubtype="0" fill="hold" grpId="5" nodeType="withEffect">
                                  <p:stCondLst>
                                    <p:cond delay="0"/>
                                  </p:stCondLst>
                                  <p:childTnLst>
                                    <p:animRot by="-21600000">
                                      <p:cBhvr>
                                        <p:cTn id="216" dur="3000" fill="hold"/>
                                        <p:tgtEl>
                                          <p:spTgt spid="8"/>
                                        </p:tgtEl>
                                        <p:attrNameLst>
                                          <p:attrName>r</p:attrName>
                                        </p:attrNameLst>
                                      </p:cBhvr>
                                    </p:animRot>
                                  </p:childTnLst>
                                </p:cTn>
                              </p:par>
                              <p:par>
                                <p:cTn id="217" presetID="8" presetClass="emph" presetSubtype="0" fill="hold" grpId="5" nodeType="withEffect">
                                  <p:stCondLst>
                                    <p:cond delay="0"/>
                                  </p:stCondLst>
                                  <p:childTnLst>
                                    <p:animRot by="-21600000">
                                      <p:cBhvr>
                                        <p:cTn id="218" dur="3000" fill="hold"/>
                                        <p:tgtEl>
                                          <p:spTgt spid="10"/>
                                        </p:tgtEl>
                                        <p:attrNameLst>
                                          <p:attrName>r</p:attrName>
                                        </p:attrNameLst>
                                      </p:cBhvr>
                                    </p:animRot>
                                  </p:childTnLst>
                                </p:cTn>
                              </p:par>
                              <p:par>
                                <p:cTn id="219" presetID="8" presetClass="emph" presetSubtype="0" fill="hold" grpId="5" nodeType="withEffect">
                                  <p:stCondLst>
                                    <p:cond delay="0"/>
                                  </p:stCondLst>
                                  <p:childTnLst>
                                    <p:animRot by="-21600000">
                                      <p:cBhvr>
                                        <p:cTn id="220" dur="3000" fill="hold"/>
                                        <p:tgtEl>
                                          <p:spTgt spid="11"/>
                                        </p:tgtEl>
                                        <p:attrNameLst>
                                          <p:attrName>r</p:attrName>
                                        </p:attrNameLst>
                                      </p:cBhvr>
                                    </p:animRot>
                                  </p:childTnLst>
                                </p:cTn>
                              </p:par>
                              <p:par>
                                <p:cTn id="221" presetID="8" presetClass="emph" presetSubtype="0" fill="hold" grpId="5" nodeType="withEffect">
                                  <p:stCondLst>
                                    <p:cond delay="0"/>
                                  </p:stCondLst>
                                  <p:childTnLst>
                                    <p:animRot by="-21600000">
                                      <p:cBhvr>
                                        <p:cTn id="222" dur="3000" fill="hold"/>
                                        <p:tgtEl>
                                          <p:spTgt spid="13"/>
                                        </p:tgtEl>
                                        <p:attrNameLst>
                                          <p:attrName>r</p:attrName>
                                        </p:attrNameLst>
                                      </p:cBhvr>
                                    </p:animRot>
                                  </p:childTnLst>
                                </p:cTn>
                              </p:par>
                              <p:par>
                                <p:cTn id="223" presetID="8" presetClass="emph" presetSubtype="0" fill="hold" grpId="5" nodeType="withEffect">
                                  <p:stCondLst>
                                    <p:cond delay="0"/>
                                  </p:stCondLst>
                                  <p:childTnLst>
                                    <p:animRot by="-21600000">
                                      <p:cBhvr>
                                        <p:cTn id="224" dur="3000" fill="hold"/>
                                        <p:tgtEl>
                                          <p:spTgt spid="16"/>
                                        </p:tgtEl>
                                        <p:attrNameLst>
                                          <p:attrName>r</p:attrName>
                                        </p:attrNameLst>
                                      </p:cBhvr>
                                    </p:animRot>
                                  </p:childTnLst>
                                </p:cTn>
                              </p:par>
                              <p:par>
                                <p:cTn id="225" presetID="23" presetClass="entr" presetSubtype="288"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p:cTn id="227" dur="3000" fill="hold"/>
                                        <p:tgtEl>
                                          <p:spTgt spid="4"/>
                                        </p:tgtEl>
                                        <p:attrNameLst>
                                          <p:attrName>ppt_w</p:attrName>
                                        </p:attrNameLst>
                                      </p:cBhvr>
                                      <p:tavLst>
                                        <p:tav tm="0">
                                          <p:val>
                                            <p:strVal val="4/3*#ppt_w"/>
                                          </p:val>
                                        </p:tav>
                                        <p:tav tm="100000">
                                          <p:val>
                                            <p:strVal val="#ppt_w"/>
                                          </p:val>
                                        </p:tav>
                                      </p:tavLst>
                                    </p:anim>
                                    <p:anim calcmode="lin" valueType="num">
                                      <p:cBhvr>
                                        <p:cTn id="228" dur="3000" fill="hold"/>
                                        <p:tgtEl>
                                          <p:spTgt spid="4"/>
                                        </p:tgtEl>
                                        <p:attrNameLst>
                                          <p:attrName>ppt_h</p:attrName>
                                        </p:attrNameLst>
                                      </p:cBhvr>
                                      <p:tavLst>
                                        <p:tav tm="0">
                                          <p:val>
                                            <p:strVal val="4/3*#ppt_h"/>
                                          </p:val>
                                        </p:tav>
                                        <p:tav tm="100000">
                                          <p:val>
                                            <p:strVal val="#ppt_h"/>
                                          </p:val>
                                        </p:tav>
                                      </p:tavLst>
                                    </p:anim>
                                  </p:childTnLst>
                                </p:cTn>
                              </p:par>
                              <p:par>
                                <p:cTn id="229" presetID="16" presetClass="entr" presetSubtype="37" fill="hold" nodeType="withEffect">
                                  <p:stCondLst>
                                    <p:cond delay="0"/>
                                  </p:stCondLst>
                                  <p:childTnLst>
                                    <p:set>
                                      <p:cBhvr>
                                        <p:cTn id="230" dur="1" fill="hold">
                                          <p:stCondLst>
                                            <p:cond delay="0"/>
                                          </p:stCondLst>
                                        </p:cTn>
                                        <p:tgtEl>
                                          <p:spTgt spid="4"/>
                                        </p:tgtEl>
                                        <p:attrNameLst>
                                          <p:attrName>style.visibility</p:attrName>
                                        </p:attrNameLst>
                                      </p:cBhvr>
                                      <p:to>
                                        <p:strVal val="visible"/>
                                      </p:to>
                                    </p:set>
                                    <p:animEffect transition="in" filter="barn(outVertical)">
                                      <p:cBhvr>
                                        <p:cTn id="23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60000"/>
                  <a:lumOff val="40000"/>
                </a:schemeClr>
              </a:gs>
              <a:gs pos="50000">
                <a:srgbClr val="0033CC">
                  <a:shade val="67500"/>
                  <a:satMod val="115000"/>
                </a:srgbClr>
              </a:gs>
              <a:gs pos="100000">
                <a:srgbClr val="0033CC">
                  <a:shade val="100000"/>
                  <a:satMod val="115000"/>
                </a:srgbClr>
              </a:gs>
            </a:gsLst>
            <a:path path="circle">
              <a:fillToRect l="50000" t="50000" r="50000" b="50000"/>
            </a:path>
            <a:tileRect/>
          </a:gradFill>
        </p:spPr>
        <p:txBody>
          <a:bodyPr/>
          <a:lstStyle/>
          <a:p>
            <a:endParaRPr lang="es-ES" dirty="0"/>
          </a:p>
        </p:txBody>
      </p:sp>
      <p:pic>
        <p:nvPicPr>
          <p:cNvPr id="4" name="3 Imagen" descr="0(51).jpg"/>
          <p:cNvPicPr>
            <a:picLocks noChangeAspect="1"/>
          </p:cNvPicPr>
          <p:nvPr/>
        </p:nvPicPr>
        <p:blipFill>
          <a:blip r:embed="rId2"/>
          <a:stretch>
            <a:fillRect/>
          </a:stretch>
        </p:blipFill>
        <p:spPr>
          <a:xfrm>
            <a:off x="0" y="0"/>
            <a:ext cx="9152930" cy="6858000"/>
          </a:xfrm>
          <a:prstGeom prst="rect">
            <a:avLst/>
          </a:prstGeom>
        </p:spPr>
      </p:pic>
      <p:pic>
        <p:nvPicPr>
          <p:cNvPr id="5" name="4 Imagen" descr="w08FxQhq5OuE-tIhjQ1wthV5kWw.png"/>
          <p:cNvPicPr>
            <a:picLocks noChangeAspect="1"/>
          </p:cNvPicPr>
          <p:nvPr/>
        </p:nvPicPr>
        <p:blipFill>
          <a:blip r:embed="rId3">
            <a:duotone>
              <a:schemeClr val="accent1">
                <a:shade val="45000"/>
                <a:satMod val="135000"/>
              </a:schemeClr>
              <a:prstClr val="white"/>
            </a:duotone>
            <a:lum contrast="40000"/>
          </a:blip>
          <a:stretch>
            <a:fillRect/>
          </a:stretch>
        </p:blipFill>
        <p:spPr>
          <a:xfrm rot="871794">
            <a:off x="4098079" y="4334031"/>
            <a:ext cx="1214446" cy="2071702"/>
          </a:xfrm>
          <a:prstGeom prst="rect">
            <a:avLst/>
          </a:prstGeom>
        </p:spPr>
      </p:pic>
      <p:pic>
        <p:nvPicPr>
          <p:cNvPr id="6" name="5 Imagen" descr="w08FxQhq5OuE-tIhjQ1wthV5kWw.png"/>
          <p:cNvPicPr>
            <a:picLocks noChangeAspect="1"/>
          </p:cNvPicPr>
          <p:nvPr/>
        </p:nvPicPr>
        <p:blipFill>
          <a:blip r:embed="rId3">
            <a:duotone>
              <a:schemeClr val="accent1">
                <a:shade val="45000"/>
                <a:satMod val="135000"/>
              </a:schemeClr>
              <a:prstClr val="white"/>
            </a:duotone>
            <a:lum contrast="40000"/>
          </a:blip>
          <a:stretch>
            <a:fillRect/>
          </a:stretch>
        </p:blipFill>
        <p:spPr>
          <a:xfrm rot="529095">
            <a:off x="4011063" y="580744"/>
            <a:ext cx="1214446" cy="2095500"/>
          </a:xfrm>
          <a:prstGeom prst="rect">
            <a:avLst/>
          </a:prstGeom>
        </p:spPr>
      </p:pic>
      <p:pic>
        <p:nvPicPr>
          <p:cNvPr id="7" name="6 Imagen" descr="w08FxQhq5OuE-tIhjQ1wthV5kWw.png"/>
          <p:cNvPicPr>
            <a:picLocks noChangeAspect="1"/>
          </p:cNvPicPr>
          <p:nvPr/>
        </p:nvPicPr>
        <p:blipFill>
          <a:blip r:embed="rId3">
            <a:duotone>
              <a:schemeClr val="accent1">
                <a:shade val="45000"/>
                <a:satMod val="135000"/>
              </a:schemeClr>
              <a:prstClr val="white"/>
            </a:duotone>
            <a:lum contrast="40000"/>
          </a:blip>
          <a:stretch>
            <a:fillRect/>
          </a:stretch>
        </p:blipFill>
        <p:spPr>
          <a:xfrm rot="5400000">
            <a:off x="2095968" y="2741211"/>
            <a:ext cx="1148550" cy="2095500"/>
          </a:xfrm>
          <a:prstGeom prst="rect">
            <a:avLst/>
          </a:prstGeom>
        </p:spPr>
      </p:pic>
      <p:pic>
        <p:nvPicPr>
          <p:cNvPr id="8" name="7 Imagen" descr="w08FxQhq5OuE-tIhjQ1wthV5kWw.png"/>
          <p:cNvPicPr>
            <a:picLocks noChangeAspect="1"/>
          </p:cNvPicPr>
          <p:nvPr/>
        </p:nvPicPr>
        <p:blipFill>
          <a:blip r:embed="rId3">
            <a:duotone>
              <a:schemeClr val="accent1">
                <a:shade val="45000"/>
                <a:satMod val="135000"/>
              </a:schemeClr>
              <a:prstClr val="white"/>
            </a:duotone>
            <a:lum contrast="40000"/>
          </a:blip>
          <a:stretch>
            <a:fillRect/>
          </a:stretch>
        </p:blipFill>
        <p:spPr>
          <a:xfrm rot="7322696">
            <a:off x="2223488" y="1689337"/>
            <a:ext cx="1148550" cy="2095500"/>
          </a:xfrm>
          <a:prstGeom prst="rect">
            <a:avLst/>
          </a:prstGeom>
        </p:spPr>
      </p:pic>
      <p:pic>
        <p:nvPicPr>
          <p:cNvPr id="9" name="8 Imagen" descr="w08FxQhq5OuE-tIhjQ1wthV5kWw.png"/>
          <p:cNvPicPr>
            <a:picLocks noChangeAspect="1"/>
          </p:cNvPicPr>
          <p:nvPr/>
        </p:nvPicPr>
        <p:blipFill>
          <a:blip r:embed="rId3">
            <a:duotone>
              <a:schemeClr val="accent1">
                <a:shade val="45000"/>
                <a:satMod val="135000"/>
              </a:schemeClr>
              <a:prstClr val="white"/>
            </a:duotone>
            <a:lum contrast="40000"/>
          </a:blip>
          <a:stretch>
            <a:fillRect/>
          </a:stretch>
        </p:blipFill>
        <p:spPr>
          <a:xfrm rot="9262217">
            <a:off x="2923948" y="764902"/>
            <a:ext cx="1148550" cy="2095500"/>
          </a:xfrm>
          <a:prstGeom prst="rect">
            <a:avLst/>
          </a:prstGeom>
        </p:spPr>
      </p:pic>
      <p:pic>
        <p:nvPicPr>
          <p:cNvPr id="10" name="9 Imagen" descr="w08FxQhq5OuE-tIhjQ1wthV5kWw.png"/>
          <p:cNvPicPr>
            <a:picLocks noChangeAspect="1"/>
          </p:cNvPicPr>
          <p:nvPr/>
        </p:nvPicPr>
        <p:blipFill>
          <a:blip r:embed="rId3">
            <a:duotone>
              <a:schemeClr val="accent1">
                <a:shade val="45000"/>
                <a:satMod val="135000"/>
              </a:schemeClr>
              <a:prstClr val="white"/>
            </a:duotone>
            <a:lum contrast="40000"/>
          </a:blip>
          <a:stretch>
            <a:fillRect/>
          </a:stretch>
        </p:blipFill>
        <p:spPr>
          <a:xfrm rot="6512417">
            <a:off x="5831293" y="2455459"/>
            <a:ext cx="1148550" cy="2095500"/>
          </a:xfrm>
          <a:prstGeom prst="rect">
            <a:avLst/>
          </a:prstGeom>
        </p:spPr>
      </p:pic>
      <p:pic>
        <p:nvPicPr>
          <p:cNvPr id="11" name="10 Imagen" descr="w08FxQhq5OuE-tIhjQ1wthV5kWw.png"/>
          <p:cNvPicPr>
            <a:picLocks noChangeAspect="1"/>
          </p:cNvPicPr>
          <p:nvPr/>
        </p:nvPicPr>
        <p:blipFill>
          <a:blip r:embed="rId3">
            <a:duotone>
              <a:schemeClr val="accent1">
                <a:shade val="45000"/>
                <a:satMod val="135000"/>
              </a:schemeClr>
              <a:prstClr val="white"/>
            </a:duotone>
            <a:lum contrast="40000"/>
          </a:blip>
          <a:stretch>
            <a:fillRect/>
          </a:stretch>
        </p:blipFill>
        <p:spPr>
          <a:xfrm rot="4861496">
            <a:off x="5693739" y="1540311"/>
            <a:ext cx="1148550" cy="2095500"/>
          </a:xfrm>
          <a:prstGeom prst="rect">
            <a:avLst/>
          </a:prstGeom>
        </p:spPr>
      </p:pic>
      <p:pic>
        <p:nvPicPr>
          <p:cNvPr id="12" name="11 Imagen" descr="w08FxQhq5OuE-tIhjQ1wthV5kWw.png"/>
          <p:cNvPicPr>
            <a:picLocks noChangeAspect="1"/>
          </p:cNvPicPr>
          <p:nvPr/>
        </p:nvPicPr>
        <p:blipFill>
          <a:blip r:embed="rId3">
            <a:duotone>
              <a:schemeClr val="accent1">
                <a:shade val="45000"/>
                <a:satMod val="135000"/>
              </a:schemeClr>
              <a:prstClr val="white"/>
            </a:duotone>
            <a:lum contrast="40000"/>
          </a:blip>
          <a:stretch>
            <a:fillRect/>
          </a:stretch>
        </p:blipFill>
        <p:spPr>
          <a:xfrm rot="2806931">
            <a:off x="5083089" y="874022"/>
            <a:ext cx="1148550" cy="2095500"/>
          </a:xfrm>
          <a:prstGeom prst="rect">
            <a:avLst/>
          </a:prstGeom>
        </p:spPr>
      </p:pic>
      <p:pic>
        <p:nvPicPr>
          <p:cNvPr id="13" name="12 Imagen" descr="w08FxQhq5OuE-tIhjQ1wthV5kWw.png"/>
          <p:cNvPicPr>
            <a:picLocks noChangeAspect="1"/>
          </p:cNvPicPr>
          <p:nvPr/>
        </p:nvPicPr>
        <p:blipFill>
          <a:blip r:embed="rId3">
            <a:duotone>
              <a:schemeClr val="accent1">
                <a:shade val="45000"/>
                <a:satMod val="135000"/>
              </a:schemeClr>
              <a:prstClr val="white"/>
            </a:duotone>
            <a:lum contrast="40000"/>
          </a:blip>
          <a:stretch>
            <a:fillRect/>
          </a:stretch>
        </p:blipFill>
        <p:spPr>
          <a:xfrm rot="8193144">
            <a:off x="5681379" y="3252551"/>
            <a:ext cx="1148550" cy="2095500"/>
          </a:xfrm>
          <a:prstGeom prst="rect">
            <a:avLst/>
          </a:prstGeom>
        </p:spPr>
      </p:pic>
      <p:pic>
        <p:nvPicPr>
          <p:cNvPr id="14" name="13 Imagen" descr="w08FxQhq5OuE-tIhjQ1wthV5kWw.png"/>
          <p:cNvPicPr>
            <a:picLocks noChangeAspect="1"/>
          </p:cNvPicPr>
          <p:nvPr/>
        </p:nvPicPr>
        <p:blipFill>
          <a:blip r:embed="rId3">
            <a:duotone>
              <a:schemeClr val="accent1">
                <a:shade val="45000"/>
                <a:satMod val="135000"/>
              </a:schemeClr>
              <a:prstClr val="white"/>
            </a:duotone>
            <a:lum contrast="40000"/>
          </a:blip>
          <a:stretch>
            <a:fillRect/>
          </a:stretch>
        </p:blipFill>
        <p:spPr>
          <a:xfrm rot="9790001">
            <a:off x="5022749" y="4060970"/>
            <a:ext cx="1148550" cy="2095500"/>
          </a:xfrm>
          <a:prstGeom prst="rect">
            <a:avLst/>
          </a:prstGeom>
        </p:spPr>
      </p:pic>
      <p:pic>
        <p:nvPicPr>
          <p:cNvPr id="15" name="14 Imagen" descr="w08FxQhq5OuE-tIhjQ1wthV5kWw.png"/>
          <p:cNvPicPr>
            <a:picLocks noChangeAspect="1"/>
          </p:cNvPicPr>
          <p:nvPr/>
        </p:nvPicPr>
        <p:blipFill>
          <a:blip r:embed="rId3">
            <a:duotone>
              <a:schemeClr val="accent1">
                <a:shade val="45000"/>
                <a:satMod val="135000"/>
              </a:schemeClr>
              <a:prstClr val="white"/>
            </a:duotone>
            <a:lum contrast="40000"/>
          </a:blip>
          <a:stretch>
            <a:fillRect/>
          </a:stretch>
        </p:blipFill>
        <p:spPr>
          <a:xfrm rot="2466288">
            <a:off x="3383699" y="4262594"/>
            <a:ext cx="1214446" cy="2071702"/>
          </a:xfrm>
          <a:prstGeom prst="rect">
            <a:avLst/>
          </a:prstGeom>
        </p:spPr>
      </p:pic>
      <p:pic>
        <p:nvPicPr>
          <p:cNvPr id="16" name="15 Imagen" descr="w08FxQhq5OuE-tIhjQ1wthV5kWw.png"/>
          <p:cNvPicPr>
            <a:picLocks noChangeAspect="1"/>
          </p:cNvPicPr>
          <p:nvPr/>
        </p:nvPicPr>
        <p:blipFill>
          <a:blip r:embed="rId3">
            <a:duotone>
              <a:schemeClr val="accent1">
                <a:shade val="45000"/>
                <a:satMod val="135000"/>
              </a:schemeClr>
              <a:prstClr val="white"/>
            </a:duotone>
            <a:lum contrast="40000"/>
          </a:blip>
          <a:stretch>
            <a:fillRect/>
          </a:stretch>
        </p:blipFill>
        <p:spPr>
          <a:xfrm rot="4511195">
            <a:off x="2549682" y="3530781"/>
            <a:ext cx="1214446" cy="2071702"/>
          </a:xfrm>
          <a:prstGeom prst="rect">
            <a:avLst/>
          </a:prstGeom>
        </p:spPr>
      </p:pic>
      <p:sp>
        <p:nvSpPr>
          <p:cNvPr id="17" name="16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8" presetClass="emph" presetSubtype="0" fill="hold"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6"/>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7"/>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8"/>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9"/>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1"/>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14"/>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5"/>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16"/>
                                        </p:tgtEl>
                                        <p:attrNameLst>
                                          <p:attrName>r</p:attrName>
                                        </p:attrNameLst>
                                      </p:cBhvr>
                                    </p:animRot>
                                  </p:childTnLst>
                                </p:cTn>
                              </p:par>
                            </p:childTnLst>
                          </p:cTn>
                        </p:par>
                        <p:par>
                          <p:cTn id="104" fill="hold">
                            <p:stCondLst>
                              <p:cond delay="3000"/>
                            </p:stCondLst>
                            <p:childTnLst>
                              <p:par>
                                <p:cTn id="105" presetID="23" presetClass="exit" presetSubtype="544" fill="hold" nodeType="afterEffect">
                                  <p:stCondLst>
                                    <p:cond delay="0"/>
                                  </p:stCondLst>
                                  <p:childTnLst>
                                    <p:anim calcmode="lin" valueType="num">
                                      <p:cBhvr>
                                        <p:cTn id="106" dur="3000"/>
                                        <p:tgtEl>
                                          <p:spTgt spid="5"/>
                                        </p:tgtEl>
                                        <p:attrNameLst>
                                          <p:attrName>ppt_w</p:attrName>
                                        </p:attrNameLst>
                                      </p:cBhvr>
                                      <p:tavLst>
                                        <p:tav tm="0">
                                          <p:val>
                                            <p:strVal val="ppt_w"/>
                                          </p:val>
                                        </p:tav>
                                        <p:tav tm="100000">
                                          <p:val>
                                            <p:fltVal val="0"/>
                                          </p:val>
                                        </p:tav>
                                      </p:tavLst>
                                    </p:anim>
                                    <p:anim calcmode="lin" valueType="num">
                                      <p:cBhvr>
                                        <p:cTn id="107" dur="3000"/>
                                        <p:tgtEl>
                                          <p:spTgt spid="5"/>
                                        </p:tgtEl>
                                        <p:attrNameLst>
                                          <p:attrName>ppt_h</p:attrName>
                                        </p:attrNameLst>
                                      </p:cBhvr>
                                      <p:tavLst>
                                        <p:tav tm="0">
                                          <p:val>
                                            <p:strVal val="ppt_h"/>
                                          </p:val>
                                        </p:tav>
                                        <p:tav tm="100000">
                                          <p:val>
                                            <p:fltVal val="0"/>
                                          </p:val>
                                        </p:tav>
                                      </p:tavLst>
                                    </p:anim>
                                    <p:anim calcmode="lin" valueType="num">
                                      <p:cBhvr>
                                        <p:cTn id="108" dur="3000"/>
                                        <p:tgtEl>
                                          <p:spTgt spid="5"/>
                                        </p:tgtEl>
                                        <p:attrNameLst>
                                          <p:attrName>ppt_x</p:attrName>
                                        </p:attrNameLst>
                                      </p:cBhvr>
                                      <p:tavLst>
                                        <p:tav tm="0">
                                          <p:val>
                                            <p:strVal val="ppt_x"/>
                                          </p:val>
                                        </p:tav>
                                        <p:tav tm="100000">
                                          <p:val>
                                            <p:fltVal val="0.5"/>
                                          </p:val>
                                        </p:tav>
                                      </p:tavLst>
                                    </p:anim>
                                    <p:anim calcmode="lin" valueType="num">
                                      <p:cBhvr>
                                        <p:cTn id="109" dur="3000"/>
                                        <p:tgtEl>
                                          <p:spTgt spid="5"/>
                                        </p:tgtEl>
                                        <p:attrNameLst>
                                          <p:attrName>ppt_y</p:attrName>
                                        </p:attrNameLst>
                                      </p:cBhvr>
                                      <p:tavLst>
                                        <p:tav tm="0">
                                          <p:val>
                                            <p:strVal val="ppt_y"/>
                                          </p:val>
                                        </p:tav>
                                        <p:tav tm="100000">
                                          <p:val>
                                            <p:fltVal val="0.5"/>
                                          </p:val>
                                        </p:tav>
                                      </p:tavLst>
                                    </p:anim>
                                    <p:set>
                                      <p:cBhvr>
                                        <p:cTn id="110" dur="1" fill="hold">
                                          <p:stCondLst>
                                            <p:cond delay="2999"/>
                                          </p:stCondLst>
                                        </p:cTn>
                                        <p:tgtEl>
                                          <p:spTgt spid="5"/>
                                        </p:tgtEl>
                                        <p:attrNameLst>
                                          <p:attrName>style.visibility</p:attrName>
                                        </p:attrNameLst>
                                      </p:cBhvr>
                                      <p:to>
                                        <p:strVal val="hidden"/>
                                      </p:to>
                                    </p:set>
                                  </p:childTnLst>
                                </p:cTn>
                              </p:par>
                              <p:par>
                                <p:cTn id="111" presetID="23" presetClass="exit" presetSubtype="544" fill="hold" nodeType="withEffect">
                                  <p:stCondLst>
                                    <p:cond delay="0"/>
                                  </p:stCondLst>
                                  <p:childTnLst>
                                    <p:anim calcmode="lin" valueType="num">
                                      <p:cBhvr>
                                        <p:cTn id="112" dur="3000"/>
                                        <p:tgtEl>
                                          <p:spTgt spid="6"/>
                                        </p:tgtEl>
                                        <p:attrNameLst>
                                          <p:attrName>ppt_w</p:attrName>
                                        </p:attrNameLst>
                                      </p:cBhvr>
                                      <p:tavLst>
                                        <p:tav tm="0">
                                          <p:val>
                                            <p:strVal val="ppt_w"/>
                                          </p:val>
                                        </p:tav>
                                        <p:tav tm="100000">
                                          <p:val>
                                            <p:fltVal val="0"/>
                                          </p:val>
                                        </p:tav>
                                      </p:tavLst>
                                    </p:anim>
                                    <p:anim calcmode="lin" valueType="num">
                                      <p:cBhvr>
                                        <p:cTn id="113" dur="3000"/>
                                        <p:tgtEl>
                                          <p:spTgt spid="6"/>
                                        </p:tgtEl>
                                        <p:attrNameLst>
                                          <p:attrName>ppt_h</p:attrName>
                                        </p:attrNameLst>
                                      </p:cBhvr>
                                      <p:tavLst>
                                        <p:tav tm="0">
                                          <p:val>
                                            <p:strVal val="ppt_h"/>
                                          </p:val>
                                        </p:tav>
                                        <p:tav tm="100000">
                                          <p:val>
                                            <p:fltVal val="0"/>
                                          </p:val>
                                        </p:tav>
                                      </p:tavLst>
                                    </p:anim>
                                    <p:anim calcmode="lin" valueType="num">
                                      <p:cBhvr>
                                        <p:cTn id="114" dur="3000"/>
                                        <p:tgtEl>
                                          <p:spTgt spid="6"/>
                                        </p:tgtEl>
                                        <p:attrNameLst>
                                          <p:attrName>ppt_x</p:attrName>
                                        </p:attrNameLst>
                                      </p:cBhvr>
                                      <p:tavLst>
                                        <p:tav tm="0">
                                          <p:val>
                                            <p:strVal val="ppt_x"/>
                                          </p:val>
                                        </p:tav>
                                        <p:tav tm="100000">
                                          <p:val>
                                            <p:fltVal val="0.5"/>
                                          </p:val>
                                        </p:tav>
                                      </p:tavLst>
                                    </p:anim>
                                    <p:anim calcmode="lin" valueType="num">
                                      <p:cBhvr>
                                        <p:cTn id="115" dur="3000"/>
                                        <p:tgtEl>
                                          <p:spTgt spid="6"/>
                                        </p:tgtEl>
                                        <p:attrNameLst>
                                          <p:attrName>ppt_y</p:attrName>
                                        </p:attrNameLst>
                                      </p:cBhvr>
                                      <p:tavLst>
                                        <p:tav tm="0">
                                          <p:val>
                                            <p:strVal val="ppt_y"/>
                                          </p:val>
                                        </p:tav>
                                        <p:tav tm="100000">
                                          <p:val>
                                            <p:fltVal val="0.5"/>
                                          </p:val>
                                        </p:tav>
                                      </p:tavLst>
                                    </p:anim>
                                    <p:set>
                                      <p:cBhvr>
                                        <p:cTn id="116" dur="1" fill="hold">
                                          <p:stCondLst>
                                            <p:cond delay="2999"/>
                                          </p:stCondLst>
                                        </p:cTn>
                                        <p:tgtEl>
                                          <p:spTgt spid="6"/>
                                        </p:tgtEl>
                                        <p:attrNameLst>
                                          <p:attrName>style.visibility</p:attrName>
                                        </p:attrNameLst>
                                      </p:cBhvr>
                                      <p:to>
                                        <p:strVal val="hidden"/>
                                      </p:to>
                                    </p:set>
                                  </p:childTnLst>
                                </p:cTn>
                              </p:par>
                              <p:par>
                                <p:cTn id="117" presetID="23" presetClass="exit" presetSubtype="544" fill="hold" nodeType="withEffect">
                                  <p:stCondLst>
                                    <p:cond delay="0"/>
                                  </p:stCondLst>
                                  <p:childTnLst>
                                    <p:anim calcmode="lin" valueType="num">
                                      <p:cBhvr>
                                        <p:cTn id="118" dur="3000"/>
                                        <p:tgtEl>
                                          <p:spTgt spid="7"/>
                                        </p:tgtEl>
                                        <p:attrNameLst>
                                          <p:attrName>ppt_w</p:attrName>
                                        </p:attrNameLst>
                                      </p:cBhvr>
                                      <p:tavLst>
                                        <p:tav tm="0">
                                          <p:val>
                                            <p:strVal val="ppt_w"/>
                                          </p:val>
                                        </p:tav>
                                        <p:tav tm="100000">
                                          <p:val>
                                            <p:fltVal val="0"/>
                                          </p:val>
                                        </p:tav>
                                      </p:tavLst>
                                    </p:anim>
                                    <p:anim calcmode="lin" valueType="num">
                                      <p:cBhvr>
                                        <p:cTn id="119" dur="3000"/>
                                        <p:tgtEl>
                                          <p:spTgt spid="7"/>
                                        </p:tgtEl>
                                        <p:attrNameLst>
                                          <p:attrName>ppt_h</p:attrName>
                                        </p:attrNameLst>
                                      </p:cBhvr>
                                      <p:tavLst>
                                        <p:tav tm="0">
                                          <p:val>
                                            <p:strVal val="ppt_h"/>
                                          </p:val>
                                        </p:tav>
                                        <p:tav tm="100000">
                                          <p:val>
                                            <p:fltVal val="0"/>
                                          </p:val>
                                        </p:tav>
                                      </p:tavLst>
                                    </p:anim>
                                    <p:anim calcmode="lin" valueType="num">
                                      <p:cBhvr>
                                        <p:cTn id="120" dur="3000"/>
                                        <p:tgtEl>
                                          <p:spTgt spid="7"/>
                                        </p:tgtEl>
                                        <p:attrNameLst>
                                          <p:attrName>ppt_x</p:attrName>
                                        </p:attrNameLst>
                                      </p:cBhvr>
                                      <p:tavLst>
                                        <p:tav tm="0">
                                          <p:val>
                                            <p:strVal val="ppt_x"/>
                                          </p:val>
                                        </p:tav>
                                        <p:tav tm="100000">
                                          <p:val>
                                            <p:fltVal val="0.5"/>
                                          </p:val>
                                        </p:tav>
                                      </p:tavLst>
                                    </p:anim>
                                    <p:anim calcmode="lin" valueType="num">
                                      <p:cBhvr>
                                        <p:cTn id="121" dur="3000"/>
                                        <p:tgtEl>
                                          <p:spTgt spid="7"/>
                                        </p:tgtEl>
                                        <p:attrNameLst>
                                          <p:attrName>ppt_y</p:attrName>
                                        </p:attrNameLst>
                                      </p:cBhvr>
                                      <p:tavLst>
                                        <p:tav tm="0">
                                          <p:val>
                                            <p:strVal val="ppt_y"/>
                                          </p:val>
                                        </p:tav>
                                        <p:tav tm="100000">
                                          <p:val>
                                            <p:fltVal val="0.5"/>
                                          </p:val>
                                        </p:tav>
                                      </p:tavLst>
                                    </p:anim>
                                    <p:set>
                                      <p:cBhvr>
                                        <p:cTn id="122" dur="1" fill="hold">
                                          <p:stCondLst>
                                            <p:cond delay="2999"/>
                                          </p:stCondLst>
                                        </p:cTn>
                                        <p:tgtEl>
                                          <p:spTgt spid="7"/>
                                        </p:tgtEl>
                                        <p:attrNameLst>
                                          <p:attrName>style.visibility</p:attrName>
                                        </p:attrNameLst>
                                      </p:cBhvr>
                                      <p:to>
                                        <p:strVal val="hidden"/>
                                      </p:to>
                                    </p:set>
                                  </p:childTnLst>
                                </p:cTn>
                              </p:par>
                              <p:par>
                                <p:cTn id="123" presetID="23" presetClass="exit" presetSubtype="544" fill="hold" nodeType="withEffect">
                                  <p:stCondLst>
                                    <p:cond delay="0"/>
                                  </p:stCondLst>
                                  <p:childTnLst>
                                    <p:anim calcmode="lin" valueType="num">
                                      <p:cBhvr>
                                        <p:cTn id="124" dur="3000"/>
                                        <p:tgtEl>
                                          <p:spTgt spid="8"/>
                                        </p:tgtEl>
                                        <p:attrNameLst>
                                          <p:attrName>ppt_w</p:attrName>
                                        </p:attrNameLst>
                                      </p:cBhvr>
                                      <p:tavLst>
                                        <p:tav tm="0">
                                          <p:val>
                                            <p:strVal val="ppt_w"/>
                                          </p:val>
                                        </p:tav>
                                        <p:tav tm="100000">
                                          <p:val>
                                            <p:fltVal val="0"/>
                                          </p:val>
                                        </p:tav>
                                      </p:tavLst>
                                    </p:anim>
                                    <p:anim calcmode="lin" valueType="num">
                                      <p:cBhvr>
                                        <p:cTn id="125" dur="3000"/>
                                        <p:tgtEl>
                                          <p:spTgt spid="8"/>
                                        </p:tgtEl>
                                        <p:attrNameLst>
                                          <p:attrName>ppt_h</p:attrName>
                                        </p:attrNameLst>
                                      </p:cBhvr>
                                      <p:tavLst>
                                        <p:tav tm="0">
                                          <p:val>
                                            <p:strVal val="ppt_h"/>
                                          </p:val>
                                        </p:tav>
                                        <p:tav tm="100000">
                                          <p:val>
                                            <p:fltVal val="0"/>
                                          </p:val>
                                        </p:tav>
                                      </p:tavLst>
                                    </p:anim>
                                    <p:anim calcmode="lin" valueType="num">
                                      <p:cBhvr>
                                        <p:cTn id="126" dur="3000"/>
                                        <p:tgtEl>
                                          <p:spTgt spid="8"/>
                                        </p:tgtEl>
                                        <p:attrNameLst>
                                          <p:attrName>ppt_x</p:attrName>
                                        </p:attrNameLst>
                                      </p:cBhvr>
                                      <p:tavLst>
                                        <p:tav tm="0">
                                          <p:val>
                                            <p:strVal val="ppt_x"/>
                                          </p:val>
                                        </p:tav>
                                        <p:tav tm="100000">
                                          <p:val>
                                            <p:fltVal val="0.5"/>
                                          </p:val>
                                        </p:tav>
                                      </p:tavLst>
                                    </p:anim>
                                    <p:anim calcmode="lin" valueType="num">
                                      <p:cBhvr>
                                        <p:cTn id="127" dur="3000"/>
                                        <p:tgtEl>
                                          <p:spTgt spid="8"/>
                                        </p:tgtEl>
                                        <p:attrNameLst>
                                          <p:attrName>ppt_y</p:attrName>
                                        </p:attrNameLst>
                                      </p:cBhvr>
                                      <p:tavLst>
                                        <p:tav tm="0">
                                          <p:val>
                                            <p:strVal val="ppt_y"/>
                                          </p:val>
                                        </p:tav>
                                        <p:tav tm="100000">
                                          <p:val>
                                            <p:fltVal val="0.5"/>
                                          </p:val>
                                        </p:tav>
                                      </p:tavLst>
                                    </p:anim>
                                    <p:set>
                                      <p:cBhvr>
                                        <p:cTn id="128" dur="1" fill="hold">
                                          <p:stCondLst>
                                            <p:cond delay="2999"/>
                                          </p:stCondLst>
                                        </p:cTn>
                                        <p:tgtEl>
                                          <p:spTgt spid="8"/>
                                        </p:tgtEl>
                                        <p:attrNameLst>
                                          <p:attrName>style.visibility</p:attrName>
                                        </p:attrNameLst>
                                      </p:cBhvr>
                                      <p:to>
                                        <p:strVal val="hidden"/>
                                      </p:to>
                                    </p:set>
                                  </p:childTnLst>
                                </p:cTn>
                              </p:par>
                              <p:par>
                                <p:cTn id="129" presetID="23" presetClass="exit" presetSubtype="544" fill="hold" nodeType="withEffect">
                                  <p:stCondLst>
                                    <p:cond delay="0"/>
                                  </p:stCondLst>
                                  <p:childTnLst>
                                    <p:anim calcmode="lin" valueType="num">
                                      <p:cBhvr>
                                        <p:cTn id="130" dur="3000"/>
                                        <p:tgtEl>
                                          <p:spTgt spid="9"/>
                                        </p:tgtEl>
                                        <p:attrNameLst>
                                          <p:attrName>ppt_w</p:attrName>
                                        </p:attrNameLst>
                                      </p:cBhvr>
                                      <p:tavLst>
                                        <p:tav tm="0">
                                          <p:val>
                                            <p:strVal val="ppt_w"/>
                                          </p:val>
                                        </p:tav>
                                        <p:tav tm="100000">
                                          <p:val>
                                            <p:fltVal val="0"/>
                                          </p:val>
                                        </p:tav>
                                      </p:tavLst>
                                    </p:anim>
                                    <p:anim calcmode="lin" valueType="num">
                                      <p:cBhvr>
                                        <p:cTn id="131" dur="3000"/>
                                        <p:tgtEl>
                                          <p:spTgt spid="9"/>
                                        </p:tgtEl>
                                        <p:attrNameLst>
                                          <p:attrName>ppt_h</p:attrName>
                                        </p:attrNameLst>
                                      </p:cBhvr>
                                      <p:tavLst>
                                        <p:tav tm="0">
                                          <p:val>
                                            <p:strVal val="ppt_h"/>
                                          </p:val>
                                        </p:tav>
                                        <p:tav tm="100000">
                                          <p:val>
                                            <p:fltVal val="0"/>
                                          </p:val>
                                        </p:tav>
                                      </p:tavLst>
                                    </p:anim>
                                    <p:anim calcmode="lin" valueType="num">
                                      <p:cBhvr>
                                        <p:cTn id="132" dur="3000"/>
                                        <p:tgtEl>
                                          <p:spTgt spid="9"/>
                                        </p:tgtEl>
                                        <p:attrNameLst>
                                          <p:attrName>ppt_x</p:attrName>
                                        </p:attrNameLst>
                                      </p:cBhvr>
                                      <p:tavLst>
                                        <p:tav tm="0">
                                          <p:val>
                                            <p:strVal val="ppt_x"/>
                                          </p:val>
                                        </p:tav>
                                        <p:tav tm="100000">
                                          <p:val>
                                            <p:fltVal val="0.5"/>
                                          </p:val>
                                        </p:tav>
                                      </p:tavLst>
                                    </p:anim>
                                    <p:anim calcmode="lin" valueType="num">
                                      <p:cBhvr>
                                        <p:cTn id="133" dur="3000"/>
                                        <p:tgtEl>
                                          <p:spTgt spid="9"/>
                                        </p:tgtEl>
                                        <p:attrNameLst>
                                          <p:attrName>ppt_y</p:attrName>
                                        </p:attrNameLst>
                                      </p:cBhvr>
                                      <p:tavLst>
                                        <p:tav tm="0">
                                          <p:val>
                                            <p:strVal val="ppt_y"/>
                                          </p:val>
                                        </p:tav>
                                        <p:tav tm="100000">
                                          <p:val>
                                            <p:fltVal val="0.5"/>
                                          </p:val>
                                        </p:tav>
                                      </p:tavLst>
                                    </p:anim>
                                    <p:set>
                                      <p:cBhvr>
                                        <p:cTn id="134" dur="1" fill="hold">
                                          <p:stCondLst>
                                            <p:cond delay="2999"/>
                                          </p:stCondLst>
                                        </p:cTn>
                                        <p:tgtEl>
                                          <p:spTgt spid="9"/>
                                        </p:tgtEl>
                                        <p:attrNameLst>
                                          <p:attrName>style.visibility</p:attrName>
                                        </p:attrNameLst>
                                      </p:cBhvr>
                                      <p:to>
                                        <p:strVal val="hidden"/>
                                      </p:to>
                                    </p:set>
                                  </p:childTnLst>
                                </p:cTn>
                              </p:par>
                              <p:par>
                                <p:cTn id="135" presetID="23" presetClass="exit" presetSubtype="544" fill="hold" nodeType="withEffect">
                                  <p:stCondLst>
                                    <p:cond delay="0"/>
                                  </p:stCondLst>
                                  <p:childTnLst>
                                    <p:anim calcmode="lin" valueType="num">
                                      <p:cBhvr>
                                        <p:cTn id="136" dur="3000"/>
                                        <p:tgtEl>
                                          <p:spTgt spid="10"/>
                                        </p:tgtEl>
                                        <p:attrNameLst>
                                          <p:attrName>ppt_w</p:attrName>
                                        </p:attrNameLst>
                                      </p:cBhvr>
                                      <p:tavLst>
                                        <p:tav tm="0">
                                          <p:val>
                                            <p:strVal val="ppt_w"/>
                                          </p:val>
                                        </p:tav>
                                        <p:tav tm="100000">
                                          <p:val>
                                            <p:fltVal val="0"/>
                                          </p:val>
                                        </p:tav>
                                      </p:tavLst>
                                    </p:anim>
                                    <p:anim calcmode="lin" valueType="num">
                                      <p:cBhvr>
                                        <p:cTn id="137" dur="3000"/>
                                        <p:tgtEl>
                                          <p:spTgt spid="10"/>
                                        </p:tgtEl>
                                        <p:attrNameLst>
                                          <p:attrName>ppt_h</p:attrName>
                                        </p:attrNameLst>
                                      </p:cBhvr>
                                      <p:tavLst>
                                        <p:tav tm="0">
                                          <p:val>
                                            <p:strVal val="ppt_h"/>
                                          </p:val>
                                        </p:tav>
                                        <p:tav tm="100000">
                                          <p:val>
                                            <p:fltVal val="0"/>
                                          </p:val>
                                        </p:tav>
                                      </p:tavLst>
                                    </p:anim>
                                    <p:anim calcmode="lin" valueType="num">
                                      <p:cBhvr>
                                        <p:cTn id="138" dur="3000"/>
                                        <p:tgtEl>
                                          <p:spTgt spid="10"/>
                                        </p:tgtEl>
                                        <p:attrNameLst>
                                          <p:attrName>ppt_x</p:attrName>
                                        </p:attrNameLst>
                                      </p:cBhvr>
                                      <p:tavLst>
                                        <p:tav tm="0">
                                          <p:val>
                                            <p:strVal val="ppt_x"/>
                                          </p:val>
                                        </p:tav>
                                        <p:tav tm="100000">
                                          <p:val>
                                            <p:fltVal val="0.5"/>
                                          </p:val>
                                        </p:tav>
                                      </p:tavLst>
                                    </p:anim>
                                    <p:anim calcmode="lin" valueType="num">
                                      <p:cBhvr>
                                        <p:cTn id="139" dur="3000"/>
                                        <p:tgtEl>
                                          <p:spTgt spid="10"/>
                                        </p:tgtEl>
                                        <p:attrNameLst>
                                          <p:attrName>ppt_y</p:attrName>
                                        </p:attrNameLst>
                                      </p:cBhvr>
                                      <p:tavLst>
                                        <p:tav tm="0">
                                          <p:val>
                                            <p:strVal val="ppt_y"/>
                                          </p:val>
                                        </p:tav>
                                        <p:tav tm="100000">
                                          <p:val>
                                            <p:fltVal val="0.5"/>
                                          </p:val>
                                        </p:tav>
                                      </p:tavLst>
                                    </p:anim>
                                    <p:set>
                                      <p:cBhvr>
                                        <p:cTn id="140" dur="1" fill="hold">
                                          <p:stCondLst>
                                            <p:cond delay="2999"/>
                                          </p:stCondLst>
                                        </p:cTn>
                                        <p:tgtEl>
                                          <p:spTgt spid="10"/>
                                        </p:tgtEl>
                                        <p:attrNameLst>
                                          <p:attrName>style.visibility</p:attrName>
                                        </p:attrNameLst>
                                      </p:cBhvr>
                                      <p:to>
                                        <p:strVal val="hidden"/>
                                      </p:to>
                                    </p:set>
                                  </p:childTnLst>
                                </p:cTn>
                              </p:par>
                              <p:par>
                                <p:cTn id="141" presetID="23" presetClass="exit" presetSubtype="544" fill="hold" nodeType="withEffect">
                                  <p:stCondLst>
                                    <p:cond delay="0"/>
                                  </p:stCondLst>
                                  <p:childTnLst>
                                    <p:anim calcmode="lin" valueType="num">
                                      <p:cBhvr>
                                        <p:cTn id="142" dur="3000"/>
                                        <p:tgtEl>
                                          <p:spTgt spid="11"/>
                                        </p:tgtEl>
                                        <p:attrNameLst>
                                          <p:attrName>ppt_w</p:attrName>
                                        </p:attrNameLst>
                                      </p:cBhvr>
                                      <p:tavLst>
                                        <p:tav tm="0">
                                          <p:val>
                                            <p:strVal val="ppt_w"/>
                                          </p:val>
                                        </p:tav>
                                        <p:tav tm="100000">
                                          <p:val>
                                            <p:fltVal val="0"/>
                                          </p:val>
                                        </p:tav>
                                      </p:tavLst>
                                    </p:anim>
                                    <p:anim calcmode="lin" valueType="num">
                                      <p:cBhvr>
                                        <p:cTn id="143" dur="3000"/>
                                        <p:tgtEl>
                                          <p:spTgt spid="11"/>
                                        </p:tgtEl>
                                        <p:attrNameLst>
                                          <p:attrName>ppt_h</p:attrName>
                                        </p:attrNameLst>
                                      </p:cBhvr>
                                      <p:tavLst>
                                        <p:tav tm="0">
                                          <p:val>
                                            <p:strVal val="ppt_h"/>
                                          </p:val>
                                        </p:tav>
                                        <p:tav tm="100000">
                                          <p:val>
                                            <p:fltVal val="0"/>
                                          </p:val>
                                        </p:tav>
                                      </p:tavLst>
                                    </p:anim>
                                    <p:anim calcmode="lin" valueType="num">
                                      <p:cBhvr>
                                        <p:cTn id="144" dur="3000"/>
                                        <p:tgtEl>
                                          <p:spTgt spid="11"/>
                                        </p:tgtEl>
                                        <p:attrNameLst>
                                          <p:attrName>ppt_x</p:attrName>
                                        </p:attrNameLst>
                                      </p:cBhvr>
                                      <p:tavLst>
                                        <p:tav tm="0">
                                          <p:val>
                                            <p:strVal val="ppt_x"/>
                                          </p:val>
                                        </p:tav>
                                        <p:tav tm="100000">
                                          <p:val>
                                            <p:fltVal val="0.5"/>
                                          </p:val>
                                        </p:tav>
                                      </p:tavLst>
                                    </p:anim>
                                    <p:anim calcmode="lin" valueType="num">
                                      <p:cBhvr>
                                        <p:cTn id="145" dur="3000"/>
                                        <p:tgtEl>
                                          <p:spTgt spid="11"/>
                                        </p:tgtEl>
                                        <p:attrNameLst>
                                          <p:attrName>ppt_y</p:attrName>
                                        </p:attrNameLst>
                                      </p:cBhvr>
                                      <p:tavLst>
                                        <p:tav tm="0">
                                          <p:val>
                                            <p:strVal val="ppt_y"/>
                                          </p:val>
                                        </p:tav>
                                        <p:tav tm="100000">
                                          <p:val>
                                            <p:fltVal val="0.5"/>
                                          </p:val>
                                        </p:tav>
                                      </p:tavLst>
                                    </p:anim>
                                    <p:set>
                                      <p:cBhvr>
                                        <p:cTn id="146" dur="1" fill="hold">
                                          <p:stCondLst>
                                            <p:cond delay="2999"/>
                                          </p:stCondLst>
                                        </p:cTn>
                                        <p:tgtEl>
                                          <p:spTgt spid="11"/>
                                        </p:tgtEl>
                                        <p:attrNameLst>
                                          <p:attrName>style.visibility</p:attrName>
                                        </p:attrNameLst>
                                      </p:cBhvr>
                                      <p:to>
                                        <p:strVal val="hidden"/>
                                      </p:to>
                                    </p:set>
                                  </p:childTnLst>
                                </p:cTn>
                              </p:par>
                              <p:par>
                                <p:cTn id="147" presetID="23" presetClass="exit" presetSubtype="544" fill="hold" nodeType="withEffect">
                                  <p:stCondLst>
                                    <p:cond delay="0"/>
                                  </p:stCondLst>
                                  <p:childTnLst>
                                    <p:anim calcmode="lin" valueType="num">
                                      <p:cBhvr>
                                        <p:cTn id="148" dur="3000"/>
                                        <p:tgtEl>
                                          <p:spTgt spid="12"/>
                                        </p:tgtEl>
                                        <p:attrNameLst>
                                          <p:attrName>ppt_w</p:attrName>
                                        </p:attrNameLst>
                                      </p:cBhvr>
                                      <p:tavLst>
                                        <p:tav tm="0">
                                          <p:val>
                                            <p:strVal val="ppt_w"/>
                                          </p:val>
                                        </p:tav>
                                        <p:tav tm="100000">
                                          <p:val>
                                            <p:fltVal val="0"/>
                                          </p:val>
                                        </p:tav>
                                      </p:tavLst>
                                    </p:anim>
                                    <p:anim calcmode="lin" valueType="num">
                                      <p:cBhvr>
                                        <p:cTn id="149" dur="3000"/>
                                        <p:tgtEl>
                                          <p:spTgt spid="12"/>
                                        </p:tgtEl>
                                        <p:attrNameLst>
                                          <p:attrName>ppt_h</p:attrName>
                                        </p:attrNameLst>
                                      </p:cBhvr>
                                      <p:tavLst>
                                        <p:tav tm="0">
                                          <p:val>
                                            <p:strVal val="ppt_h"/>
                                          </p:val>
                                        </p:tav>
                                        <p:tav tm="100000">
                                          <p:val>
                                            <p:fltVal val="0"/>
                                          </p:val>
                                        </p:tav>
                                      </p:tavLst>
                                    </p:anim>
                                    <p:anim calcmode="lin" valueType="num">
                                      <p:cBhvr>
                                        <p:cTn id="150" dur="3000"/>
                                        <p:tgtEl>
                                          <p:spTgt spid="12"/>
                                        </p:tgtEl>
                                        <p:attrNameLst>
                                          <p:attrName>ppt_x</p:attrName>
                                        </p:attrNameLst>
                                      </p:cBhvr>
                                      <p:tavLst>
                                        <p:tav tm="0">
                                          <p:val>
                                            <p:strVal val="ppt_x"/>
                                          </p:val>
                                        </p:tav>
                                        <p:tav tm="100000">
                                          <p:val>
                                            <p:fltVal val="0.5"/>
                                          </p:val>
                                        </p:tav>
                                      </p:tavLst>
                                    </p:anim>
                                    <p:anim calcmode="lin" valueType="num">
                                      <p:cBhvr>
                                        <p:cTn id="151" dur="3000"/>
                                        <p:tgtEl>
                                          <p:spTgt spid="12"/>
                                        </p:tgtEl>
                                        <p:attrNameLst>
                                          <p:attrName>ppt_y</p:attrName>
                                        </p:attrNameLst>
                                      </p:cBhvr>
                                      <p:tavLst>
                                        <p:tav tm="0">
                                          <p:val>
                                            <p:strVal val="ppt_y"/>
                                          </p:val>
                                        </p:tav>
                                        <p:tav tm="100000">
                                          <p:val>
                                            <p:fltVal val="0.5"/>
                                          </p:val>
                                        </p:tav>
                                      </p:tavLst>
                                    </p:anim>
                                    <p:set>
                                      <p:cBhvr>
                                        <p:cTn id="152" dur="1" fill="hold">
                                          <p:stCondLst>
                                            <p:cond delay="2999"/>
                                          </p:stCondLst>
                                        </p:cTn>
                                        <p:tgtEl>
                                          <p:spTgt spid="12"/>
                                        </p:tgtEl>
                                        <p:attrNameLst>
                                          <p:attrName>style.visibility</p:attrName>
                                        </p:attrNameLst>
                                      </p:cBhvr>
                                      <p:to>
                                        <p:strVal val="hidden"/>
                                      </p:to>
                                    </p:set>
                                  </p:childTnLst>
                                </p:cTn>
                              </p:par>
                              <p:par>
                                <p:cTn id="153" presetID="23" presetClass="exit" presetSubtype="544" fill="hold" nodeType="withEffect">
                                  <p:stCondLst>
                                    <p:cond delay="0"/>
                                  </p:stCondLst>
                                  <p:childTnLst>
                                    <p:anim calcmode="lin" valueType="num">
                                      <p:cBhvr>
                                        <p:cTn id="154" dur="3000"/>
                                        <p:tgtEl>
                                          <p:spTgt spid="13"/>
                                        </p:tgtEl>
                                        <p:attrNameLst>
                                          <p:attrName>ppt_w</p:attrName>
                                        </p:attrNameLst>
                                      </p:cBhvr>
                                      <p:tavLst>
                                        <p:tav tm="0">
                                          <p:val>
                                            <p:strVal val="ppt_w"/>
                                          </p:val>
                                        </p:tav>
                                        <p:tav tm="100000">
                                          <p:val>
                                            <p:fltVal val="0"/>
                                          </p:val>
                                        </p:tav>
                                      </p:tavLst>
                                    </p:anim>
                                    <p:anim calcmode="lin" valueType="num">
                                      <p:cBhvr>
                                        <p:cTn id="155" dur="3000"/>
                                        <p:tgtEl>
                                          <p:spTgt spid="13"/>
                                        </p:tgtEl>
                                        <p:attrNameLst>
                                          <p:attrName>ppt_h</p:attrName>
                                        </p:attrNameLst>
                                      </p:cBhvr>
                                      <p:tavLst>
                                        <p:tav tm="0">
                                          <p:val>
                                            <p:strVal val="ppt_h"/>
                                          </p:val>
                                        </p:tav>
                                        <p:tav tm="100000">
                                          <p:val>
                                            <p:fltVal val="0"/>
                                          </p:val>
                                        </p:tav>
                                      </p:tavLst>
                                    </p:anim>
                                    <p:anim calcmode="lin" valueType="num">
                                      <p:cBhvr>
                                        <p:cTn id="156" dur="3000"/>
                                        <p:tgtEl>
                                          <p:spTgt spid="13"/>
                                        </p:tgtEl>
                                        <p:attrNameLst>
                                          <p:attrName>ppt_x</p:attrName>
                                        </p:attrNameLst>
                                      </p:cBhvr>
                                      <p:tavLst>
                                        <p:tav tm="0">
                                          <p:val>
                                            <p:strVal val="ppt_x"/>
                                          </p:val>
                                        </p:tav>
                                        <p:tav tm="100000">
                                          <p:val>
                                            <p:fltVal val="0.5"/>
                                          </p:val>
                                        </p:tav>
                                      </p:tavLst>
                                    </p:anim>
                                    <p:anim calcmode="lin" valueType="num">
                                      <p:cBhvr>
                                        <p:cTn id="157" dur="3000"/>
                                        <p:tgtEl>
                                          <p:spTgt spid="13"/>
                                        </p:tgtEl>
                                        <p:attrNameLst>
                                          <p:attrName>ppt_y</p:attrName>
                                        </p:attrNameLst>
                                      </p:cBhvr>
                                      <p:tavLst>
                                        <p:tav tm="0">
                                          <p:val>
                                            <p:strVal val="ppt_y"/>
                                          </p:val>
                                        </p:tav>
                                        <p:tav tm="100000">
                                          <p:val>
                                            <p:fltVal val="0.5"/>
                                          </p:val>
                                        </p:tav>
                                      </p:tavLst>
                                    </p:anim>
                                    <p:set>
                                      <p:cBhvr>
                                        <p:cTn id="158" dur="1" fill="hold">
                                          <p:stCondLst>
                                            <p:cond delay="2999"/>
                                          </p:stCondLst>
                                        </p:cTn>
                                        <p:tgtEl>
                                          <p:spTgt spid="13"/>
                                        </p:tgtEl>
                                        <p:attrNameLst>
                                          <p:attrName>style.visibility</p:attrName>
                                        </p:attrNameLst>
                                      </p:cBhvr>
                                      <p:to>
                                        <p:strVal val="hidden"/>
                                      </p:to>
                                    </p:set>
                                  </p:childTnLst>
                                </p:cTn>
                              </p:par>
                              <p:par>
                                <p:cTn id="159" presetID="23" presetClass="exit" presetSubtype="544" fill="hold" nodeType="withEffect">
                                  <p:stCondLst>
                                    <p:cond delay="0"/>
                                  </p:stCondLst>
                                  <p:childTnLst>
                                    <p:anim calcmode="lin" valueType="num">
                                      <p:cBhvr>
                                        <p:cTn id="160" dur="3000"/>
                                        <p:tgtEl>
                                          <p:spTgt spid="14"/>
                                        </p:tgtEl>
                                        <p:attrNameLst>
                                          <p:attrName>ppt_w</p:attrName>
                                        </p:attrNameLst>
                                      </p:cBhvr>
                                      <p:tavLst>
                                        <p:tav tm="0">
                                          <p:val>
                                            <p:strVal val="ppt_w"/>
                                          </p:val>
                                        </p:tav>
                                        <p:tav tm="100000">
                                          <p:val>
                                            <p:fltVal val="0"/>
                                          </p:val>
                                        </p:tav>
                                      </p:tavLst>
                                    </p:anim>
                                    <p:anim calcmode="lin" valueType="num">
                                      <p:cBhvr>
                                        <p:cTn id="161" dur="3000"/>
                                        <p:tgtEl>
                                          <p:spTgt spid="14"/>
                                        </p:tgtEl>
                                        <p:attrNameLst>
                                          <p:attrName>ppt_h</p:attrName>
                                        </p:attrNameLst>
                                      </p:cBhvr>
                                      <p:tavLst>
                                        <p:tav tm="0">
                                          <p:val>
                                            <p:strVal val="ppt_h"/>
                                          </p:val>
                                        </p:tav>
                                        <p:tav tm="100000">
                                          <p:val>
                                            <p:fltVal val="0"/>
                                          </p:val>
                                        </p:tav>
                                      </p:tavLst>
                                    </p:anim>
                                    <p:anim calcmode="lin" valueType="num">
                                      <p:cBhvr>
                                        <p:cTn id="162" dur="3000"/>
                                        <p:tgtEl>
                                          <p:spTgt spid="14"/>
                                        </p:tgtEl>
                                        <p:attrNameLst>
                                          <p:attrName>ppt_x</p:attrName>
                                        </p:attrNameLst>
                                      </p:cBhvr>
                                      <p:tavLst>
                                        <p:tav tm="0">
                                          <p:val>
                                            <p:strVal val="ppt_x"/>
                                          </p:val>
                                        </p:tav>
                                        <p:tav tm="100000">
                                          <p:val>
                                            <p:fltVal val="0.5"/>
                                          </p:val>
                                        </p:tav>
                                      </p:tavLst>
                                    </p:anim>
                                    <p:anim calcmode="lin" valueType="num">
                                      <p:cBhvr>
                                        <p:cTn id="163" dur="3000"/>
                                        <p:tgtEl>
                                          <p:spTgt spid="14"/>
                                        </p:tgtEl>
                                        <p:attrNameLst>
                                          <p:attrName>ppt_y</p:attrName>
                                        </p:attrNameLst>
                                      </p:cBhvr>
                                      <p:tavLst>
                                        <p:tav tm="0">
                                          <p:val>
                                            <p:strVal val="ppt_y"/>
                                          </p:val>
                                        </p:tav>
                                        <p:tav tm="100000">
                                          <p:val>
                                            <p:fltVal val="0.5"/>
                                          </p:val>
                                        </p:tav>
                                      </p:tavLst>
                                    </p:anim>
                                    <p:set>
                                      <p:cBhvr>
                                        <p:cTn id="164" dur="1" fill="hold">
                                          <p:stCondLst>
                                            <p:cond delay="2999"/>
                                          </p:stCondLst>
                                        </p:cTn>
                                        <p:tgtEl>
                                          <p:spTgt spid="14"/>
                                        </p:tgtEl>
                                        <p:attrNameLst>
                                          <p:attrName>style.visibility</p:attrName>
                                        </p:attrNameLst>
                                      </p:cBhvr>
                                      <p:to>
                                        <p:strVal val="hidden"/>
                                      </p:to>
                                    </p:set>
                                  </p:childTnLst>
                                </p:cTn>
                              </p:par>
                              <p:par>
                                <p:cTn id="165" presetID="23" presetClass="exit" presetSubtype="544" fill="hold" nodeType="withEffect">
                                  <p:stCondLst>
                                    <p:cond delay="0"/>
                                  </p:stCondLst>
                                  <p:childTnLst>
                                    <p:anim calcmode="lin" valueType="num">
                                      <p:cBhvr>
                                        <p:cTn id="166" dur="3000"/>
                                        <p:tgtEl>
                                          <p:spTgt spid="15"/>
                                        </p:tgtEl>
                                        <p:attrNameLst>
                                          <p:attrName>ppt_w</p:attrName>
                                        </p:attrNameLst>
                                      </p:cBhvr>
                                      <p:tavLst>
                                        <p:tav tm="0">
                                          <p:val>
                                            <p:strVal val="ppt_w"/>
                                          </p:val>
                                        </p:tav>
                                        <p:tav tm="100000">
                                          <p:val>
                                            <p:fltVal val="0"/>
                                          </p:val>
                                        </p:tav>
                                      </p:tavLst>
                                    </p:anim>
                                    <p:anim calcmode="lin" valueType="num">
                                      <p:cBhvr>
                                        <p:cTn id="167" dur="3000"/>
                                        <p:tgtEl>
                                          <p:spTgt spid="15"/>
                                        </p:tgtEl>
                                        <p:attrNameLst>
                                          <p:attrName>ppt_h</p:attrName>
                                        </p:attrNameLst>
                                      </p:cBhvr>
                                      <p:tavLst>
                                        <p:tav tm="0">
                                          <p:val>
                                            <p:strVal val="ppt_h"/>
                                          </p:val>
                                        </p:tav>
                                        <p:tav tm="100000">
                                          <p:val>
                                            <p:fltVal val="0"/>
                                          </p:val>
                                        </p:tav>
                                      </p:tavLst>
                                    </p:anim>
                                    <p:anim calcmode="lin" valueType="num">
                                      <p:cBhvr>
                                        <p:cTn id="168" dur="3000"/>
                                        <p:tgtEl>
                                          <p:spTgt spid="15"/>
                                        </p:tgtEl>
                                        <p:attrNameLst>
                                          <p:attrName>ppt_x</p:attrName>
                                        </p:attrNameLst>
                                      </p:cBhvr>
                                      <p:tavLst>
                                        <p:tav tm="0">
                                          <p:val>
                                            <p:strVal val="ppt_x"/>
                                          </p:val>
                                        </p:tav>
                                        <p:tav tm="100000">
                                          <p:val>
                                            <p:fltVal val="0.5"/>
                                          </p:val>
                                        </p:tav>
                                      </p:tavLst>
                                    </p:anim>
                                    <p:anim calcmode="lin" valueType="num">
                                      <p:cBhvr>
                                        <p:cTn id="169" dur="3000"/>
                                        <p:tgtEl>
                                          <p:spTgt spid="15"/>
                                        </p:tgtEl>
                                        <p:attrNameLst>
                                          <p:attrName>ppt_y</p:attrName>
                                        </p:attrNameLst>
                                      </p:cBhvr>
                                      <p:tavLst>
                                        <p:tav tm="0">
                                          <p:val>
                                            <p:strVal val="ppt_y"/>
                                          </p:val>
                                        </p:tav>
                                        <p:tav tm="100000">
                                          <p:val>
                                            <p:fltVal val="0.5"/>
                                          </p:val>
                                        </p:tav>
                                      </p:tavLst>
                                    </p:anim>
                                    <p:set>
                                      <p:cBhvr>
                                        <p:cTn id="170" dur="1" fill="hold">
                                          <p:stCondLst>
                                            <p:cond delay="2999"/>
                                          </p:stCondLst>
                                        </p:cTn>
                                        <p:tgtEl>
                                          <p:spTgt spid="15"/>
                                        </p:tgtEl>
                                        <p:attrNameLst>
                                          <p:attrName>style.visibility</p:attrName>
                                        </p:attrNameLst>
                                      </p:cBhvr>
                                      <p:to>
                                        <p:strVal val="hidden"/>
                                      </p:to>
                                    </p:set>
                                  </p:childTnLst>
                                </p:cTn>
                              </p:par>
                              <p:par>
                                <p:cTn id="171" presetID="23" presetClass="exit" presetSubtype="544" fill="hold" nodeType="withEffect">
                                  <p:stCondLst>
                                    <p:cond delay="0"/>
                                  </p:stCondLst>
                                  <p:childTnLst>
                                    <p:anim calcmode="lin" valueType="num">
                                      <p:cBhvr>
                                        <p:cTn id="172" dur="3000"/>
                                        <p:tgtEl>
                                          <p:spTgt spid="16"/>
                                        </p:tgtEl>
                                        <p:attrNameLst>
                                          <p:attrName>ppt_w</p:attrName>
                                        </p:attrNameLst>
                                      </p:cBhvr>
                                      <p:tavLst>
                                        <p:tav tm="0">
                                          <p:val>
                                            <p:strVal val="ppt_w"/>
                                          </p:val>
                                        </p:tav>
                                        <p:tav tm="100000">
                                          <p:val>
                                            <p:fltVal val="0"/>
                                          </p:val>
                                        </p:tav>
                                      </p:tavLst>
                                    </p:anim>
                                    <p:anim calcmode="lin" valueType="num">
                                      <p:cBhvr>
                                        <p:cTn id="173" dur="3000"/>
                                        <p:tgtEl>
                                          <p:spTgt spid="16"/>
                                        </p:tgtEl>
                                        <p:attrNameLst>
                                          <p:attrName>ppt_h</p:attrName>
                                        </p:attrNameLst>
                                      </p:cBhvr>
                                      <p:tavLst>
                                        <p:tav tm="0">
                                          <p:val>
                                            <p:strVal val="ppt_h"/>
                                          </p:val>
                                        </p:tav>
                                        <p:tav tm="100000">
                                          <p:val>
                                            <p:fltVal val="0"/>
                                          </p:val>
                                        </p:tav>
                                      </p:tavLst>
                                    </p:anim>
                                    <p:anim calcmode="lin" valueType="num">
                                      <p:cBhvr>
                                        <p:cTn id="174" dur="3000"/>
                                        <p:tgtEl>
                                          <p:spTgt spid="16"/>
                                        </p:tgtEl>
                                        <p:attrNameLst>
                                          <p:attrName>ppt_x</p:attrName>
                                        </p:attrNameLst>
                                      </p:cBhvr>
                                      <p:tavLst>
                                        <p:tav tm="0">
                                          <p:val>
                                            <p:strVal val="ppt_x"/>
                                          </p:val>
                                        </p:tav>
                                        <p:tav tm="100000">
                                          <p:val>
                                            <p:fltVal val="0.5"/>
                                          </p:val>
                                        </p:tav>
                                      </p:tavLst>
                                    </p:anim>
                                    <p:anim calcmode="lin" valueType="num">
                                      <p:cBhvr>
                                        <p:cTn id="175" dur="3000"/>
                                        <p:tgtEl>
                                          <p:spTgt spid="16"/>
                                        </p:tgtEl>
                                        <p:attrNameLst>
                                          <p:attrName>ppt_y</p:attrName>
                                        </p:attrNameLst>
                                      </p:cBhvr>
                                      <p:tavLst>
                                        <p:tav tm="0">
                                          <p:val>
                                            <p:strVal val="ppt_y"/>
                                          </p:val>
                                        </p:tav>
                                        <p:tav tm="100000">
                                          <p:val>
                                            <p:fltVal val="0.5"/>
                                          </p:val>
                                        </p:tav>
                                      </p:tavLst>
                                    </p:anim>
                                    <p:set>
                                      <p:cBhvr>
                                        <p:cTn id="176" dur="1" fill="hold">
                                          <p:stCondLst>
                                            <p:cond delay="2999"/>
                                          </p:stCondLst>
                                        </p:cTn>
                                        <p:tgtEl>
                                          <p:spTgt spid="16"/>
                                        </p:tgtEl>
                                        <p:attrNameLst>
                                          <p:attrName>style.visibility</p:attrName>
                                        </p:attrNameLst>
                                      </p:cBhvr>
                                      <p:to>
                                        <p:strVal val="hidden"/>
                                      </p:to>
                                    </p:set>
                                  </p:childTnLst>
                                </p:cTn>
                              </p:par>
                              <p:par>
                                <p:cTn id="177" presetID="8" presetClass="emph" presetSubtype="0" fill="hold" nodeType="withEffect">
                                  <p:stCondLst>
                                    <p:cond delay="0"/>
                                  </p:stCondLst>
                                  <p:childTnLst>
                                    <p:animRot by="-21600000">
                                      <p:cBhvr>
                                        <p:cTn id="178" dur="3000" fill="hold"/>
                                        <p:tgtEl>
                                          <p:spTgt spid="5"/>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6"/>
                                        </p:tgtEl>
                                        <p:attrNameLst>
                                          <p:attrName>r</p:attrName>
                                        </p:attrNameLst>
                                      </p:cBhvr>
                                    </p:animRot>
                                  </p:childTnLst>
                                </p:cTn>
                              </p:par>
                              <p:par>
                                <p:cTn id="181" presetID="8" presetClass="emph" presetSubtype="0" fill="hold" nodeType="withEffect">
                                  <p:stCondLst>
                                    <p:cond delay="0"/>
                                  </p:stCondLst>
                                  <p:childTnLst>
                                    <p:animRot by="-21600000">
                                      <p:cBhvr>
                                        <p:cTn id="182" dur="3000" fill="hold"/>
                                        <p:tgtEl>
                                          <p:spTgt spid="7"/>
                                        </p:tgtEl>
                                        <p:attrNameLst>
                                          <p:attrName>r</p:attrName>
                                        </p:attrNameLst>
                                      </p:cBhvr>
                                    </p:animRot>
                                  </p:childTnLst>
                                </p:cTn>
                              </p:par>
                              <p:par>
                                <p:cTn id="183" presetID="8" presetClass="emph" presetSubtype="0" fill="hold" nodeType="withEffect">
                                  <p:stCondLst>
                                    <p:cond delay="0"/>
                                  </p:stCondLst>
                                  <p:childTnLst>
                                    <p:animRot by="-21600000">
                                      <p:cBhvr>
                                        <p:cTn id="184" dur="3000" fill="hold"/>
                                        <p:tgtEl>
                                          <p:spTgt spid="8"/>
                                        </p:tgtEl>
                                        <p:attrNameLst>
                                          <p:attrName>r</p:attrName>
                                        </p:attrNameLst>
                                      </p:cBhvr>
                                    </p:animRot>
                                  </p:childTnLst>
                                </p:cTn>
                              </p:par>
                              <p:par>
                                <p:cTn id="185" presetID="8" presetClass="emph" presetSubtype="0" fill="hold" nodeType="withEffect">
                                  <p:stCondLst>
                                    <p:cond delay="0"/>
                                  </p:stCondLst>
                                  <p:childTnLst>
                                    <p:animRot by="-21600000">
                                      <p:cBhvr>
                                        <p:cTn id="186" dur="3000" fill="hold"/>
                                        <p:tgtEl>
                                          <p:spTgt spid="9"/>
                                        </p:tgtEl>
                                        <p:attrNameLst>
                                          <p:attrName>r</p:attrName>
                                        </p:attrNameLst>
                                      </p:cBhvr>
                                    </p:animRot>
                                  </p:childTnLst>
                                </p:cTn>
                              </p:par>
                              <p:par>
                                <p:cTn id="187" presetID="8" presetClass="emph" presetSubtype="0" fill="hold" nodeType="withEffect">
                                  <p:stCondLst>
                                    <p:cond delay="0"/>
                                  </p:stCondLst>
                                  <p:childTnLst>
                                    <p:animRot by="-21600000">
                                      <p:cBhvr>
                                        <p:cTn id="188" dur="3000" fill="hold"/>
                                        <p:tgtEl>
                                          <p:spTgt spid="10"/>
                                        </p:tgtEl>
                                        <p:attrNameLst>
                                          <p:attrName>r</p:attrName>
                                        </p:attrNameLst>
                                      </p:cBhvr>
                                    </p:animRot>
                                  </p:childTnLst>
                                </p:cTn>
                              </p:par>
                              <p:par>
                                <p:cTn id="189" presetID="8" presetClass="emph" presetSubtype="0" fill="hold" nodeType="withEffect">
                                  <p:stCondLst>
                                    <p:cond delay="0"/>
                                  </p:stCondLst>
                                  <p:childTnLst>
                                    <p:animRot by="-21600000">
                                      <p:cBhvr>
                                        <p:cTn id="190" dur="3000" fill="hold"/>
                                        <p:tgtEl>
                                          <p:spTgt spid="11"/>
                                        </p:tgtEl>
                                        <p:attrNameLst>
                                          <p:attrName>r</p:attrName>
                                        </p:attrNameLst>
                                      </p:cBhvr>
                                    </p:animRot>
                                  </p:childTnLst>
                                </p:cTn>
                              </p:par>
                              <p:par>
                                <p:cTn id="191" presetID="8" presetClass="emph" presetSubtype="0" fill="hold" nodeType="withEffect">
                                  <p:stCondLst>
                                    <p:cond delay="0"/>
                                  </p:stCondLst>
                                  <p:childTnLst>
                                    <p:animRot by="-21600000">
                                      <p:cBhvr>
                                        <p:cTn id="192" dur="3000" fill="hold"/>
                                        <p:tgtEl>
                                          <p:spTgt spid="12"/>
                                        </p:tgtEl>
                                        <p:attrNameLst>
                                          <p:attrName>r</p:attrName>
                                        </p:attrNameLst>
                                      </p:cBhvr>
                                    </p:animRot>
                                  </p:childTnLst>
                                </p:cTn>
                              </p:par>
                              <p:par>
                                <p:cTn id="193" presetID="8" presetClass="emph" presetSubtype="0" fill="hold" nodeType="withEffect">
                                  <p:stCondLst>
                                    <p:cond delay="0"/>
                                  </p:stCondLst>
                                  <p:childTnLst>
                                    <p:animRot by="-21600000">
                                      <p:cBhvr>
                                        <p:cTn id="194" dur="3000" fill="hold"/>
                                        <p:tgtEl>
                                          <p:spTgt spid="13"/>
                                        </p:tgtEl>
                                        <p:attrNameLst>
                                          <p:attrName>r</p:attrName>
                                        </p:attrNameLst>
                                      </p:cBhvr>
                                    </p:animRot>
                                  </p:childTnLst>
                                </p:cTn>
                              </p:par>
                              <p:par>
                                <p:cTn id="195" presetID="8" presetClass="emph" presetSubtype="0" fill="hold" nodeType="withEffect">
                                  <p:stCondLst>
                                    <p:cond delay="0"/>
                                  </p:stCondLst>
                                  <p:childTnLst>
                                    <p:animRot by="-21600000">
                                      <p:cBhvr>
                                        <p:cTn id="196" dur="3000" fill="hold"/>
                                        <p:tgtEl>
                                          <p:spTgt spid="14"/>
                                        </p:tgtEl>
                                        <p:attrNameLst>
                                          <p:attrName>r</p:attrName>
                                        </p:attrNameLst>
                                      </p:cBhvr>
                                    </p:animRot>
                                  </p:childTnLst>
                                </p:cTn>
                              </p:par>
                              <p:par>
                                <p:cTn id="197" presetID="8" presetClass="emph" presetSubtype="0" fill="hold" nodeType="withEffect">
                                  <p:stCondLst>
                                    <p:cond delay="0"/>
                                  </p:stCondLst>
                                  <p:childTnLst>
                                    <p:animRot by="-21600000">
                                      <p:cBhvr>
                                        <p:cTn id="198" dur="3000" fill="hold"/>
                                        <p:tgtEl>
                                          <p:spTgt spid="15"/>
                                        </p:tgtEl>
                                        <p:attrNameLst>
                                          <p:attrName>r</p:attrName>
                                        </p:attrNameLst>
                                      </p:cBhvr>
                                    </p:animRot>
                                  </p:childTnLst>
                                </p:cTn>
                              </p:par>
                              <p:par>
                                <p:cTn id="199" presetID="8" presetClass="emph" presetSubtype="0" fill="hold" nodeType="withEffect">
                                  <p:stCondLst>
                                    <p:cond delay="0"/>
                                  </p:stCondLst>
                                  <p:childTnLst>
                                    <p:animRot by="-21600000">
                                      <p:cBhvr>
                                        <p:cTn id="200" dur="3000" fill="hold"/>
                                        <p:tgtEl>
                                          <p:spTgt spid="16"/>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10" presetClass="entr" presetSubtype="0"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fade">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gs>
              <a:gs pos="50000">
                <a:srgbClr val="002AB0">
                  <a:shade val="67500"/>
                  <a:satMod val="115000"/>
                </a:srgbClr>
              </a:gs>
              <a:gs pos="100000">
                <a:srgbClr val="002AB0">
                  <a:shade val="100000"/>
                  <a:satMod val="115000"/>
                </a:srgbClr>
              </a:gs>
            </a:gsLst>
            <a:lin ang="16200000" scaled="1"/>
            <a:tileRect/>
          </a:gradFill>
        </p:spPr>
        <p:txBody>
          <a:bodyPr/>
          <a:lstStyle/>
          <a:p>
            <a:endParaRPr lang="es-ES" dirty="0"/>
          </a:p>
        </p:txBody>
      </p:sp>
      <p:pic>
        <p:nvPicPr>
          <p:cNvPr id="4" name="3 Imagen" descr="0(52).jpg"/>
          <p:cNvPicPr>
            <a:picLocks noChangeAspect="1"/>
          </p:cNvPicPr>
          <p:nvPr/>
        </p:nvPicPr>
        <p:blipFill>
          <a:blip r:embed="rId2"/>
          <a:stretch>
            <a:fillRect/>
          </a:stretch>
        </p:blipFill>
        <p:spPr>
          <a:xfrm>
            <a:off x="0" y="0"/>
            <a:ext cx="9144002" cy="6858000"/>
          </a:xfrm>
          <a:prstGeom prst="rect">
            <a:avLst/>
          </a:prstGeom>
        </p:spPr>
      </p:pic>
      <p:pic>
        <p:nvPicPr>
          <p:cNvPr id="5" name="4 Imagen" descr="538tbasy_zFgZypD3nfzjL83Xks.png"/>
          <p:cNvPicPr>
            <a:picLocks noChangeAspect="1"/>
          </p:cNvPicPr>
          <p:nvPr/>
        </p:nvPicPr>
        <p:blipFill>
          <a:blip r:embed="rId3">
            <a:duotone>
              <a:schemeClr val="accent1">
                <a:shade val="45000"/>
                <a:satMod val="135000"/>
              </a:schemeClr>
              <a:prstClr val="white"/>
            </a:duotone>
            <a:lum contrast="40000"/>
          </a:blip>
          <a:stretch>
            <a:fillRect/>
          </a:stretch>
        </p:blipFill>
        <p:spPr>
          <a:xfrm rot="20393161">
            <a:off x="1693280" y="97084"/>
            <a:ext cx="2857500" cy="1214422"/>
          </a:xfrm>
          <a:prstGeom prst="rect">
            <a:avLst/>
          </a:prstGeom>
          <a:effectLst>
            <a:reflection blurRad="6350" stA="50000" endA="300" endPos="90000" dir="5400000" sy="-100000" algn="bl" rotWithShape="0"/>
          </a:effectLst>
        </p:spPr>
      </p:pic>
      <p:pic>
        <p:nvPicPr>
          <p:cNvPr id="6" name="5 Imagen" descr="538tbasy_zFgZypD3nfzjL83Xks.png"/>
          <p:cNvPicPr>
            <a:picLocks noChangeAspect="1"/>
          </p:cNvPicPr>
          <p:nvPr/>
        </p:nvPicPr>
        <p:blipFill>
          <a:blip r:embed="rId3">
            <a:duotone>
              <a:schemeClr val="accent1">
                <a:shade val="45000"/>
                <a:satMod val="135000"/>
              </a:schemeClr>
              <a:prstClr val="white"/>
            </a:duotone>
            <a:lum contrast="40000"/>
          </a:blip>
          <a:stretch>
            <a:fillRect/>
          </a:stretch>
        </p:blipFill>
        <p:spPr>
          <a:xfrm rot="20154103">
            <a:off x="1695009" y="1601988"/>
            <a:ext cx="2857500" cy="1214420"/>
          </a:xfrm>
          <a:prstGeom prst="rect">
            <a:avLst/>
          </a:prstGeom>
          <a:effectLst>
            <a:reflection blurRad="6350" stA="50000" endA="300" endPos="90000" dir="5400000" sy="-100000" algn="bl" rotWithShape="0"/>
          </a:effectLst>
        </p:spPr>
      </p:pic>
      <p:pic>
        <p:nvPicPr>
          <p:cNvPr id="7" name="6 Imagen" descr="538tbasy_zFgZypD3nfzjL83Xks.png"/>
          <p:cNvPicPr>
            <a:picLocks noChangeAspect="1"/>
          </p:cNvPicPr>
          <p:nvPr/>
        </p:nvPicPr>
        <p:blipFill>
          <a:blip r:embed="rId3">
            <a:duotone>
              <a:schemeClr val="accent1">
                <a:shade val="45000"/>
                <a:satMod val="135000"/>
              </a:schemeClr>
              <a:prstClr val="white"/>
            </a:duotone>
            <a:lum contrast="40000"/>
          </a:blip>
          <a:stretch>
            <a:fillRect/>
          </a:stretch>
        </p:blipFill>
        <p:spPr>
          <a:xfrm rot="19787320">
            <a:off x="1843937" y="4703550"/>
            <a:ext cx="2857500" cy="1285859"/>
          </a:xfrm>
          <a:prstGeom prst="rect">
            <a:avLst/>
          </a:prstGeom>
          <a:effectLst>
            <a:reflection blurRad="6350" stA="50000" endA="300" endPos="90000" dir="5400000" sy="-100000" algn="bl" rotWithShape="0"/>
          </a:effectLst>
        </p:spPr>
      </p:pic>
      <p:pic>
        <p:nvPicPr>
          <p:cNvPr id="8" name="7 Imagen" descr="538tbasy_zFgZypD3nfzjL83Xks.png"/>
          <p:cNvPicPr>
            <a:picLocks noChangeAspect="1"/>
          </p:cNvPicPr>
          <p:nvPr/>
        </p:nvPicPr>
        <p:blipFill>
          <a:blip r:embed="rId3">
            <a:duotone>
              <a:schemeClr val="accent1">
                <a:shade val="45000"/>
                <a:satMod val="135000"/>
              </a:schemeClr>
              <a:prstClr val="white"/>
            </a:duotone>
            <a:lum contrast="40000"/>
          </a:blip>
          <a:stretch>
            <a:fillRect/>
          </a:stretch>
        </p:blipFill>
        <p:spPr>
          <a:xfrm rot="20266571">
            <a:off x="1708641" y="3064374"/>
            <a:ext cx="2857500" cy="1285860"/>
          </a:xfrm>
          <a:prstGeom prst="rect">
            <a:avLst/>
          </a:prstGeom>
          <a:effectLst>
            <a:reflection blurRad="6350" stA="50000" endA="300" endPos="90000" dir="5400000" sy="-100000" algn="bl" rotWithShape="0"/>
          </a:effectLst>
        </p:spPr>
      </p:pic>
      <p:pic>
        <p:nvPicPr>
          <p:cNvPr id="9" name="8 Imagen" descr="538tbasy_zFgZypD3nfzjL83Xks.png"/>
          <p:cNvPicPr>
            <a:picLocks noChangeAspect="1"/>
          </p:cNvPicPr>
          <p:nvPr/>
        </p:nvPicPr>
        <p:blipFill>
          <a:blip r:embed="rId3">
            <a:duotone>
              <a:schemeClr val="accent1">
                <a:shade val="45000"/>
                <a:satMod val="135000"/>
              </a:schemeClr>
              <a:prstClr val="white"/>
            </a:duotone>
            <a:lum contrast="40000"/>
          </a:blip>
          <a:stretch>
            <a:fillRect/>
          </a:stretch>
        </p:blipFill>
        <p:spPr>
          <a:xfrm rot="1912121">
            <a:off x="4320040" y="162721"/>
            <a:ext cx="2857500" cy="1214447"/>
          </a:xfrm>
          <a:prstGeom prst="rect">
            <a:avLst/>
          </a:prstGeom>
          <a:effectLst>
            <a:reflection blurRad="6350" stA="50000" endA="300" endPos="90000" dir="5400000" sy="-100000" algn="bl" rotWithShape="0"/>
          </a:effectLst>
        </p:spPr>
      </p:pic>
      <p:pic>
        <p:nvPicPr>
          <p:cNvPr id="10" name="9 Imagen" descr="538tbasy_zFgZypD3nfzjL83Xks.png"/>
          <p:cNvPicPr>
            <a:picLocks noChangeAspect="1"/>
          </p:cNvPicPr>
          <p:nvPr/>
        </p:nvPicPr>
        <p:blipFill>
          <a:blip r:embed="rId3">
            <a:duotone>
              <a:schemeClr val="accent1">
                <a:shade val="45000"/>
                <a:satMod val="135000"/>
              </a:schemeClr>
              <a:prstClr val="white"/>
            </a:duotone>
            <a:lum contrast="40000"/>
          </a:blip>
          <a:stretch>
            <a:fillRect/>
          </a:stretch>
        </p:blipFill>
        <p:spPr>
          <a:xfrm rot="1923320">
            <a:off x="4114707" y="1591577"/>
            <a:ext cx="2857500" cy="1251252"/>
          </a:xfrm>
          <a:prstGeom prst="rect">
            <a:avLst/>
          </a:prstGeom>
          <a:effectLst>
            <a:reflection blurRad="6350" stA="50000" endA="300" endPos="90000" dir="5400000" sy="-100000" algn="bl" rotWithShape="0"/>
          </a:effectLst>
        </p:spPr>
      </p:pic>
      <p:pic>
        <p:nvPicPr>
          <p:cNvPr id="11" name="10 Imagen" descr="538tbasy_zFgZypD3nfzjL83Xks.png"/>
          <p:cNvPicPr>
            <a:picLocks noChangeAspect="1"/>
          </p:cNvPicPr>
          <p:nvPr/>
        </p:nvPicPr>
        <p:blipFill>
          <a:blip r:embed="rId3">
            <a:duotone>
              <a:schemeClr val="accent1">
                <a:shade val="45000"/>
                <a:satMod val="135000"/>
              </a:schemeClr>
              <a:prstClr val="white"/>
            </a:duotone>
            <a:lum contrast="40000"/>
          </a:blip>
          <a:stretch>
            <a:fillRect/>
          </a:stretch>
        </p:blipFill>
        <p:spPr>
          <a:xfrm rot="1700349">
            <a:off x="4260377" y="3105747"/>
            <a:ext cx="2857500" cy="1214422"/>
          </a:xfrm>
          <a:prstGeom prst="rect">
            <a:avLst/>
          </a:prstGeom>
          <a:effectLst>
            <a:reflection blurRad="6350" stA="50000" endA="300" endPos="90000" dir="5400000" sy="-100000" algn="bl" rotWithShape="0"/>
          </a:effectLst>
        </p:spPr>
      </p:pic>
      <p:pic>
        <p:nvPicPr>
          <p:cNvPr id="12" name="11 Imagen" descr="538tbasy_zFgZypD3nfzjL83Xks.png"/>
          <p:cNvPicPr>
            <a:picLocks noChangeAspect="1"/>
          </p:cNvPicPr>
          <p:nvPr/>
        </p:nvPicPr>
        <p:blipFill>
          <a:blip r:embed="rId3">
            <a:duotone>
              <a:schemeClr val="accent1">
                <a:shade val="45000"/>
                <a:satMod val="135000"/>
              </a:schemeClr>
              <a:prstClr val="white"/>
            </a:duotone>
            <a:lum contrast="40000"/>
          </a:blip>
          <a:stretch>
            <a:fillRect/>
          </a:stretch>
        </p:blipFill>
        <p:spPr>
          <a:xfrm rot="2380663">
            <a:off x="3938996" y="4808028"/>
            <a:ext cx="2857500" cy="1285860"/>
          </a:xfrm>
          <a:prstGeom prst="rect">
            <a:avLst/>
          </a:prstGeom>
          <a:effectLst>
            <a:reflection blurRad="6350" stA="50000" endA="300" endPos="90000" dir="5400000" sy="-100000" algn="bl" rotWithShape="0"/>
          </a:effectLst>
        </p:spPr>
      </p:pic>
      <p:sp>
        <p:nvSpPr>
          <p:cNvPr id="13" name="12 Rectángulo"/>
          <p:cNvSpPr/>
          <p:nvPr/>
        </p:nvSpPr>
        <p:spPr>
          <a:xfrm>
            <a:off x="0" y="-428652"/>
            <a:ext cx="9144000" cy="7286652"/>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8" presetClass="emph" presetSubtype="0" fill="hold" nodeType="withEffect">
                                  <p:stCondLst>
                                    <p:cond delay="0"/>
                                  </p:stCondLst>
                                  <p:childTnLst>
                                    <p:animRot by="21600000">
                                      <p:cBhvr>
                                        <p:cTn id="25" dur="3000" fill="hold"/>
                                        <p:tgtEl>
                                          <p:spTgt spid="5"/>
                                        </p:tgtEl>
                                        <p:attrNameLst>
                                          <p:attrName>r</p:attrName>
                                        </p:attrNameLst>
                                      </p:cBhvr>
                                    </p:animRot>
                                  </p:childTnLst>
                                </p:cTn>
                              </p:par>
                              <p:par>
                                <p:cTn id="26" presetID="8" presetClass="emph" presetSubtype="0" fill="hold" nodeType="withEffect">
                                  <p:stCondLst>
                                    <p:cond delay="0"/>
                                  </p:stCondLst>
                                  <p:childTnLst>
                                    <p:animRot by="21600000">
                                      <p:cBhvr>
                                        <p:cTn id="27" dur="3000" fill="hold"/>
                                        <p:tgtEl>
                                          <p:spTgt spid="6"/>
                                        </p:tgtEl>
                                        <p:attrNameLst>
                                          <p:attrName>r</p:attrName>
                                        </p:attrNameLst>
                                      </p:cBhvr>
                                    </p:animRot>
                                  </p:childTnLst>
                                </p:cTn>
                              </p:par>
                              <p:par>
                                <p:cTn id="28" presetID="8" presetClass="emph" presetSubtype="0" fill="hold" nodeType="withEffect">
                                  <p:stCondLst>
                                    <p:cond delay="0"/>
                                  </p:stCondLst>
                                  <p:childTnLst>
                                    <p:animRot by="21600000">
                                      <p:cBhvr>
                                        <p:cTn id="29" dur="3000" fill="hold"/>
                                        <p:tgtEl>
                                          <p:spTgt spid="7"/>
                                        </p:tgtEl>
                                        <p:attrNameLst>
                                          <p:attrName>r</p:attrName>
                                        </p:attrNameLst>
                                      </p:cBhvr>
                                    </p:animRot>
                                  </p:childTnLst>
                                </p:cTn>
                              </p:par>
                              <p:par>
                                <p:cTn id="30" presetID="8" presetClass="emph" presetSubtype="0" fill="hold" nodeType="withEffect">
                                  <p:stCondLst>
                                    <p:cond delay="0"/>
                                  </p:stCondLst>
                                  <p:childTnLst>
                                    <p:animRot by="21600000">
                                      <p:cBhvr>
                                        <p:cTn id="31" dur="3000" fill="hold"/>
                                        <p:tgtEl>
                                          <p:spTgt spid="8"/>
                                        </p:tgtEl>
                                        <p:attrNameLst>
                                          <p:attrName>r</p:attrName>
                                        </p:attrNameLst>
                                      </p:cBhvr>
                                    </p:animRot>
                                  </p:childTnLst>
                                </p:cTn>
                              </p:par>
                              <p:par>
                                <p:cTn id="32" presetID="2" presetClass="entr" presetSubtype="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0-#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0-#ppt_w/2"/>
                                          </p:val>
                                        </p:tav>
                                        <p:tav tm="100000">
                                          <p:val>
                                            <p:strVal val="#ppt_x"/>
                                          </p:val>
                                        </p:tav>
                                      </p:tavLst>
                                    </p:anim>
                                    <p:anim calcmode="lin" valueType="num">
                                      <p:cBhvr additive="base">
                                        <p:cTn id="43" dur="3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8" presetClass="emph" presetSubtype="0" fill="hold" nodeType="withEffect">
                                  <p:stCondLst>
                                    <p:cond delay="0"/>
                                  </p:stCondLst>
                                  <p:childTnLst>
                                    <p:animRot by="-21600000">
                                      <p:cBhvr>
                                        <p:cTn id="49" dur="3000" fill="hold"/>
                                        <p:tgtEl>
                                          <p:spTgt spid="9"/>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10"/>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3000"/>
                            </p:stCondLst>
                            <p:childTnLst>
                              <p:par>
                                <p:cTn id="57" presetID="2" presetClass="exit" presetSubtype="4" fill="hold"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ppt_x"/>
                                          </p:val>
                                        </p:tav>
                                      </p:tavLst>
                                    </p:anim>
                                    <p:anim calcmode="lin" valueType="num">
                                      <p:cBhvr additive="base">
                                        <p:cTn id="59" dur="3000"/>
                                        <p:tgtEl>
                                          <p:spTgt spid="5"/>
                                        </p:tgtEl>
                                        <p:attrNameLst>
                                          <p:attrName>ppt_y</p:attrName>
                                        </p:attrNameLst>
                                      </p:cBhvr>
                                      <p:tavLst>
                                        <p:tav tm="0">
                                          <p:val>
                                            <p:strVal val="ppt_y"/>
                                          </p:val>
                                        </p:tav>
                                        <p:tav tm="100000">
                                          <p:val>
                                            <p:strVal val="1+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4" fill="hold" nodeType="withEffect">
                                  <p:stCondLst>
                                    <p:cond delay="0"/>
                                  </p:stCondLst>
                                  <p:childTnLst>
                                    <p:anim calcmode="lin" valueType="num">
                                      <p:cBhvr additive="base">
                                        <p:cTn id="62" dur="3000"/>
                                        <p:tgtEl>
                                          <p:spTgt spid="6"/>
                                        </p:tgtEl>
                                        <p:attrNameLst>
                                          <p:attrName>ppt_x</p:attrName>
                                        </p:attrNameLst>
                                      </p:cBhvr>
                                      <p:tavLst>
                                        <p:tav tm="0">
                                          <p:val>
                                            <p:strVal val="ppt_x"/>
                                          </p:val>
                                        </p:tav>
                                        <p:tav tm="100000">
                                          <p:val>
                                            <p:strVal val="ppt_x"/>
                                          </p:val>
                                        </p:tav>
                                      </p:tavLst>
                                    </p:anim>
                                    <p:anim calcmode="lin" valueType="num">
                                      <p:cBhvr additive="base">
                                        <p:cTn id="63" dur="3000"/>
                                        <p:tgtEl>
                                          <p:spTgt spid="6"/>
                                        </p:tgtEl>
                                        <p:attrNameLst>
                                          <p:attrName>ppt_y</p:attrName>
                                        </p:attrNameLst>
                                      </p:cBhvr>
                                      <p:tavLst>
                                        <p:tav tm="0">
                                          <p:val>
                                            <p:strVal val="ppt_y"/>
                                          </p:val>
                                        </p:tav>
                                        <p:tav tm="100000">
                                          <p:val>
                                            <p:strVal val="1+ppt_h/2"/>
                                          </p:val>
                                        </p:tav>
                                      </p:tavLst>
                                    </p:anim>
                                    <p:set>
                                      <p:cBhvr>
                                        <p:cTn id="64" dur="1" fill="hold">
                                          <p:stCondLst>
                                            <p:cond delay="2999"/>
                                          </p:stCondLst>
                                        </p:cTn>
                                        <p:tgtEl>
                                          <p:spTgt spid="6"/>
                                        </p:tgtEl>
                                        <p:attrNameLst>
                                          <p:attrName>style.visibility</p:attrName>
                                        </p:attrNameLst>
                                      </p:cBhvr>
                                      <p:to>
                                        <p:strVal val="hidden"/>
                                      </p:to>
                                    </p:set>
                                  </p:childTnLst>
                                </p:cTn>
                              </p:par>
                              <p:par>
                                <p:cTn id="65" presetID="2" presetClass="exit" presetSubtype="4" fill="hold"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ppt_x"/>
                                          </p:val>
                                        </p:tav>
                                      </p:tavLst>
                                    </p:anim>
                                    <p:anim calcmode="lin" valueType="num">
                                      <p:cBhvr additive="base">
                                        <p:cTn id="67" dur="3000"/>
                                        <p:tgtEl>
                                          <p:spTgt spid="7"/>
                                        </p:tgtEl>
                                        <p:attrNameLst>
                                          <p:attrName>ppt_y</p:attrName>
                                        </p:attrNameLst>
                                      </p:cBhvr>
                                      <p:tavLst>
                                        <p:tav tm="0">
                                          <p:val>
                                            <p:strVal val="ppt_y"/>
                                          </p:val>
                                        </p:tav>
                                        <p:tav tm="100000">
                                          <p:val>
                                            <p:strVal val="1+ppt_h/2"/>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4" fill="hold" nodeType="with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ppt_x"/>
                                          </p:val>
                                        </p:tav>
                                      </p:tavLst>
                                    </p:anim>
                                    <p:anim calcmode="lin" valueType="num">
                                      <p:cBhvr additive="base">
                                        <p:cTn id="71" dur="3000"/>
                                        <p:tgtEl>
                                          <p:spTgt spid="8"/>
                                        </p:tgtEl>
                                        <p:attrNameLst>
                                          <p:attrName>ppt_y</p:attrName>
                                        </p:attrNameLst>
                                      </p:cBhvr>
                                      <p:tavLst>
                                        <p:tav tm="0">
                                          <p:val>
                                            <p:strVal val="ppt_y"/>
                                          </p:val>
                                        </p:tav>
                                        <p:tav tm="100000">
                                          <p:val>
                                            <p:strVal val="1+ppt_h/2"/>
                                          </p:val>
                                        </p:tav>
                                      </p:tavLst>
                                    </p:anim>
                                    <p:set>
                                      <p:cBhvr>
                                        <p:cTn id="72" dur="1" fill="hold">
                                          <p:stCondLst>
                                            <p:cond delay="2999"/>
                                          </p:stCondLst>
                                        </p:cTn>
                                        <p:tgtEl>
                                          <p:spTgt spid="8"/>
                                        </p:tgtEl>
                                        <p:attrNameLst>
                                          <p:attrName>style.visibility</p:attrName>
                                        </p:attrNameLst>
                                      </p:cBhvr>
                                      <p:to>
                                        <p:strVal val="hidden"/>
                                      </p:to>
                                    </p:set>
                                  </p:childTnLst>
                                </p:cTn>
                              </p:par>
                              <p:par>
                                <p:cTn id="73" presetID="2" presetClass="exit" presetSubtype="1" fill="hold"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ppt_x"/>
                                          </p:val>
                                        </p:tav>
                                      </p:tavLst>
                                    </p:anim>
                                    <p:anim calcmode="lin" valueType="num">
                                      <p:cBhvr additive="base">
                                        <p:cTn id="75" dur="3000"/>
                                        <p:tgtEl>
                                          <p:spTgt spid="9"/>
                                        </p:tgtEl>
                                        <p:attrNameLst>
                                          <p:attrName>ppt_y</p:attrName>
                                        </p:attrNameLst>
                                      </p:cBhvr>
                                      <p:tavLst>
                                        <p:tav tm="0">
                                          <p:val>
                                            <p:strVal val="ppt_y"/>
                                          </p:val>
                                        </p:tav>
                                        <p:tav tm="100000">
                                          <p:val>
                                            <p:strVal val="0-ppt_h/2"/>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1" fill="hold"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ppt_x"/>
                                          </p:val>
                                        </p:tav>
                                      </p:tavLst>
                                    </p:anim>
                                    <p:anim calcmode="lin" valueType="num">
                                      <p:cBhvr additive="base">
                                        <p:cTn id="79" dur="3000"/>
                                        <p:tgtEl>
                                          <p:spTgt spid="10"/>
                                        </p:tgtEl>
                                        <p:attrNameLst>
                                          <p:attrName>ppt_y</p:attrName>
                                        </p:attrNameLst>
                                      </p:cBhvr>
                                      <p:tavLst>
                                        <p:tav tm="0">
                                          <p:val>
                                            <p:strVal val="ppt_y"/>
                                          </p:val>
                                        </p:tav>
                                        <p:tav tm="100000">
                                          <p:val>
                                            <p:strVal val="0-ppt_h/2"/>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1" fill="hold"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ppt_x"/>
                                          </p:val>
                                        </p:tav>
                                      </p:tavLst>
                                    </p:anim>
                                    <p:anim calcmode="lin" valueType="num">
                                      <p:cBhvr additive="base">
                                        <p:cTn id="83" dur="3000"/>
                                        <p:tgtEl>
                                          <p:spTgt spid="11"/>
                                        </p:tgtEl>
                                        <p:attrNameLst>
                                          <p:attrName>ppt_y</p:attrName>
                                        </p:attrNameLst>
                                      </p:cBhvr>
                                      <p:tavLst>
                                        <p:tav tm="0">
                                          <p:val>
                                            <p:strVal val="ppt_y"/>
                                          </p:val>
                                        </p:tav>
                                        <p:tav tm="100000">
                                          <p:val>
                                            <p:strVal val="0-ppt_h/2"/>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1" fill="hold"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ppt_x"/>
                                          </p:val>
                                        </p:tav>
                                      </p:tavLst>
                                    </p:anim>
                                    <p:anim calcmode="lin" valueType="num">
                                      <p:cBhvr additive="base">
                                        <p:cTn id="87" dur="3000"/>
                                        <p:tgtEl>
                                          <p:spTgt spid="12"/>
                                        </p:tgtEl>
                                        <p:attrNameLst>
                                          <p:attrName>ppt_y</p:attrName>
                                        </p:attrNameLst>
                                      </p:cBhvr>
                                      <p:tavLst>
                                        <p:tav tm="0">
                                          <p:val>
                                            <p:strVal val="ppt_y"/>
                                          </p:val>
                                        </p:tav>
                                        <p:tav tm="100000">
                                          <p:val>
                                            <p:strVal val="0-ppt_h/2"/>
                                          </p:val>
                                        </p:tav>
                                      </p:tavLst>
                                    </p:anim>
                                    <p:set>
                                      <p:cBhvr>
                                        <p:cTn id="88" dur="1" fill="hold">
                                          <p:stCondLst>
                                            <p:cond delay="2999"/>
                                          </p:stCondLst>
                                        </p:cTn>
                                        <p:tgtEl>
                                          <p:spTgt spid="12"/>
                                        </p:tgtEl>
                                        <p:attrNameLst>
                                          <p:attrName>style.visibility</p:attrName>
                                        </p:attrNameLst>
                                      </p:cBhvr>
                                      <p:to>
                                        <p:strVal val="hidden"/>
                                      </p:to>
                                    </p:set>
                                  </p:childTnLst>
                                </p:cTn>
                              </p:par>
                              <p:par>
                                <p:cTn id="89" presetID="23" presetClass="entr" presetSubtype="288"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p:cTn id="91" dur="3000" fill="hold"/>
                                        <p:tgtEl>
                                          <p:spTgt spid="4"/>
                                        </p:tgtEl>
                                        <p:attrNameLst>
                                          <p:attrName>ppt_w</p:attrName>
                                        </p:attrNameLst>
                                      </p:cBhvr>
                                      <p:tavLst>
                                        <p:tav tm="0">
                                          <p:val>
                                            <p:strVal val="4/3*#ppt_w"/>
                                          </p:val>
                                        </p:tav>
                                        <p:tav tm="100000">
                                          <p:val>
                                            <p:strVal val="#ppt_w"/>
                                          </p:val>
                                        </p:tav>
                                      </p:tavLst>
                                    </p:anim>
                                    <p:anim calcmode="lin" valueType="num">
                                      <p:cBhvr>
                                        <p:cTn id="92" dur="3000" fill="hold"/>
                                        <p:tgtEl>
                                          <p:spTgt spid="4"/>
                                        </p:tgtEl>
                                        <p:attrNameLst>
                                          <p:attrName>ppt_h</p:attrName>
                                        </p:attrNameLst>
                                      </p:cBhvr>
                                      <p:tavLst>
                                        <p:tav tm="0">
                                          <p:val>
                                            <p:strVal val="4/3*#ppt_h"/>
                                          </p:val>
                                        </p:tav>
                                        <p:tav tm="100000">
                                          <p:val>
                                            <p:strVal val="#ppt_h"/>
                                          </p:val>
                                        </p:tav>
                                      </p:tavLst>
                                    </p:anim>
                                  </p:childTnLst>
                                </p:cTn>
                              </p:par>
                              <p:par>
                                <p:cTn id="93" presetID="16" presetClass="entr" presetSubtype="42"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Effect transition="in" filter="barn(outHorizontal)">
                                      <p:cBhvr>
                                        <p:cTn id="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3366FF"/>
              </a:gs>
              <a:gs pos="50000">
                <a:srgbClr val="002AB0">
                  <a:shade val="67500"/>
                  <a:satMod val="115000"/>
                </a:srgbClr>
              </a:gs>
              <a:gs pos="100000">
                <a:srgbClr val="002AB0">
                  <a:shade val="100000"/>
                  <a:satMod val="115000"/>
                </a:srgbClr>
              </a:gs>
            </a:gsLst>
            <a:lin ang="16200000" scaled="1"/>
            <a:tileRect/>
          </a:gradFill>
        </p:spPr>
        <p:txBody>
          <a:bodyPr/>
          <a:lstStyle/>
          <a:p>
            <a:endParaRPr lang="es-ES" dirty="0"/>
          </a:p>
        </p:txBody>
      </p:sp>
      <p:pic>
        <p:nvPicPr>
          <p:cNvPr id="4" name="3 Imagen" descr="0(53).jpg"/>
          <p:cNvPicPr>
            <a:picLocks noChangeAspect="1"/>
          </p:cNvPicPr>
          <p:nvPr/>
        </p:nvPicPr>
        <p:blipFill>
          <a:blip r:embed="rId2"/>
          <a:stretch>
            <a:fillRect/>
          </a:stretch>
        </p:blipFill>
        <p:spPr>
          <a:xfrm>
            <a:off x="0" y="0"/>
            <a:ext cx="9152930" cy="6858000"/>
          </a:xfrm>
          <a:prstGeom prst="rect">
            <a:avLst/>
          </a:prstGeom>
        </p:spPr>
      </p:pic>
      <p:pic>
        <p:nvPicPr>
          <p:cNvPr id="13" name="12 Imagen" descr="kwX19NalRvm7htbqKpXxKBL214s.png"/>
          <p:cNvPicPr>
            <a:picLocks noChangeAspect="1"/>
          </p:cNvPicPr>
          <p:nvPr/>
        </p:nvPicPr>
        <p:blipFill>
          <a:blip r:embed="rId3">
            <a:grayscl/>
            <a:lum bright="40000" contrast="40000"/>
          </a:blip>
          <a:stretch>
            <a:fillRect/>
          </a:stretch>
        </p:blipFill>
        <p:spPr>
          <a:xfrm rot="10800000">
            <a:off x="3143240" y="642918"/>
            <a:ext cx="2214578" cy="2973441"/>
          </a:xfrm>
          <a:prstGeom prst="rect">
            <a:avLst/>
          </a:prstGeom>
        </p:spPr>
      </p:pic>
      <p:pic>
        <p:nvPicPr>
          <p:cNvPr id="14" name="13 Imagen" descr="kwX19NalRvm7htbqKpXxKBL214s.png"/>
          <p:cNvPicPr>
            <a:picLocks noChangeAspect="1"/>
          </p:cNvPicPr>
          <p:nvPr/>
        </p:nvPicPr>
        <p:blipFill>
          <a:blip r:embed="rId3">
            <a:grayscl/>
            <a:lum bright="40000" contrast="40000"/>
          </a:blip>
          <a:stretch>
            <a:fillRect/>
          </a:stretch>
        </p:blipFill>
        <p:spPr>
          <a:xfrm rot="20962901">
            <a:off x="3755421" y="2964635"/>
            <a:ext cx="2214578" cy="2973441"/>
          </a:xfrm>
          <a:prstGeom prst="rect">
            <a:avLst/>
          </a:prstGeom>
        </p:spPr>
      </p:pic>
      <p:pic>
        <p:nvPicPr>
          <p:cNvPr id="15" name="14 Imagen" descr="kwX19NalRvm7htbqKpXxKBL214s.png"/>
          <p:cNvPicPr>
            <a:picLocks noChangeAspect="1"/>
          </p:cNvPicPr>
          <p:nvPr/>
        </p:nvPicPr>
        <p:blipFill>
          <a:blip r:embed="rId3">
            <a:grayscl/>
            <a:lum bright="40000" contrast="40000"/>
          </a:blip>
          <a:stretch>
            <a:fillRect/>
          </a:stretch>
        </p:blipFill>
        <p:spPr>
          <a:xfrm rot="2928964">
            <a:off x="2533584" y="2652842"/>
            <a:ext cx="2214578" cy="2973441"/>
          </a:xfrm>
          <a:prstGeom prst="rect">
            <a:avLst/>
          </a:prstGeom>
        </p:spPr>
      </p:pic>
      <p:pic>
        <p:nvPicPr>
          <p:cNvPr id="16" name="15 Imagen" descr="kwX19NalRvm7htbqKpXxKBL214s.png"/>
          <p:cNvPicPr>
            <a:picLocks noChangeAspect="1"/>
          </p:cNvPicPr>
          <p:nvPr/>
        </p:nvPicPr>
        <p:blipFill>
          <a:blip r:embed="rId3">
            <a:grayscl/>
            <a:lum bright="40000" contrast="40000"/>
          </a:blip>
          <a:stretch>
            <a:fillRect/>
          </a:stretch>
        </p:blipFill>
        <p:spPr>
          <a:xfrm rot="6650810">
            <a:off x="2104883" y="1505897"/>
            <a:ext cx="2214578" cy="2973441"/>
          </a:xfrm>
          <a:prstGeom prst="rect">
            <a:avLst/>
          </a:prstGeom>
        </p:spPr>
      </p:pic>
      <p:pic>
        <p:nvPicPr>
          <p:cNvPr id="17" name="16 Imagen" descr="kwX19NalRvm7htbqKpXxKBL214s.png"/>
          <p:cNvPicPr>
            <a:picLocks noChangeAspect="1"/>
          </p:cNvPicPr>
          <p:nvPr/>
        </p:nvPicPr>
        <p:blipFill>
          <a:blip r:embed="rId3">
            <a:grayscl/>
            <a:lum bright="40000" contrast="40000"/>
          </a:blip>
          <a:stretch>
            <a:fillRect/>
          </a:stretch>
        </p:blipFill>
        <p:spPr>
          <a:xfrm rot="13796344">
            <a:off x="4172234" y="746215"/>
            <a:ext cx="2214578" cy="2973441"/>
          </a:xfrm>
          <a:prstGeom prst="rect">
            <a:avLst/>
          </a:prstGeom>
        </p:spPr>
      </p:pic>
      <p:pic>
        <p:nvPicPr>
          <p:cNvPr id="18" name="17 Imagen" descr="kwX19NalRvm7htbqKpXxKBL214s.png"/>
          <p:cNvPicPr>
            <a:picLocks noChangeAspect="1"/>
          </p:cNvPicPr>
          <p:nvPr/>
        </p:nvPicPr>
        <p:blipFill>
          <a:blip r:embed="rId3">
            <a:grayscl/>
            <a:lum bright="40000" contrast="40000"/>
          </a:blip>
          <a:stretch>
            <a:fillRect/>
          </a:stretch>
        </p:blipFill>
        <p:spPr>
          <a:xfrm rot="17215747">
            <a:off x="4566493" y="2077178"/>
            <a:ext cx="2214578" cy="2973441"/>
          </a:xfrm>
          <a:prstGeom prst="rect">
            <a:avLst/>
          </a:prstGeom>
        </p:spPr>
      </p:pic>
      <p:sp>
        <p:nvSpPr>
          <p:cNvPr id="11" name="10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p:cTn id="10" dur="3000" fill="hold"/>
                                        <p:tgtEl>
                                          <p:spTgt spid="13"/>
                                        </p:tgtEl>
                                        <p:attrNameLst>
                                          <p:attrName>ppt_w</p:attrName>
                                        </p:attrNameLst>
                                      </p:cBhvr>
                                      <p:tavLst>
                                        <p:tav tm="0">
                                          <p:val>
                                            <p:fltVal val="0"/>
                                          </p:val>
                                        </p:tav>
                                        <p:tav tm="100000">
                                          <p:val>
                                            <p:strVal val="#ppt_w"/>
                                          </p:val>
                                        </p:tav>
                                      </p:tavLst>
                                    </p:anim>
                                    <p:anim calcmode="lin" valueType="num">
                                      <p:cBhvr>
                                        <p:cTn id="11" dur="3000" fill="hold"/>
                                        <p:tgtEl>
                                          <p:spTgt spid="13"/>
                                        </p:tgtEl>
                                        <p:attrNameLst>
                                          <p:attrName>ppt_h</p:attrName>
                                        </p:attrNameLst>
                                      </p:cBhvr>
                                      <p:tavLst>
                                        <p:tav tm="0">
                                          <p:val>
                                            <p:fltVal val="0"/>
                                          </p:val>
                                        </p:tav>
                                        <p:tav tm="100000">
                                          <p:val>
                                            <p:strVal val="#ppt_h"/>
                                          </p:val>
                                        </p:tav>
                                      </p:tavLst>
                                    </p:anim>
                                    <p:anim calcmode="lin" valueType="num">
                                      <p:cBhvr>
                                        <p:cTn id="12" dur="3000" fill="hold"/>
                                        <p:tgtEl>
                                          <p:spTgt spid="13"/>
                                        </p:tgtEl>
                                        <p:attrNameLst>
                                          <p:attrName>ppt_x</p:attrName>
                                        </p:attrNameLst>
                                      </p:cBhvr>
                                      <p:tavLst>
                                        <p:tav tm="0">
                                          <p:val>
                                            <p:fltVal val="0.5"/>
                                          </p:val>
                                        </p:tav>
                                        <p:tav tm="100000">
                                          <p:val>
                                            <p:strVal val="#ppt_x"/>
                                          </p:val>
                                        </p:tav>
                                      </p:tavLst>
                                    </p:anim>
                                    <p:anim calcmode="lin" valueType="num">
                                      <p:cBhvr>
                                        <p:cTn id="13" dur="3000" fill="hold"/>
                                        <p:tgtEl>
                                          <p:spTgt spid="1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cBhvr>
                                        <p:cTn id="16" dur="3000" fill="hold"/>
                                        <p:tgtEl>
                                          <p:spTgt spid="14"/>
                                        </p:tgtEl>
                                        <p:attrNameLst>
                                          <p:attrName>ppt_w</p:attrName>
                                        </p:attrNameLst>
                                      </p:cBhvr>
                                      <p:tavLst>
                                        <p:tav tm="0">
                                          <p:val>
                                            <p:fltVal val="0"/>
                                          </p:val>
                                        </p:tav>
                                        <p:tav tm="100000">
                                          <p:val>
                                            <p:strVal val="#ppt_w"/>
                                          </p:val>
                                        </p:tav>
                                      </p:tavLst>
                                    </p:anim>
                                    <p:anim calcmode="lin" valueType="num">
                                      <p:cBhvr>
                                        <p:cTn id="17" dur="3000" fill="hold"/>
                                        <p:tgtEl>
                                          <p:spTgt spid="14"/>
                                        </p:tgtEl>
                                        <p:attrNameLst>
                                          <p:attrName>ppt_h</p:attrName>
                                        </p:attrNameLst>
                                      </p:cBhvr>
                                      <p:tavLst>
                                        <p:tav tm="0">
                                          <p:val>
                                            <p:fltVal val="0"/>
                                          </p:val>
                                        </p:tav>
                                        <p:tav tm="100000">
                                          <p:val>
                                            <p:strVal val="#ppt_h"/>
                                          </p:val>
                                        </p:tav>
                                      </p:tavLst>
                                    </p:anim>
                                    <p:anim calcmode="lin" valueType="num">
                                      <p:cBhvr>
                                        <p:cTn id="18" dur="3000" fill="hold"/>
                                        <p:tgtEl>
                                          <p:spTgt spid="14"/>
                                        </p:tgtEl>
                                        <p:attrNameLst>
                                          <p:attrName>ppt_x</p:attrName>
                                        </p:attrNameLst>
                                      </p:cBhvr>
                                      <p:tavLst>
                                        <p:tav tm="0">
                                          <p:val>
                                            <p:fltVal val="0.5"/>
                                          </p:val>
                                        </p:tav>
                                        <p:tav tm="100000">
                                          <p:val>
                                            <p:strVal val="#ppt_x"/>
                                          </p:val>
                                        </p:tav>
                                      </p:tavLst>
                                    </p:anim>
                                    <p:anim calcmode="lin" valueType="num">
                                      <p:cBhvr>
                                        <p:cTn id="19" dur="3000" fill="hold"/>
                                        <p:tgtEl>
                                          <p:spTgt spid="1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p:cTn id="22" dur="3000" fill="hold"/>
                                        <p:tgtEl>
                                          <p:spTgt spid="15"/>
                                        </p:tgtEl>
                                        <p:attrNameLst>
                                          <p:attrName>ppt_w</p:attrName>
                                        </p:attrNameLst>
                                      </p:cBhvr>
                                      <p:tavLst>
                                        <p:tav tm="0">
                                          <p:val>
                                            <p:fltVal val="0"/>
                                          </p:val>
                                        </p:tav>
                                        <p:tav tm="100000">
                                          <p:val>
                                            <p:strVal val="#ppt_w"/>
                                          </p:val>
                                        </p:tav>
                                      </p:tavLst>
                                    </p:anim>
                                    <p:anim calcmode="lin" valueType="num">
                                      <p:cBhvr>
                                        <p:cTn id="23" dur="3000" fill="hold"/>
                                        <p:tgtEl>
                                          <p:spTgt spid="15"/>
                                        </p:tgtEl>
                                        <p:attrNameLst>
                                          <p:attrName>ppt_h</p:attrName>
                                        </p:attrNameLst>
                                      </p:cBhvr>
                                      <p:tavLst>
                                        <p:tav tm="0">
                                          <p:val>
                                            <p:fltVal val="0"/>
                                          </p:val>
                                        </p:tav>
                                        <p:tav tm="100000">
                                          <p:val>
                                            <p:strVal val="#ppt_h"/>
                                          </p:val>
                                        </p:tav>
                                      </p:tavLst>
                                    </p:anim>
                                    <p:anim calcmode="lin" valueType="num">
                                      <p:cBhvr>
                                        <p:cTn id="24" dur="3000" fill="hold"/>
                                        <p:tgtEl>
                                          <p:spTgt spid="15"/>
                                        </p:tgtEl>
                                        <p:attrNameLst>
                                          <p:attrName>ppt_x</p:attrName>
                                        </p:attrNameLst>
                                      </p:cBhvr>
                                      <p:tavLst>
                                        <p:tav tm="0">
                                          <p:val>
                                            <p:fltVal val="0.5"/>
                                          </p:val>
                                        </p:tav>
                                        <p:tav tm="100000">
                                          <p:val>
                                            <p:strVal val="#ppt_x"/>
                                          </p:val>
                                        </p:tav>
                                      </p:tavLst>
                                    </p:anim>
                                    <p:anim calcmode="lin" valueType="num">
                                      <p:cBhvr>
                                        <p:cTn id="25" dur="3000" fill="hold"/>
                                        <p:tgtEl>
                                          <p:spTgt spid="1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p:cTn id="28" dur="3000" fill="hold"/>
                                        <p:tgtEl>
                                          <p:spTgt spid="16"/>
                                        </p:tgtEl>
                                        <p:attrNameLst>
                                          <p:attrName>ppt_w</p:attrName>
                                        </p:attrNameLst>
                                      </p:cBhvr>
                                      <p:tavLst>
                                        <p:tav tm="0">
                                          <p:val>
                                            <p:fltVal val="0"/>
                                          </p:val>
                                        </p:tav>
                                        <p:tav tm="100000">
                                          <p:val>
                                            <p:strVal val="#ppt_w"/>
                                          </p:val>
                                        </p:tav>
                                      </p:tavLst>
                                    </p:anim>
                                    <p:anim calcmode="lin" valueType="num">
                                      <p:cBhvr>
                                        <p:cTn id="29" dur="3000" fill="hold"/>
                                        <p:tgtEl>
                                          <p:spTgt spid="16"/>
                                        </p:tgtEl>
                                        <p:attrNameLst>
                                          <p:attrName>ppt_h</p:attrName>
                                        </p:attrNameLst>
                                      </p:cBhvr>
                                      <p:tavLst>
                                        <p:tav tm="0">
                                          <p:val>
                                            <p:fltVal val="0"/>
                                          </p:val>
                                        </p:tav>
                                        <p:tav tm="100000">
                                          <p:val>
                                            <p:strVal val="#ppt_h"/>
                                          </p:val>
                                        </p:tav>
                                      </p:tavLst>
                                    </p:anim>
                                    <p:anim calcmode="lin" valueType="num">
                                      <p:cBhvr>
                                        <p:cTn id="30" dur="3000" fill="hold"/>
                                        <p:tgtEl>
                                          <p:spTgt spid="16"/>
                                        </p:tgtEl>
                                        <p:attrNameLst>
                                          <p:attrName>ppt_x</p:attrName>
                                        </p:attrNameLst>
                                      </p:cBhvr>
                                      <p:tavLst>
                                        <p:tav tm="0">
                                          <p:val>
                                            <p:fltVal val="0.5"/>
                                          </p:val>
                                        </p:tav>
                                        <p:tav tm="100000">
                                          <p:val>
                                            <p:strVal val="#ppt_x"/>
                                          </p:val>
                                        </p:tav>
                                      </p:tavLst>
                                    </p:anim>
                                    <p:anim calcmode="lin" valueType="num">
                                      <p:cBhvr>
                                        <p:cTn id="31" dur="3000" fill="hold"/>
                                        <p:tgtEl>
                                          <p:spTgt spid="1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p:cTn id="34" dur="3000" fill="hold"/>
                                        <p:tgtEl>
                                          <p:spTgt spid="17"/>
                                        </p:tgtEl>
                                        <p:attrNameLst>
                                          <p:attrName>ppt_w</p:attrName>
                                        </p:attrNameLst>
                                      </p:cBhvr>
                                      <p:tavLst>
                                        <p:tav tm="0">
                                          <p:val>
                                            <p:fltVal val="0"/>
                                          </p:val>
                                        </p:tav>
                                        <p:tav tm="100000">
                                          <p:val>
                                            <p:strVal val="#ppt_w"/>
                                          </p:val>
                                        </p:tav>
                                      </p:tavLst>
                                    </p:anim>
                                    <p:anim calcmode="lin" valueType="num">
                                      <p:cBhvr>
                                        <p:cTn id="35" dur="3000" fill="hold"/>
                                        <p:tgtEl>
                                          <p:spTgt spid="17"/>
                                        </p:tgtEl>
                                        <p:attrNameLst>
                                          <p:attrName>ppt_h</p:attrName>
                                        </p:attrNameLst>
                                      </p:cBhvr>
                                      <p:tavLst>
                                        <p:tav tm="0">
                                          <p:val>
                                            <p:fltVal val="0"/>
                                          </p:val>
                                        </p:tav>
                                        <p:tav tm="100000">
                                          <p:val>
                                            <p:strVal val="#ppt_h"/>
                                          </p:val>
                                        </p:tav>
                                      </p:tavLst>
                                    </p:anim>
                                    <p:anim calcmode="lin" valueType="num">
                                      <p:cBhvr>
                                        <p:cTn id="36" dur="3000" fill="hold"/>
                                        <p:tgtEl>
                                          <p:spTgt spid="17"/>
                                        </p:tgtEl>
                                        <p:attrNameLst>
                                          <p:attrName>ppt_x</p:attrName>
                                        </p:attrNameLst>
                                      </p:cBhvr>
                                      <p:tavLst>
                                        <p:tav tm="0">
                                          <p:val>
                                            <p:fltVal val="0.5"/>
                                          </p:val>
                                        </p:tav>
                                        <p:tav tm="100000">
                                          <p:val>
                                            <p:strVal val="#ppt_x"/>
                                          </p:val>
                                        </p:tav>
                                      </p:tavLst>
                                    </p:anim>
                                    <p:anim calcmode="lin" valueType="num">
                                      <p:cBhvr>
                                        <p:cTn id="37" dur="3000" fill="hold"/>
                                        <p:tgtEl>
                                          <p:spTgt spid="1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cBhvr>
                                        <p:cTn id="40" dur="3000" fill="hold"/>
                                        <p:tgtEl>
                                          <p:spTgt spid="18"/>
                                        </p:tgtEl>
                                        <p:attrNameLst>
                                          <p:attrName>ppt_w</p:attrName>
                                        </p:attrNameLst>
                                      </p:cBhvr>
                                      <p:tavLst>
                                        <p:tav tm="0">
                                          <p:val>
                                            <p:fltVal val="0"/>
                                          </p:val>
                                        </p:tav>
                                        <p:tav tm="100000">
                                          <p:val>
                                            <p:strVal val="#ppt_w"/>
                                          </p:val>
                                        </p:tav>
                                      </p:tavLst>
                                    </p:anim>
                                    <p:anim calcmode="lin" valueType="num">
                                      <p:cBhvr>
                                        <p:cTn id="41" dur="3000" fill="hold"/>
                                        <p:tgtEl>
                                          <p:spTgt spid="18"/>
                                        </p:tgtEl>
                                        <p:attrNameLst>
                                          <p:attrName>ppt_h</p:attrName>
                                        </p:attrNameLst>
                                      </p:cBhvr>
                                      <p:tavLst>
                                        <p:tav tm="0">
                                          <p:val>
                                            <p:fltVal val="0"/>
                                          </p:val>
                                        </p:tav>
                                        <p:tav tm="100000">
                                          <p:val>
                                            <p:strVal val="#ppt_h"/>
                                          </p:val>
                                        </p:tav>
                                      </p:tavLst>
                                    </p:anim>
                                    <p:anim calcmode="lin" valueType="num">
                                      <p:cBhvr>
                                        <p:cTn id="42" dur="3000" fill="hold"/>
                                        <p:tgtEl>
                                          <p:spTgt spid="18"/>
                                        </p:tgtEl>
                                        <p:attrNameLst>
                                          <p:attrName>ppt_x</p:attrName>
                                        </p:attrNameLst>
                                      </p:cBhvr>
                                      <p:tavLst>
                                        <p:tav tm="0">
                                          <p:val>
                                            <p:fltVal val="0.5"/>
                                          </p:val>
                                        </p:tav>
                                        <p:tav tm="100000">
                                          <p:val>
                                            <p:strVal val="#ppt_x"/>
                                          </p:val>
                                        </p:tav>
                                      </p:tavLst>
                                    </p:anim>
                                    <p:anim calcmode="lin" valueType="num">
                                      <p:cBhvr>
                                        <p:cTn id="43" dur="3000" fill="hold"/>
                                        <p:tgtEl>
                                          <p:spTgt spid="18"/>
                                        </p:tgtEl>
                                        <p:attrNameLst>
                                          <p:attrName>ppt_y</p:attrName>
                                        </p:attrNameLst>
                                      </p:cBhvr>
                                      <p:tavLst>
                                        <p:tav tm="0">
                                          <p:val>
                                            <p:fltVal val="0.5"/>
                                          </p:val>
                                        </p:tav>
                                        <p:tav tm="100000">
                                          <p:val>
                                            <p:strVal val="#ppt_y"/>
                                          </p:val>
                                        </p:tav>
                                      </p:tavLst>
                                    </p:anim>
                                  </p:childTnLst>
                                </p:cTn>
                              </p:par>
                              <p:par>
                                <p:cTn id="44" presetID="8" presetClass="emph" presetSubtype="0" fill="hold" nodeType="withEffect">
                                  <p:stCondLst>
                                    <p:cond delay="0"/>
                                  </p:stCondLst>
                                  <p:childTnLst>
                                    <p:animRot by="21600000">
                                      <p:cBhvr>
                                        <p:cTn id="45" dur="3000" fill="hold"/>
                                        <p:tgtEl>
                                          <p:spTgt spid="13"/>
                                        </p:tgtEl>
                                        <p:attrNameLst>
                                          <p:attrName>r</p:attrName>
                                        </p:attrNameLst>
                                      </p:cBhvr>
                                    </p:animRot>
                                  </p:childTnLst>
                                </p:cTn>
                              </p:par>
                              <p:par>
                                <p:cTn id="46" presetID="8" presetClass="emph" presetSubtype="0" fill="hold" nodeType="withEffect">
                                  <p:stCondLst>
                                    <p:cond delay="0"/>
                                  </p:stCondLst>
                                  <p:childTnLst>
                                    <p:animRot by="21600000">
                                      <p:cBhvr>
                                        <p:cTn id="47" dur="3000" fill="hold"/>
                                        <p:tgtEl>
                                          <p:spTgt spid="14"/>
                                        </p:tgtEl>
                                        <p:attrNameLst>
                                          <p:attrName>r</p:attrName>
                                        </p:attrNameLst>
                                      </p:cBhvr>
                                    </p:animRot>
                                  </p:childTnLst>
                                </p:cTn>
                              </p:par>
                              <p:par>
                                <p:cTn id="48" presetID="8" presetClass="emph" presetSubtype="0" fill="hold" nodeType="withEffect">
                                  <p:stCondLst>
                                    <p:cond delay="0"/>
                                  </p:stCondLst>
                                  <p:childTnLst>
                                    <p:animRot by="21600000">
                                      <p:cBhvr>
                                        <p:cTn id="49" dur="3000" fill="hold"/>
                                        <p:tgtEl>
                                          <p:spTgt spid="15"/>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16"/>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17"/>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8"/>
                                        </p:tgtEl>
                                        <p:attrNameLst>
                                          <p:attrName>r</p:attrName>
                                        </p:attrNameLst>
                                      </p:cBhvr>
                                    </p:animRot>
                                  </p:childTnLst>
                                </p:cTn>
                              </p:par>
                            </p:childTnLst>
                          </p:cTn>
                        </p:par>
                        <p:par>
                          <p:cTn id="56" fill="hold">
                            <p:stCondLst>
                              <p:cond delay="3000"/>
                            </p:stCondLst>
                            <p:childTnLst>
                              <p:par>
                                <p:cTn id="57" presetID="23" presetClass="exit" presetSubtype="544" fill="hold" nodeType="afterEffect">
                                  <p:stCondLst>
                                    <p:cond delay="0"/>
                                  </p:stCondLst>
                                  <p:childTnLst>
                                    <p:anim calcmode="lin" valueType="num">
                                      <p:cBhvr>
                                        <p:cTn id="58" dur="3000"/>
                                        <p:tgtEl>
                                          <p:spTgt spid="13"/>
                                        </p:tgtEl>
                                        <p:attrNameLst>
                                          <p:attrName>ppt_w</p:attrName>
                                        </p:attrNameLst>
                                      </p:cBhvr>
                                      <p:tavLst>
                                        <p:tav tm="0">
                                          <p:val>
                                            <p:strVal val="ppt_w"/>
                                          </p:val>
                                        </p:tav>
                                        <p:tav tm="100000">
                                          <p:val>
                                            <p:fltVal val="0"/>
                                          </p:val>
                                        </p:tav>
                                      </p:tavLst>
                                    </p:anim>
                                    <p:anim calcmode="lin" valueType="num">
                                      <p:cBhvr>
                                        <p:cTn id="59" dur="3000"/>
                                        <p:tgtEl>
                                          <p:spTgt spid="13"/>
                                        </p:tgtEl>
                                        <p:attrNameLst>
                                          <p:attrName>ppt_h</p:attrName>
                                        </p:attrNameLst>
                                      </p:cBhvr>
                                      <p:tavLst>
                                        <p:tav tm="0">
                                          <p:val>
                                            <p:strVal val="ppt_h"/>
                                          </p:val>
                                        </p:tav>
                                        <p:tav tm="100000">
                                          <p:val>
                                            <p:fltVal val="0"/>
                                          </p:val>
                                        </p:tav>
                                      </p:tavLst>
                                    </p:anim>
                                    <p:anim calcmode="lin" valueType="num">
                                      <p:cBhvr>
                                        <p:cTn id="60" dur="3000"/>
                                        <p:tgtEl>
                                          <p:spTgt spid="13"/>
                                        </p:tgtEl>
                                        <p:attrNameLst>
                                          <p:attrName>ppt_x</p:attrName>
                                        </p:attrNameLst>
                                      </p:cBhvr>
                                      <p:tavLst>
                                        <p:tav tm="0">
                                          <p:val>
                                            <p:strVal val="ppt_x"/>
                                          </p:val>
                                        </p:tav>
                                        <p:tav tm="100000">
                                          <p:val>
                                            <p:fltVal val="0.5"/>
                                          </p:val>
                                        </p:tav>
                                      </p:tavLst>
                                    </p:anim>
                                    <p:anim calcmode="lin" valueType="num">
                                      <p:cBhvr>
                                        <p:cTn id="61" dur="3000"/>
                                        <p:tgtEl>
                                          <p:spTgt spid="13"/>
                                        </p:tgtEl>
                                        <p:attrNameLst>
                                          <p:attrName>ppt_y</p:attrName>
                                        </p:attrNameLst>
                                      </p:cBhvr>
                                      <p:tavLst>
                                        <p:tav tm="0">
                                          <p:val>
                                            <p:strVal val="ppt_y"/>
                                          </p:val>
                                        </p:tav>
                                        <p:tav tm="100000">
                                          <p:val>
                                            <p:fltVal val="0.5"/>
                                          </p:val>
                                        </p:tav>
                                      </p:tavLst>
                                    </p:anim>
                                    <p:set>
                                      <p:cBhvr>
                                        <p:cTn id="62" dur="1" fill="hold">
                                          <p:stCondLst>
                                            <p:cond delay="2999"/>
                                          </p:stCondLst>
                                        </p:cTn>
                                        <p:tgtEl>
                                          <p:spTgt spid="13"/>
                                        </p:tgtEl>
                                        <p:attrNameLst>
                                          <p:attrName>style.visibility</p:attrName>
                                        </p:attrNameLst>
                                      </p:cBhvr>
                                      <p:to>
                                        <p:strVal val="hidden"/>
                                      </p:to>
                                    </p:set>
                                  </p:childTnLst>
                                </p:cTn>
                              </p:par>
                              <p:par>
                                <p:cTn id="63" presetID="23" presetClass="exit" presetSubtype="544" fill="hold" nodeType="withEffect">
                                  <p:stCondLst>
                                    <p:cond delay="0"/>
                                  </p:stCondLst>
                                  <p:childTnLst>
                                    <p:anim calcmode="lin" valueType="num">
                                      <p:cBhvr>
                                        <p:cTn id="64" dur="3000"/>
                                        <p:tgtEl>
                                          <p:spTgt spid="14"/>
                                        </p:tgtEl>
                                        <p:attrNameLst>
                                          <p:attrName>ppt_w</p:attrName>
                                        </p:attrNameLst>
                                      </p:cBhvr>
                                      <p:tavLst>
                                        <p:tav tm="0">
                                          <p:val>
                                            <p:strVal val="ppt_w"/>
                                          </p:val>
                                        </p:tav>
                                        <p:tav tm="100000">
                                          <p:val>
                                            <p:fltVal val="0"/>
                                          </p:val>
                                        </p:tav>
                                      </p:tavLst>
                                    </p:anim>
                                    <p:anim calcmode="lin" valueType="num">
                                      <p:cBhvr>
                                        <p:cTn id="65" dur="3000"/>
                                        <p:tgtEl>
                                          <p:spTgt spid="14"/>
                                        </p:tgtEl>
                                        <p:attrNameLst>
                                          <p:attrName>ppt_h</p:attrName>
                                        </p:attrNameLst>
                                      </p:cBhvr>
                                      <p:tavLst>
                                        <p:tav tm="0">
                                          <p:val>
                                            <p:strVal val="ppt_h"/>
                                          </p:val>
                                        </p:tav>
                                        <p:tav tm="100000">
                                          <p:val>
                                            <p:fltVal val="0"/>
                                          </p:val>
                                        </p:tav>
                                      </p:tavLst>
                                    </p:anim>
                                    <p:anim calcmode="lin" valueType="num">
                                      <p:cBhvr>
                                        <p:cTn id="66" dur="3000"/>
                                        <p:tgtEl>
                                          <p:spTgt spid="14"/>
                                        </p:tgtEl>
                                        <p:attrNameLst>
                                          <p:attrName>ppt_x</p:attrName>
                                        </p:attrNameLst>
                                      </p:cBhvr>
                                      <p:tavLst>
                                        <p:tav tm="0">
                                          <p:val>
                                            <p:strVal val="ppt_x"/>
                                          </p:val>
                                        </p:tav>
                                        <p:tav tm="100000">
                                          <p:val>
                                            <p:fltVal val="0.5"/>
                                          </p:val>
                                        </p:tav>
                                      </p:tavLst>
                                    </p:anim>
                                    <p:anim calcmode="lin" valueType="num">
                                      <p:cBhvr>
                                        <p:cTn id="67" dur="3000"/>
                                        <p:tgtEl>
                                          <p:spTgt spid="14"/>
                                        </p:tgtEl>
                                        <p:attrNameLst>
                                          <p:attrName>ppt_y</p:attrName>
                                        </p:attrNameLst>
                                      </p:cBhvr>
                                      <p:tavLst>
                                        <p:tav tm="0">
                                          <p:val>
                                            <p:strVal val="ppt_y"/>
                                          </p:val>
                                        </p:tav>
                                        <p:tav tm="100000">
                                          <p:val>
                                            <p:fltVal val="0.5"/>
                                          </p:val>
                                        </p:tav>
                                      </p:tavLst>
                                    </p:anim>
                                    <p:set>
                                      <p:cBhvr>
                                        <p:cTn id="68" dur="1" fill="hold">
                                          <p:stCondLst>
                                            <p:cond delay="2999"/>
                                          </p:stCondLst>
                                        </p:cTn>
                                        <p:tgtEl>
                                          <p:spTgt spid="14"/>
                                        </p:tgtEl>
                                        <p:attrNameLst>
                                          <p:attrName>style.visibility</p:attrName>
                                        </p:attrNameLst>
                                      </p:cBhvr>
                                      <p:to>
                                        <p:strVal val="hidden"/>
                                      </p:to>
                                    </p:set>
                                  </p:childTnLst>
                                </p:cTn>
                              </p:par>
                              <p:par>
                                <p:cTn id="69" presetID="23" presetClass="exit" presetSubtype="544" fill="hold" nodeType="withEffect">
                                  <p:stCondLst>
                                    <p:cond delay="0"/>
                                  </p:stCondLst>
                                  <p:childTnLst>
                                    <p:anim calcmode="lin" valueType="num">
                                      <p:cBhvr>
                                        <p:cTn id="70" dur="3000"/>
                                        <p:tgtEl>
                                          <p:spTgt spid="15"/>
                                        </p:tgtEl>
                                        <p:attrNameLst>
                                          <p:attrName>ppt_w</p:attrName>
                                        </p:attrNameLst>
                                      </p:cBhvr>
                                      <p:tavLst>
                                        <p:tav tm="0">
                                          <p:val>
                                            <p:strVal val="ppt_w"/>
                                          </p:val>
                                        </p:tav>
                                        <p:tav tm="100000">
                                          <p:val>
                                            <p:fltVal val="0"/>
                                          </p:val>
                                        </p:tav>
                                      </p:tavLst>
                                    </p:anim>
                                    <p:anim calcmode="lin" valueType="num">
                                      <p:cBhvr>
                                        <p:cTn id="71" dur="3000"/>
                                        <p:tgtEl>
                                          <p:spTgt spid="15"/>
                                        </p:tgtEl>
                                        <p:attrNameLst>
                                          <p:attrName>ppt_h</p:attrName>
                                        </p:attrNameLst>
                                      </p:cBhvr>
                                      <p:tavLst>
                                        <p:tav tm="0">
                                          <p:val>
                                            <p:strVal val="ppt_h"/>
                                          </p:val>
                                        </p:tav>
                                        <p:tav tm="100000">
                                          <p:val>
                                            <p:fltVal val="0"/>
                                          </p:val>
                                        </p:tav>
                                      </p:tavLst>
                                    </p:anim>
                                    <p:anim calcmode="lin" valueType="num">
                                      <p:cBhvr>
                                        <p:cTn id="72" dur="3000"/>
                                        <p:tgtEl>
                                          <p:spTgt spid="15"/>
                                        </p:tgtEl>
                                        <p:attrNameLst>
                                          <p:attrName>ppt_x</p:attrName>
                                        </p:attrNameLst>
                                      </p:cBhvr>
                                      <p:tavLst>
                                        <p:tav tm="0">
                                          <p:val>
                                            <p:strVal val="ppt_x"/>
                                          </p:val>
                                        </p:tav>
                                        <p:tav tm="100000">
                                          <p:val>
                                            <p:fltVal val="0.5"/>
                                          </p:val>
                                        </p:tav>
                                      </p:tavLst>
                                    </p:anim>
                                    <p:anim calcmode="lin" valueType="num">
                                      <p:cBhvr>
                                        <p:cTn id="73" dur="3000"/>
                                        <p:tgtEl>
                                          <p:spTgt spid="15"/>
                                        </p:tgtEl>
                                        <p:attrNameLst>
                                          <p:attrName>ppt_y</p:attrName>
                                        </p:attrNameLst>
                                      </p:cBhvr>
                                      <p:tavLst>
                                        <p:tav tm="0">
                                          <p:val>
                                            <p:strVal val="ppt_y"/>
                                          </p:val>
                                        </p:tav>
                                        <p:tav tm="100000">
                                          <p:val>
                                            <p:fltVal val="0.5"/>
                                          </p:val>
                                        </p:tav>
                                      </p:tavLst>
                                    </p:anim>
                                    <p:set>
                                      <p:cBhvr>
                                        <p:cTn id="74" dur="1" fill="hold">
                                          <p:stCondLst>
                                            <p:cond delay="2999"/>
                                          </p:stCondLst>
                                        </p:cTn>
                                        <p:tgtEl>
                                          <p:spTgt spid="15"/>
                                        </p:tgtEl>
                                        <p:attrNameLst>
                                          <p:attrName>style.visibility</p:attrName>
                                        </p:attrNameLst>
                                      </p:cBhvr>
                                      <p:to>
                                        <p:strVal val="hidden"/>
                                      </p:to>
                                    </p:set>
                                  </p:childTnLst>
                                </p:cTn>
                              </p:par>
                              <p:par>
                                <p:cTn id="75" presetID="23" presetClass="exit" presetSubtype="544" fill="hold" nodeType="withEffect">
                                  <p:stCondLst>
                                    <p:cond delay="0"/>
                                  </p:stCondLst>
                                  <p:childTnLst>
                                    <p:anim calcmode="lin" valueType="num">
                                      <p:cBhvr>
                                        <p:cTn id="76" dur="3000"/>
                                        <p:tgtEl>
                                          <p:spTgt spid="16"/>
                                        </p:tgtEl>
                                        <p:attrNameLst>
                                          <p:attrName>ppt_w</p:attrName>
                                        </p:attrNameLst>
                                      </p:cBhvr>
                                      <p:tavLst>
                                        <p:tav tm="0">
                                          <p:val>
                                            <p:strVal val="ppt_w"/>
                                          </p:val>
                                        </p:tav>
                                        <p:tav tm="100000">
                                          <p:val>
                                            <p:fltVal val="0"/>
                                          </p:val>
                                        </p:tav>
                                      </p:tavLst>
                                    </p:anim>
                                    <p:anim calcmode="lin" valueType="num">
                                      <p:cBhvr>
                                        <p:cTn id="77" dur="3000"/>
                                        <p:tgtEl>
                                          <p:spTgt spid="16"/>
                                        </p:tgtEl>
                                        <p:attrNameLst>
                                          <p:attrName>ppt_h</p:attrName>
                                        </p:attrNameLst>
                                      </p:cBhvr>
                                      <p:tavLst>
                                        <p:tav tm="0">
                                          <p:val>
                                            <p:strVal val="ppt_h"/>
                                          </p:val>
                                        </p:tav>
                                        <p:tav tm="100000">
                                          <p:val>
                                            <p:fltVal val="0"/>
                                          </p:val>
                                        </p:tav>
                                      </p:tavLst>
                                    </p:anim>
                                    <p:anim calcmode="lin" valueType="num">
                                      <p:cBhvr>
                                        <p:cTn id="78" dur="3000"/>
                                        <p:tgtEl>
                                          <p:spTgt spid="16"/>
                                        </p:tgtEl>
                                        <p:attrNameLst>
                                          <p:attrName>ppt_x</p:attrName>
                                        </p:attrNameLst>
                                      </p:cBhvr>
                                      <p:tavLst>
                                        <p:tav tm="0">
                                          <p:val>
                                            <p:strVal val="ppt_x"/>
                                          </p:val>
                                        </p:tav>
                                        <p:tav tm="100000">
                                          <p:val>
                                            <p:fltVal val="0.5"/>
                                          </p:val>
                                        </p:tav>
                                      </p:tavLst>
                                    </p:anim>
                                    <p:anim calcmode="lin" valueType="num">
                                      <p:cBhvr>
                                        <p:cTn id="79" dur="3000"/>
                                        <p:tgtEl>
                                          <p:spTgt spid="16"/>
                                        </p:tgtEl>
                                        <p:attrNameLst>
                                          <p:attrName>ppt_y</p:attrName>
                                        </p:attrNameLst>
                                      </p:cBhvr>
                                      <p:tavLst>
                                        <p:tav tm="0">
                                          <p:val>
                                            <p:strVal val="ppt_y"/>
                                          </p:val>
                                        </p:tav>
                                        <p:tav tm="100000">
                                          <p:val>
                                            <p:fltVal val="0.5"/>
                                          </p:val>
                                        </p:tav>
                                      </p:tavLst>
                                    </p:anim>
                                    <p:set>
                                      <p:cBhvr>
                                        <p:cTn id="80" dur="1" fill="hold">
                                          <p:stCondLst>
                                            <p:cond delay="2999"/>
                                          </p:stCondLst>
                                        </p:cTn>
                                        <p:tgtEl>
                                          <p:spTgt spid="16"/>
                                        </p:tgtEl>
                                        <p:attrNameLst>
                                          <p:attrName>style.visibility</p:attrName>
                                        </p:attrNameLst>
                                      </p:cBhvr>
                                      <p:to>
                                        <p:strVal val="hidden"/>
                                      </p:to>
                                    </p:set>
                                  </p:childTnLst>
                                </p:cTn>
                              </p:par>
                              <p:par>
                                <p:cTn id="81" presetID="23" presetClass="exit" presetSubtype="544" fill="hold" nodeType="withEffect">
                                  <p:stCondLst>
                                    <p:cond delay="0"/>
                                  </p:stCondLst>
                                  <p:childTnLst>
                                    <p:anim calcmode="lin" valueType="num">
                                      <p:cBhvr>
                                        <p:cTn id="82" dur="3000"/>
                                        <p:tgtEl>
                                          <p:spTgt spid="17"/>
                                        </p:tgtEl>
                                        <p:attrNameLst>
                                          <p:attrName>ppt_w</p:attrName>
                                        </p:attrNameLst>
                                      </p:cBhvr>
                                      <p:tavLst>
                                        <p:tav tm="0">
                                          <p:val>
                                            <p:strVal val="ppt_w"/>
                                          </p:val>
                                        </p:tav>
                                        <p:tav tm="100000">
                                          <p:val>
                                            <p:fltVal val="0"/>
                                          </p:val>
                                        </p:tav>
                                      </p:tavLst>
                                    </p:anim>
                                    <p:anim calcmode="lin" valueType="num">
                                      <p:cBhvr>
                                        <p:cTn id="83" dur="3000"/>
                                        <p:tgtEl>
                                          <p:spTgt spid="17"/>
                                        </p:tgtEl>
                                        <p:attrNameLst>
                                          <p:attrName>ppt_h</p:attrName>
                                        </p:attrNameLst>
                                      </p:cBhvr>
                                      <p:tavLst>
                                        <p:tav tm="0">
                                          <p:val>
                                            <p:strVal val="ppt_h"/>
                                          </p:val>
                                        </p:tav>
                                        <p:tav tm="100000">
                                          <p:val>
                                            <p:fltVal val="0"/>
                                          </p:val>
                                        </p:tav>
                                      </p:tavLst>
                                    </p:anim>
                                    <p:anim calcmode="lin" valueType="num">
                                      <p:cBhvr>
                                        <p:cTn id="84" dur="3000"/>
                                        <p:tgtEl>
                                          <p:spTgt spid="17"/>
                                        </p:tgtEl>
                                        <p:attrNameLst>
                                          <p:attrName>ppt_x</p:attrName>
                                        </p:attrNameLst>
                                      </p:cBhvr>
                                      <p:tavLst>
                                        <p:tav tm="0">
                                          <p:val>
                                            <p:strVal val="ppt_x"/>
                                          </p:val>
                                        </p:tav>
                                        <p:tav tm="100000">
                                          <p:val>
                                            <p:fltVal val="0.5"/>
                                          </p:val>
                                        </p:tav>
                                      </p:tavLst>
                                    </p:anim>
                                    <p:anim calcmode="lin" valueType="num">
                                      <p:cBhvr>
                                        <p:cTn id="85" dur="3000"/>
                                        <p:tgtEl>
                                          <p:spTgt spid="17"/>
                                        </p:tgtEl>
                                        <p:attrNameLst>
                                          <p:attrName>ppt_y</p:attrName>
                                        </p:attrNameLst>
                                      </p:cBhvr>
                                      <p:tavLst>
                                        <p:tav tm="0">
                                          <p:val>
                                            <p:strVal val="ppt_y"/>
                                          </p:val>
                                        </p:tav>
                                        <p:tav tm="100000">
                                          <p:val>
                                            <p:fltVal val="0.5"/>
                                          </p:val>
                                        </p:tav>
                                      </p:tavLst>
                                    </p:anim>
                                    <p:set>
                                      <p:cBhvr>
                                        <p:cTn id="86" dur="1" fill="hold">
                                          <p:stCondLst>
                                            <p:cond delay="2999"/>
                                          </p:stCondLst>
                                        </p:cTn>
                                        <p:tgtEl>
                                          <p:spTgt spid="17"/>
                                        </p:tgtEl>
                                        <p:attrNameLst>
                                          <p:attrName>style.visibility</p:attrName>
                                        </p:attrNameLst>
                                      </p:cBhvr>
                                      <p:to>
                                        <p:strVal val="hidden"/>
                                      </p:to>
                                    </p:set>
                                  </p:childTnLst>
                                </p:cTn>
                              </p:par>
                              <p:par>
                                <p:cTn id="87" presetID="23" presetClass="exit" presetSubtype="544" fill="hold" nodeType="withEffect">
                                  <p:stCondLst>
                                    <p:cond delay="0"/>
                                  </p:stCondLst>
                                  <p:childTnLst>
                                    <p:anim calcmode="lin" valueType="num">
                                      <p:cBhvr>
                                        <p:cTn id="88" dur="3000"/>
                                        <p:tgtEl>
                                          <p:spTgt spid="18"/>
                                        </p:tgtEl>
                                        <p:attrNameLst>
                                          <p:attrName>ppt_w</p:attrName>
                                        </p:attrNameLst>
                                      </p:cBhvr>
                                      <p:tavLst>
                                        <p:tav tm="0">
                                          <p:val>
                                            <p:strVal val="ppt_w"/>
                                          </p:val>
                                        </p:tav>
                                        <p:tav tm="100000">
                                          <p:val>
                                            <p:fltVal val="0"/>
                                          </p:val>
                                        </p:tav>
                                      </p:tavLst>
                                    </p:anim>
                                    <p:anim calcmode="lin" valueType="num">
                                      <p:cBhvr>
                                        <p:cTn id="89" dur="3000"/>
                                        <p:tgtEl>
                                          <p:spTgt spid="18"/>
                                        </p:tgtEl>
                                        <p:attrNameLst>
                                          <p:attrName>ppt_h</p:attrName>
                                        </p:attrNameLst>
                                      </p:cBhvr>
                                      <p:tavLst>
                                        <p:tav tm="0">
                                          <p:val>
                                            <p:strVal val="ppt_h"/>
                                          </p:val>
                                        </p:tav>
                                        <p:tav tm="100000">
                                          <p:val>
                                            <p:fltVal val="0"/>
                                          </p:val>
                                        </p:tav>
                                      </p:tavLst>
                                    </p:anim>
                                    <p:anim calcmode="lin" valueType="num">
                                      <p:cBhvr>
                                        <p:cTn id="90" dur="3000"/>
                                        <p:tgtEl>
                                          <p:spTgt spid="18"/>
                                        </p:tgtEl>
                                        <p:attrNameLst>
                                          <p:attrName>ppt_x</p:attrName>
                                        </p:attrNameLst>
                                      </p:cBhvr>
                                      <p:tavLst>
                                        <p:tav tm="0">
                                          <p:val>
                                            <p:strVal val="ppt_x"/>
                                          </p:val>
                                        </p:tav>
                                        <p:tav tm="100000">
                                          <p:val>
                                            <p:fltVal val="0.5"/>
                                          </p:val>
                                        </p:tav>
                                      </p:tavLst>
                                    </p:anim>
                                    <p:anim calcmode="lin" valueType="num">
                                      <p:cBhvr>
                                        <p:cTn id="91" dur="3000"/>
                                        <p:tgtEl>
                                          <p:spTgt spid="18"/>
                                        </p:tgtEl>
                                        <p:attrNameLst>
                                          <p:attrName>ppt_y</p:attrName>
                                        </p:attrNameLst>
                                      </p:cBhvr>
                                      <p:tavLst>
                                        <p:tav tm="0">
                                          <p:val>
                                            <p:strVal val="ppt_y"/>
                                          </p:val>
                                        </p:tav>
                                        <p:tav tm="100000">
                                          <p:val>
                                            <p:fltVal val="0.5"/>
                                          </p:val>
                                        </p:tav>
                                      </p:tavLst>
                                    </p:anim>
                                    <p:set>
                                      <p:cBhvr>
                                        <p:cTn id="92" dur="1" fill="hold">
                                          <p:stCondLst>
                                            <p:cond delay="2999"/>
                                          </p:stCondLst>
                                        </p:cTn>
                                        <p:tgtEl>
                                          <p:spTgt spid="18"/>
                                        </p:tgtEl>
                                        <p:attrNameLst>
                                          <p:attrName>style.visibility</p:attrName>
                                        </p:attrNameLst>
                                      </p:cBhvr>
                                      <p:to>
                                        <p:strVal val="hidden"/>
                                      </p:to>
                                    </p:set>
                                  </p:childTnLst>
                                </p:cTn>
                              </p:par>
                              <p:par>
                                <p:cTn id="93" presetID="8" presetClass="emph" presetSubtype="0" fill="hold" nodeType="withEffect">
                                  <p:stCondLst>
                                    <p:cond delay="0"/>
                                  </p:stCondLst>
                                  <p:childTnLst>
                                    <p:animRot by="-21600000">
                                      <p:cBhvr>
                                        <p:cTn id="94" dur="3000" fill="hold"/>
                                        <p:tgtEl>
                                          <p:spTgt spid="13"/>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14"/>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15"/>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16"/>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17"/>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8"/>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500" fill="hold"/>
                                        <p:tgtEl>
                                          <p:spTgt spid="4"/>
                                        </p:tgtEl>
                                        <p:attrNameLst>
                                          <p:attrName>ppt_w</p:attrName>
                                        </p:attrNameLst>
                                      </p:cBhvr>
                                      <p:tavLst>
                                        <p:tav tm="0">
                                          <p:val>
                                            <p:strVal val="4/3*#ppt_w"/>
                                          </p:val>
                                        </p:tav>
                                        <p:tav tm="100000">
                                          <p:val>
                                            <p:strVal val="#ppt_w"/>
                                          </p:val>
                                        </p:tav>
                                      </p:tavLst>
                                    </p:anim>
                                    <p:anim calcmode="lin" valueType="num">
                                      <p:cBhvr>
                                        <p:cTn id="108" dur="500" fill="hold"/>
                                        <p:tgtEl>
                                          <p:spTgt spid="4"/>
                                        </p:tgtEl>
                                        <p:attrNameLst>
                                          <p:attrName>ppt_h</p:attrName>
                                        </p:attrNameLst>
                                      </p:cBhvr>
                                      <p:tavLst>
                                        <p:tav tm="0">
                                          <p:val>
                                            <p:strVal val="4/3*#ppt_h"/>
                                          </p:val>
                                        </p:tav>
                                        <p:tav tm="100000">
                                          <p:val>
                                            <p:strVal val="#ppt_h"/>
                                          </p:val>
                                        </p:tav>
                                      </p:tavLst>
                                    </p:anim>
                                  </p:childTnLst>
                                </p:cTn>
                              </p:par>
                              <p:par>
                                <p:cTn id="109" presetID="10" presetClass="entr" presetSubtype="0"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fade">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1F82"/>
              </a:gs>
              <a:gs pos="50000">
                <a:schemeClr val="tx2">
                  <a:lumMod val="75000"/>
                  <a:shade val="67500"/>
                  <a:satMod val="115000"/>
                </a:schemeClr>
              </a:gs>
              <a:gs pos="100000">
                <a:schemeClr val="tx2">
                  <a:lumMod val="75000"/>
                  <a:shade val="100000"/>
                  <a:satMod val="115000"/>
                </a:schemeClr>
              </a:gs>
            </a:gsLst>
            <a:lin ang="16200000" scaled="1"/>
            <a:tileRect/>
          </a:gradFill>
        </p:spPr>
        <p:txBody>
          <a:bodyPr/>
          <a:lstStyle/>
          <a:p>
            <a:endParaRPr lang="es-ES" dirty="0"/>
          </a:p>
        </p:txBody>
      </p:sp>
      <p:pic>
        <p:nvPicPr>
          <p:cNvPr id="4" name="3 Imagen" descr="0(54).jpg"/>
          <p:cNvPicPr>
            <a:picLocks noChangeAspect="1"/>
          </p:cNvPicPr>
          <p:nvPr/>
        </p:nvPicPr>
        <p:blipFill>
          <a:blip r:embed="rId2"/>
          <a:stretch>
            <a:fillRect/>
          </a:stretch>
        </p:blipFill>
        <p:spPr>
          <a:xfrm>
            <a:off x="0" y="0"/>
            <a:ext cx="9144000" cy="6858000"/>
          </a:xfrm>
          <a:prstGeom prst="rect">
            <a:avLst/>
          </a:prstGeom>
        </p:spPr>
      </p:pic>
      <p:pic>
        <p:nvPicPr>
          <p:cNvPr id="5" name="4 Imagen" descr="KsOR7aZ0UFDcd10MDZq62cxUXmU.png"/>
          <p:cNvPicPr>
            <a:picLocks noChangeAspect="1"/>
          </p:cNvPicPr>
          <p:nvPr/>
        </p:nvPicPr>
        <p:blipFill>
          <a:blip r:embed="rId3">
            <a:duotone>
              <a:prstClr val="black"/>
              <a:schemeClr val="tx2">
                <a:tint val="45000"/>
                <a:satMod val="400000"/>
              </a:schemeClr>
            </a:duotone>
            <a:lum contrast="40000"/>
          </a:blip>
          <a:stretch>
            <a:fillRect/>
          </a:stretch>
        </p:blipFill>
        <p:spPr>
          <a:xfrm rot="16200000">
            <a:off x="-1076348" y="1327590"/>
            <a:ext cx="2611509" cy="1030311"/>
          </a:xfrm>
          <a:prstGeom prst="rect">
            <a:avLst/>
          </a:prstGeom>
          <a:effectLst>
            <a:reflection blurRad="6350" stA="50000" endA="300" endPos="90000" dir="5400000" sy="-100000" algn="bl" rotWithShape="0"/>
          </a:effectLst>
        </p:spPr>
      </p:pic>
      <p:pic>
        <p:nvPicPr>
          <p:cNvPr id="6" name="5 Imagen" descr="KsOR7aZ0UFDcd10MDZq62cxUXmU.png"/>
          <p:cNvPicPr>
            <a:picLocks noChangeAspect="1"/>
          </p:cNvPicPr>
          <p:nvPr/>
        </p:nvPicPr>
        <p:blipFill>
          <a:blip r:embed="rId3">
            <a:duotone>
              <a:prstClr val="black"/>
              <a:schemeClr val="tx2">
                <a:tint val="45000"/>
                <a:satMod val="400000"/>
              </a:schemeClr>
            </a:duotone>
            <a:lum contrast="40000"/>
          </a:blip>
          <a:stretch>
            <a:fillRect/>
          </a:stretch>
        </p:blipFill>
        <p:spPr>
          <a:xfrm rot="16200000">
            <a:off x="179319" y="1362080"/>
            <a:ext cx="2611514" cy="1030313"/>
          </a:xfrm>
          <a:prstGeom prst="rect">
            <a:avLst/>
          </a:prstGeom>
          <a:effectLst>
            <a:reflection blurRad="6350" stA="50000" endA="300" endPos="90000" dir="5400000" sy="-100000" algn="bl" rotWithShape="0"/>
          </a:effectLst>
        </p:spPr>
      </p:pic>
      <p:pic>
        <p:nvPicPr>
          <p:cNvPr id="7" name="6 Imagen" descr="KsOR7aZ0UFDcd10MDZq62cxUXmU.png"/>
          <p:cNvPicPr>
            <a:picLocks noChangeAspect="1"/>
          </p:cNvPicPr>
          <p:nvPr/>
        </p:nvPicPr>
        <p:blipFill>
          <a:blip r:embed="rId3">
            <a:duotone>
              <a:prstClr val="black"/>
              <a:schemeClr val="tx2">
                <a:tint val="45000"/>
                <a:satMod val="400000"/>
              </a:schemeClr>
            </a:duotone>
            <a:lum contrast="40000"/>
          </a:blip>
          <a:stretch>
            <a:fillRect/>
          </a:stretch>
        </p:blipFill>
        <p:spPr>
          <a:xfrm rot="16200000">
            <a:off x="1281106" y="1399028"/>
            <a:ext cx="2611509" cy="1030311"/>
          </a:xfrm>
          <a:prstGeom prst="rect">
            <a:avLst/>
          </a:prstGeom>
          <a:effectLst>
            <a:reflection blurRad="6350" stA="50000" endA="300" endPos="90000" dir="5400000" sy="-100000" algn="bl" rotWithShape="0"/>
          </a:effectLst>
        </p:spPr>
      </p:pic>
      <p:pic>
        <p:nvPicPr>
          <p:cNvPr id="8" name="7 Imagen" descr="KsOR7aZ0UFDcd10MDZq62cxUXmU.png"/>
          <p:cNvPicPr>
            <a:picLocks noChangeAspect="1"/>
          </p:cNvPicPr>
          <p:nvPr/>
        </p:nvPicPr>
        <p:blipFill>
          <a:blip r:embed="rId3">
            <a:duotone>
              <a:prstClr val="black"/>
              <a:schemeClr val="tx2">
                <a:tint val="45000"/>
                <a:satMod val="400000"/>
              </a:schemeClr>
            </a:duotone>
            <a:lum contrast="40000"/>
          </a:blip>
          <a:stretch>
            <a:fillRect/>
          </a:stretch>
        </p:blipFill>
        <p:spPr>
          <a:xfrm rot="16200000">
            <a:off x="2457516" y="1433516"/>
            <a:ext cx="2611509" cy="1030311"/>
          </a:xfrm>
          <a:prstGeom prst="rect">
            <a:avLst/>
          </a:prstGeom>
          <a:effectLst>
            <a:reflection blurRad="6350" stA="50000" endA="300" endPos="90000" dir="5400000" sy="-100000" algn="bl" rotWithShape="0"/>
          </a:effectLst>
        </p:spPr>
      </p:pic>
      <p:pic>
        <p:nvPicPr>
          <p:cNvPr id="9" name="8 Imagen" descr="KsOR7aZ0UFDcd10MDZq62cxUXmU.png"/>
          <p:cNvPicPr>
            <a:picLocks noChangeAspect="1"/>
          </p:cNvPicPr>
          <p:nvPr/>
        </p:nvPicPr>
        <p:blipFill>
          <a:blip r:embed="rId3">
            <a:duotone>
              <a:prstClr val="black"/>
              <a:schemeClr val="tx2">
                <a:tint val="45000"/>
                <a:satMod val="400000"/>
              </a:schemeClr>
            </a:duotone>
            <a:lum contrast="40000"/>
          </a:blip>
          <a:stretch>
            <a:fillRect/>
          </a:stretch>
        </p:blipFill>
        <p:spPr>
          <a:xfrm rot="16200000">
            <a:off x="3709964" y="1399029"/>
            <a:ext cx="2611512" cy="1030312"/>
          </a:xfrm>
          <a:prstGeom prst="rect">
            <a:avLst/>
          </a:prstGeom>
          <a:effectLst>
            <a:reflection blurRad="6350" stA="50000" endA="300" endPos="90000" dir="5400000" sy="-100000" algn="bl" rotWithShape="0"/>
          </a:effectLst>
        </p:spPr>
      </p:pic>
      <p:pic>
        <p:nvPicPr>
          <p:cNvPr id="10" name="9 Imagen" descr="KsOR7aZ0UFDcd10MDZq62cxUXmU.png"/>
          <p:cNvPicPr>
            <a:picLocks noChangeAspect="1"/>
          </p:cNvPicPr>
          <p:nvPr/>
        </p:nvPicPr>
        <p:blipFill>
          <a:blip r:embed="rId3">
            <a:duotone>
              <a:prstClr val="black"/>
              <a:schemeClr val="tx2">
                <a:tint val="45000"/>
                <a:satMod val="400000"/>
              </a:schemeClr>
            </a:duotone>
            <a:lum contrast="40000"/>
          </a:blip>
          <a:stretch>
            <a:fillRect/>
          </a:stretch>
        </p:blipFill>
        <p:spPr>
          <a:xfrm rot="16200000">
            <a:off x="4965636" y="1433517"/>
            <a:ext cx="2611509" cy="1030311"/>
          </a:xfrm>
          <a:prstGeom prst="rect">
            <a:avLst/>
          </a:prstGeom>
          <a:effectLst>
            <a:reflection blurRad="6350" stA="50000" endA="300" endPos="90000" dir="5400000" sy="-100000" algn="bl" rotWithShape="0"/>
          </a:effectLst>
        </p:spPr>
      </p:pic>
      <p:pic>
        <p:nvPicPr>
          <p:cNvPr id="11" name="10 Imagen" descr="KsOR7aZ0UFDcd10MDZq62cxUXmU.png"/>
          <p:cNvPicPr>
            <a:picLocks noChangeAspect="1"/>
          </p:cNvPicPr>
          <p:nvPr/>
        </p:nvPicPr>
        <p:blipFill>
          <a:blip r:embed="rId3">
            <a:duotone>
              <a:prstClr val="black"/>
              <a:schemeClr val="tx2">
                <a:tint val="45000"/>
                <a:satMod val="400000"/>
              </a:schemeClr>
            </a:duotone>
            <a:lum contrast="40000"/>
          </a:blip>
          <a:stretch>
            <a:fillRect/>
          </a:stretch>
        </p:blipFill>
        <p:spPr>
          <a:xfrm rot="16200000">
            <a:off x="6067421" y="1399028"/>
            <a:ext cx="2611509" cy="1030311"/>
          </a:xfrm>
          <a:prstGeom prst="rect">
            <a:avLst/>
          </a:prstGeom>
          <a:effectLst>
            <a:reflection blurRad="6350" stA="50000" endA="300" endPos="90000" dir="5400000" sy="-100000" algn="bl" rotWithShape="0"/>
          </a:effectLst>
        </p:spPr>
      </p:pic>
      <p:pic>
        <p:nvPicPr>
          <p:cNvPr id="12" name="11 Imagen" descr="KsOR7aZ0UFDcd10MDZq62cxUXmU.png"/>
          <p:cNvPicPr>
            <a:picLocks noChangeAspect="1"/>
          </p:cNvPicPr>
          <p:nvPr/>
        </p:nvPicPr>
        <p:blipFill>
          <a:blip r:embed="rId3">
            <a:duotone>
              <a:prstClr val="black"/>
              <a:schemeClr val="tx2">
                <a:tint val="45000"/>
                <a:satMod val="400000"/>
              </a:schemeClr>
            </a:duotone>
            <a:lum contrast="40000"/>
          </a:blip>
          <a:stretch>
            <a:fillRect/>
          </a:stretch>
        </p:blipFill>
        <p:spPr>
          <a:xfrm rot="16200000">
            <a:off x="7323091" y="1433517"/>
            <a:ext cx="2611509" cy="1030311"/>
          </a:xfrm>
          <a:prstGeom prst="rect">
            <a:avLst/>
          </a:prstGeom>
          <a:effectLst>
            <a:reflection blurRad="6350" stA="50000" endA="300" endPos="90000" dir="5400000" sy="-100000" algn="bl" rotWithShape="0"/>
          </a:effectLst>
        </p:spPr>
      </p:pic>
      <p:pic>
        <p:nvPicPr>
          <p:cNvPr id="13" name="12 Imagen" descr="KsOR7aZ0UFDcd10MDZq62cxUXmU.png"/>
          <p:cNvPicPr>
            <a:picLocks noChangeAspect="1"/>
          </p:cNvPicPr>
          <p:nvPr/>
        </p:nvPicPr>
        <p:blipFill>
          <a:blip r:embed="rId3">
            <a:duotone>
              <a:prstClr val="black"/>
              <a:schemeClr val="tx2">
                <a:tint val="45000"/>
                <a:satMod val="400000"/>
              </a:schemeClr>
            </a:duotone>
            <a:lum contrast="40000"/>
          </a:blip>
          <a:stretch>
            <a:fillRect/>
          </a:stretch>
        </p:blipFill>
        <p:spPr>
          <a:xfrm rot="16200000">
            <a:off x="-1033564" y="4045277"/>
            <a:ext cx="2428894" cy="1127361"/>
          </a:xfrm>
          <a:prstGeom prst="rect">
            <a:avLst/>
          </a:prstGeom>
          <a:effectLst>
            <a:reflection blurRad="6350" stA="50000" endA="300" endPos="90000" dir="5400000" sy="-100000" algn="bl" rotWithShape="0"/>
          </a:effectLst>
        </p:spPr>
      </p:pic>
      <p:pic>
        <p:nvPicPr>
          <p:cNvPr id="14" name="13 Imagen" descr="KsOR7aZ0UFDcd10MDZq62cxUXmU.png"/>
          <p:cNvPicPr>
            <a:picLocks noChangeAspect="1"/>
          </p:cNvPicPr>
          <p:nvPr/>
        </p:nvPicPr>
        <p:blipFill>
          <a:blip r:embed="rId3">
            <a:duotone>
              <a:prstClr val="black"/>
              <a:schemeClr val="tx2">
                <a:tint val="45000"/>
                <a:satMod val="400000"/>
              </a:schemeClr>
            </a:duotone>
            <a:lum contrast="40000"/>
          </a:blip>
          <a:stretch>
            <a:fillRect/>
          </a:stretch>
        </p:blipFill>
        <p:spPr>
          <a:xfrm rot="16200000">
            <a:off x="222106" y="4079766"/>
            <a:ext cx="2428894" cy="1127361"/>
          </a:xfrm>
          <a:prstGeom prst="rect">
            <a:avLst/>
          </a:prstGeom>
          <a:effectLst>
            <a:reflection blurRad="6350" stA="50000" endA="300" endPos="90000" dir="5400000" sy="-100000" algn="bl" rotWithShape="0"/>
          </a:effectLst>
        </p:spPr>
      </p:pic>
      <p:pic>
        <p:nvPicPr>
          <p:cNvPr id="15" name="14 Imagen" descr="KsOR7aZ0UFDcd10MDZq62cxUXmU.png"/>
          <p:cNvPicPr>
            <a:picLocks noChangeAspect="1"/>
          </p:cNvPicPr>
          <p:nvPr/>
        </p:nvPicPr>
        <p:blipFill>
          <a:blip r:embed="rId3">
            <a:duotone>
              <a:prstClr val="black"/>
              <a:schemeClr val="tx2">
                <a:tint val="45000"/>
                <a:satMod val="400000"/>
              </a:schemeClr>
            </a:duotone>
            <a:lum contrast="40000"/>
          </a:blip>
          <a:stretch>
            <a:fillRect/>
          </a:stretch>
        </p:blipFill>
        <p:spPr>
          <a:xfrm rot="16200000">
            <a:off x="1323890" y="4116715"/>
            <a:ext cx="2428894" cy="1127361"/>
          </a:xfrm>
          <a:prstGeom prst="rect">
            <a:avLst/>
          </a:prstGeom>
          <a:effectLst>
            <a:reflection blurRad="6350" stA="50000" endA="300" endPos="90000" dir="5400000" sy="-100000" algn="bl" rotWithShape="0"/>
          </a:effectLst>
        </p:spPr>
      </p:pic>
      <p:pic>
        <p:nvPicPr>
          <p:cNvPr id="16" name="15 Imagen" descr="KsOR7aZ0UFDcd10MDZq62cxUXmU.png"/>
          <p:cNvPicPr>
            <a:picLocks noChangeAspect="1"/>
          </p:cNvPicPr>
          <p:nvPr/>
        </p:nvPicPr>
        <p:blipFill>
          <a:blip r:embed="rId3">
            <a:duotone>
              <a:prstClr val="black"/>
              <a:schemeClr val="tx2">
                <a:tint val="45000"/>
                <a:satMod val="400000"/>
              </a:schemeClr>
            </a:duotone>
            <a:lum contrast="40000"/>
          </a:blip>
          <a:stretch>
            <a:fillRect/>
          </a:stretch>
        </p:blipFill>
        <p:spPr>
          <a:xfrm rot="16200000">
            <a:off x="2500301" y="4151202"/>
            <a:ext cx="2428892" cy="1127361"/>
          </a:xfrm>
          <a:prstGeom prst="rect">
            <a:avLst/>
          </a:prstGeom>
          <a:effectLst>
            <a:reflection blurRad="6350" stA="50000" endA="300" endPos="90000" dir="5400000" sy="-100000" algn="bl" rotWithShape="0"/>
          </a:effectLst>
        </p:spPr>
      </p:pic>
      <p:pic>
        <p:nvPicPr>
          <p:cNvPr id="17" name="16 Imagen" descr="KsOR7aZ0UFDcd10MDZq62cxUXmU.png"/>
          <p:cNvPicPr>
            <a:picLocks noChangeAspect="1"/>
          </p:cNvPicPr>
          <p:nvPr/>
        </p:nvPicPr>
        <p:blipFill>
          <a:blip r:embed="rId3">
            <a:duotone>
              <a:prstClr val="black"/>
              <a:schemeClr val="tx2">
                <a:tint val="45000"/>
                <a:satMod val="400000"/>
              </a:schemeClr>
            </a:duotone>
            <a:lum contrast="40000"/>
          </a:blip>
          <a:stretch>
            <a:fillRect/>
          </a:stretch>
        </p:blipFill>
        <p:spPr>
          <a:xfrm rot="16200000">
            <a:off x="3752751" y="4116714"/>
            <a:ext cx="2428892" cy="1127361"/>
          </a:xfrm>
          <a:prstGeom prst="rect">
            <a:avLst/>
          </a:prstGeom>
          <a:effectLst>
            <a:reflection blurRad="6350" stA="50000" endA="300" endPos="90000" dir="5400000" sy="-100000" algn="bl" rotWithShape="0"/>
          </a:effectLst>
        </p:spPr>
      </p:pic>
      <p:pic>
        <p:nvPicPr>
          <p:cNvPr id="18" name="17 Imagen" descr="KsOR7aZ0UFDcd10MDZq62cxUXmU.png"/>
          <p:cNvPicPr>
            <a:picLocks noChangeAspect="1"/>
          </p:cNvPicPr>
          <p:nvPr/>
        </p:nvPicPr>
        <p:blipFill>
          <a:blip r:embed="rId3">
            <a:duotone>
              <a:prstClr val="black"/>
              <a:schemeClr val="tx2">
                <a:tint val="45000"/>
                <a:satMod val="400000"/>
              </a:schemeClr>
            </a:duotone>
            <a:lum contrast="40000"/>
          </a:blip>
          <a:stretch>
            <a:fillRect/>
          </a:stretch>
        </p:blipFill>
        <p:spPr>
          <a:xfrm rot="16200000">
            <a:off x="5008421" y="4151203"/>
            <a:ext cx="2428892" cy="1127361"/>
          </a:xfrm>
          <a:prstGeom prst="rect">
            <a:avLst/>
          </a:prstGeom>
          <a:effectLst>
            <a:reflection blurRad="6350" stA="50000" endA="300" endPos="90000" dir="5400000" sy="-100000" algn="bl" rotWithShape="0"/>
          </a:effectLst>
        </p:spPr>
      </p:pic>
      <p:pic>
        <p:nvPicPr>
          <p:cNvPr id="19" name="18 Imagen" descr="KsOR7aZ0UFDcd10MDZq62cxUXmU.png"/>
          <p:cNvPicPr>
            <a:picLocks noChangeAspect="1"/>
          </p:cNvPicPr>
          <p:nvPr/>
        </p:nvPicPr>
        <p:blipFill>
          <a:blip r:embed="rId3">
            <a:duotone>
              <a:prstClr val="black"/>
              <a:schemeClr val="tx2">
                <a:tint val="45000"/>
                <a:satMod val="400000"/>
              </a:schemeClr>
            </a:duotone>
            <a:lum contrast="40000"/>
          </a:blip>
          <a:stretch>
            <a:fillRect/>
          </a:stretch>
        </p:blipFill>
        <p:spPr>
          <a:xfrm rot="16200000">
            <a:off x="6110204" y="4188153"/>
            <a:ext cx="2428894" cy="1127361"/>
          </a:xfrm>
          <a:prstGeom prst="rect">
            <a:avLst/>
          </a:prstGeom>
          <a:effectLst>
            <a:reflection blurRad="6350" stA="50000" endA="300" endPos="90000" dir="5400000" sy="-100000" algn="bl" rotWithShape="0"/>
          </a:effectLst>
        </p:spPr>
      </p:pic>
      <p:pic>
        <p:nvPicPr>
          <p:cNvPr id="20" name="19 Imagen" descr="KsOR7aZ0UFDcd10MDZq62cxUXmU.png"/>
          <p:cNvPicPr>
            <a:picLocks noChangeAspect="1"/>
          </p:cNvPicPr>
          <p:nvPr/>
        </p:nvPicPr>
        <p:blipFill>
          <a:blip r:embed="rId3">
            <a:duotone>
              <a:prstClr val="black"/>
              <a:schemeClr val="tx2">
                <a:tint val="45000"/>
                <a:satMod val="400000"/>
              </a:schemeClr>
            </a:duotone>
            <a:lum contrast="40000"/>
          </a:blip>
          <a:stretch>
            <a:fillRect/>
          </a:stretch>
        </p:blipFill>
        <p:spPr>
          <a:xfrm rot="16200000">
            <a:off x="7365874" y="4151203"/>
            <a:ext cx="2428892" cy="1127361"/>
          </a:xfrm>
          <a:prstGeom prst="rect">
            <a:avLst/>
          </a:prstGeom>
          <a:effectLst>
            <a:reflection blurRad="6350" stA="50000" endA="300" endPos="90000" dir="5400000" sy="-100000" algn="bl" rotWithShape="0"/>
          </a:effectLst>
        </p:spPr>
      </p:pic>
      <p:sp>
        <p:nvSpPr>
          <p:cNvPr id="21" name="20 Rectángulo"/>
          <p:cNvSpPr/>
          <p:nvPr/>
        </p:nvSpPr>
        <p:spPr>
          <a:xfrm>
            <a:off x="-357222" y="0"/>
            <a:ext cx="9501222"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8" presetClass="emph" presetSubtype="0" fill="hold" nodeType="withEffect">
                                  <p:stCondLst>
                                    <p:cond delay="0"/>
                                  </p:stCondLst>
                                  <p:childTnLst>
                                    <p:animRot by="21600000">
                                      <p:cBhvr>
                                        <p:cTn id="9" dur="3000" fill="hold"/>
                                        <p:tgtEl>
                                          <p:spTgt spid="5"/>
                                        </p:tgtEl>
                                        <p:attrNameLst>
                                          <p:attrName>r</p:attrName>
                                        </p:attrNameLst>
                                      </p:cBhvr>
                                    </p:animRot>
                                  </p:childTnLst>
                                </p:cTn>
                              </p:par>
                              <p:par>
                                <p:cTn id="10" presetID="8" presetClass="emph" presetSubtype="0" fill="hold" nodeType="withEffect">
                                  <p:stCondLst>
                                    <p:cond delay="0"/>
                                  </p:stCondLst>
                                  <p:childTnLst>
                                    <p:animRot by="-21600000">
                                      <p:cBhvr>
                                        <p:cTn id="11" dur="3000" fill="hold"/>
                                        <p:tgtEl>
                                          <p:spTgt spid="6"/>
                                        </p:tgtEl>
                                        <p:attrNameLst>
                                          <p:attrName>r</p:attrName>
                                        </p:attrNameLst>
                                      </p:cBhvr>
                                    </p:animRot>
                                  </p:childTnLst>
                                </p:cTn>
                              </p:par>
                              <p:par>
                                <p:cTn id="12" presetID="8" presetClass="emph" presetSubtype="0" fill="hold" nodeType="withEffect">
                                  <p:stCondLst>
                                    <p:cond delay="0"/>
                                  </p:stCondLst>
                                  <p:childTnLst>
                                    <p:animRot by="21600000">
                                      <p:cBhvr>
                                        <p:cTn id="13" dur="3000" fill="hold"/>
                                        <p:tgtEl>
                                          <p:spTgt spid="7"/>
                                        </p:tgtEl>
                                        <p:attrNameLst>
                                          <p:attrName>r</p:attrName>
                                        </p:attrNameLst>
                                      </p:cBhvr>
                                    </p:animRot>
                                  </p:childTnLst>
                                </p:cTn>
                              </p:par>
                              <p:par>
                                <p:cTn id="14" presetID="8" presetClass="emph" presetSubtype="0" fill="hold" nodeType="withEffect">
                                  <p:stCondLst>
                                    <p:cond delay="0"/>
                                  </p:stCondLst>
                                  <p:childTnLst>
                                    <p:animRot by="-21600000">
                                      <p:cBhvr>
                                        <p:cTn id="15" dur="3000" fill="hold"/>
                                        <p:tgtEl>
                                          <p:spTgt spid="8"/>
                                        </p:tgtEl>
                                        <p:attrNameLst>
                                          <p:attrName>r</p:attrName>
                                        </p:attrNameLst>
                                      </p:cBhvr>
                                    </p:animRot>
                                  </p:childTnLst>
                                </p:cTn>
                              </p:par>
                              <p:par>
                                <p:cTn id="16" presetID="8" presetClass="emph" presetSubtype="0" fill="hold" nodeType="withEffect">
                                  <p:stCondLst>
                                    <p:cond delay="0"/>
                                  </p:stCondLst>
                                  <p:childTnLst>
                                    <p:animRot by="21600000">
                                      <p:cBhvr>
                                        <p:cTn id="17" dur="3000" fill="hold"/>
                                        <p:tgtEl>
                                          <p:spTgt spid="9"/>
                                        </p:tgtEl>
                                        <p:attrNameLst>
                                          <p:attrName>r</p:attrName>
                                        </p:attrNameLst>
                                      </p:cBhvr>
                                    </p:animRot>
                                  </p:childTnLst>
                                </p:cTn>
                              </p:par>
                              <p:par>
                                <p:cTn id="18" presetID="8" presetClass="emph" presetSubtype="0" fill="hold" nodeType="withEffect">
                                  <p:stCondLst>
                                    <p:cond delay="0"/>
                                  </p:stCondLst>
                                  <p:childTnLst>
                                    <p:animRot by="-21600000">
                                      <p:cBhvr>
                                        <p:cTn id="19" dur="3000" fill="hold"/>
                                        <p:tgtEl>
                                          <p:spTgt spid="10"/>
                                        </p:tgtEl>
                                        <p:attrNameLst>
                                          <p:attrName>r</p:attrName>
                                        </p:attrNameLst>
                                      </p:cBhvr>
                                    </p:animRot>
                                  </p:childTnLst>
                                </p:cTn>
                              </p:par>
                              <p:par>
                                <p:cTn id="20" presetID="8" presetClass="emph" presetSubtype="0" fill="hold" nodeType="withEffect">
                                  <p:stCondLst>
                                    <p:cond delay="0"/>
                                  </p:stCondLst>
                                  <p:childTnLst>
                                    <p:animRot by="21600000">
                                      <p:cBhvr>
                                        <p:cTn id="21" dur="3000" fill="hold"/>
                                        <p:tgtEl>
                                          <p:spTgt spid="11"/>
                                        </p:tgtEl>
                                        <p:attrNameLst>
                                          <p:attrName>r</p:attrName>
                                        </p:attrNameLst>
                                      </p:cBhvr>
                                    </p:animRot>
                                  </p:childTnLst>
                                </p:cTn>
                              </p:par>
                              <p:par>
                                <p:cTn id="22" presetID="8" presetClass="emph" presetSubtype="0" fill="hold" nodeType="withEffect">
                                  <p:stCondLst>
                                    <p:cond delay="0"/>
                                  </p:stCondLst>
                                  <p:childTnLst>
                                    <p:animRot by="-21600000">
                                      <p:cBhvr>
                                        <p:cTn id="23" dur="3000" fill="hold"/>
                                        <p:tgtEl>
                                          <p:spTgt spid="12"/>
                                        </p:tgtEl>
                                        <p:attrNameLst>
                                          <p:attrName>r</p:attrName>
                                        </p:attrNameLst>
                                      </p:cBhvr>
                                    </p:animRot>
                                  </p:childTnLst>
                                </p:cTn>
                              </p:par>
                              <p:par>
                                <p:cTn id="24" presetID="8" presetClass="emph" presetSubtype="0" fill="hold" nodeType="withEffect">
                                  <p:stCondLst>
                                    <p:cond delay="0"/>
                                  </p:stCondLst>
                                  <p:childTnLst>
                                    <p:animRot by="21600000">
                                      <p:cBhvr>
                                        <p:cTn id="25" dur="3000" fill="hold"/>
                                        <p:tgtEl>
                                          <p:spTgt spid="13"/>
                                        </p:tgtEl>
                                        <p:attrNameLst>
                                          <p:attrName>r</p:attrName>
                                        </p:attrNameLst>
                                      </p:cBhvr>
                                    </p:animRot>
                                  </p:childTnLst>
                                </p:cTn>
                              </p:par>
                              <p:par>
                                <p:cTn id="26" presetID="8" presetClass="emph" presetSubtype="0" fill="hold" nodeType="withEffect">
                                  <p:stCondLst>
                                    <p:cond delay="0"/>
                                  </p:stCondLst>
                                  <p:childTnLst>
                                    <p:animRot by="-21600000">
                                      <p:cBhvr>
                                        <p:cTn id="27" dur="3000" fill="hold"/>
                                        <p:tgtEl>
                                          <p:spTgt spid="14"/>
                                        </p:tgtEl>
                                        <p:attrNameLst>
                                          <p:attrName>r</p:attrName>
                                        </p:attrNameLst>
                                      </p:cBhvr>
                                    </p:animRot>
                                  </p:childTnLst>
                                </p:cTn>
                              </p:par>
                              <p:par>
                                <p:cTn id="28" presetID="8" presetClass="emph" presetSubtype="0" fill="hold" nodeType="withEffect">
                                  <p:stCondLst>
                                    <p:cond delay="0"/>
                                  </p:stCondLst>
                                  <p:childTnLst>
                                    <p:animRot by="21600000">
                                      <p:cBhvr>
                                        <p:cTn id="29" dur="3000" fill="hold"/>
                                        <p:tgtEl>
                                          <p:spTgt spid="15"/>
                                        </p:tgtEl>
                                        <p:attrNameLst>
                                          <p:attrName>r</p:attrName>
                                        </p:attrNameLst>
                                      </p:cBhvr>
                                    </p:animRot>
                                  </p:childTnLst>
                                </p:cTn>
                              </p:par>
                              <p:par>
                                <p:cTn id="30" presetID="8" presetClass="emph" presetSubtype="0" fill="hold" nodeType="withEffect">
                                  <p:stCondLst>
                                    <p:cond delay="0"/>
                                  </p:stCondLst>
                                  <p:childTnLst>
                                    <p:animRot by="-21600000">
                                      <p:cBhvr>
                                        <p:cTn id="31" dur="3000" fill="hold"/>
                                        <p:tgtEl>
                                          <p:spTgt spid="16"/>
                                        </p:tgtEl>
                                        <p:attrNameLst>
                                          <p:attrName>r</p:attrName>
                                        </p:attrNameLst>
                                      </p:cBhvr>
                                    </p:animRot>
                                  </p:childTnLst>
                                </p:cTn>
                              </p:par>
                              <p:par>
                                <p:cTn id="32" presetID="8" presetClass="emph" presetSubtype="0" fill="hold" nodeType="withEffect">
                                  <p:stCondLst>
                                    <p:cond delay="0"/>
                                  </p:stCondLst>
                                  <p:childTnLst>
                                    <p:animRot by="21600000">
                                      <p:cBhvr>
                                        <p:cTn id="33" dur="3000" fill="hold"/>
                                        <p:tgtEl>
                                          <p:spTgt spid="17"/>
                                        </p:tgtEl>
                                        <p:attrNameLst>
                                          <p:attrName>r</p:attrName>
                                        </p:attrNameLst>
                                      </p:cBhvr>
                                    </p:animRot>
                                  </p:childTnLst>
                                </p:cTn>
                              </p:par>
                              <p:par>
                                <p:cTn id="34" presetID="8" presetClass="emph" presetSubtype="0" fill="hold" nodeType="withEffect">
                                  <p:stCondLst>
                                    <p:cond delay="0"/>
                                  </p:stCondLst>
                                  <p:childTnLst>
                                    <p:animRot by="-21600000">
                                      <p:cBhvr>
                                        <p:cTn id="35" dur="3000" fill="hold"/>
                                        <p:tgtEl>
                                          <p:spTgt spid="18"/>
                                        </p:tgtEl>
                                        <p:attrNameLst>
                                          <p:attrName>r</p:attrName>
                                        </p:attrNameLst>
                                      </p:cBhvr>
                                    </p:animRot>
                                  </p:childTnLst>
                                </p:cTn>
                              </p:par>
                              <p:par>
                                <p:cTn id="36" presetID="8" presetClass="emph" presetSubtype="0" fill="hold" nodeType="withEffect">
                                  <p:stCondLst>
                                    <p:cond delay="0"/>
                                  </p:stCondLst>
                                  <p:childTnLst>
                                    <p:animRot by="21600000">
                                      <p:cBhvr>
                                        <p:cTn id="37" dur="3000" fill="hold"/>
                                        <p:tgtEl>
                                          <p:spTgt spid="19"/>
                                        </p:tgtEl>
                                        <p:attrNameLst>
                                          <p:attrName>r</p:attrName>
                                        </p:attrNameLst>
                                      </p:cBhvr>
                                    </p:animRot>
                                  </p:childTnLst>
                                </p:cTn>
                              </p:par>
                              <p:par>
                                <p:cTn id="38" presetID="8" presetClass="emph" presetSubtype="0" fill="hold" nodeType="withEffect">
                                  <p:stCondLst>
                                    <p:cond delay="0"/>
                                  </p:stCondLst>
                                  <p:childTnLst>
                                    <p:animRot by="-21600000">
                                      <p:cBhvr>
                                        <p:cTn id="39" dur="3000" fill="hold"/>
                                        <p:tgtEl>
                                          <p:spTgt spid="20"/>
                                        </p:tgtEl>
                                        <p:attrNameLst>
                                          <p:attrName>r</p:attrName>
                                        </p:attrNameLst>
                                      </p:cBhvr>
                                    </p:animRot>
                                  </p:childTnLst>
                                </p:cTn>
                              </p:par>
                            </p:childTnLst>
                          </p:cTn>
                        </p:par>
                        <p:par>
                          <p:cTn id="40" fill="hold">
                            <p:stCondLst>
                              <p:cond delay="3000"/>
                            </p:stCondLst>
                            <p:childTnLst>
                              <p:par>
                                <p:cTn id="41" presetID="2" presetClass="exit" presetSubtype="2" fill="hold" nodeType="afterEffect">
                                  <p:stCondLst>
                                    <p:cond delay="0"/>
                                  </p:stCondLst>
                                  <p:childTnLst>
                                    <p:anim calcmode="lin" valueType="num">
                                      <p:cBhvr additive="base">
                                        <p:cTn id="42" dur="3000"/>
                                        <p:tgtEl>
                                          <p:spTgt spid="5"/>
                                        </p:tgtEl>
                                        <p:attrNameLst>
                                          <p:attrName>ppt_x</p:attrName>
                                        </p:attrNameLst>
                                      </p:cBhvr>
                                      <p:tavLst>
                                        <p:tav tm="0">
                                          <p:val>
                                            <p:strVal val="ppt_x"/>
                                          </p:val>
                                        </p:tav>
                                        <p:tav tm="100000">
                                          <p:val>
                                            <p:strVal val="1+ppt_w/2"/>
                                          </p:val>
                                        </p:tav>
                                      </p:tavLst>
                                    </p:anim>
                                    <p:anim calcmode="lin" valueType="num">
                                      <p:cBhvr additive="base">
                                        <p:cTn id="43" dur="3000"/>
                                        <p:tgtEl>
                                          <p:spTgt spid="5"/>
                                        </p:tgtEl>
                                        <p:attrNameLst>
                                          <p:attrName>ppt_y</p:attrName>
                                        </p:attrNameLst>
                                      </p:cBhvr>
                                      <p:tavLst>
                                        <p:tav tm="0">
                                          <p:val>
                                            <p:strVal val="ppt_y"/>
                                          </p:val>
                                        </p:tav>
                                        <p:tav tm="100000">
                                          <p:val>
                                            <p:strVal val="ppt_y"/>
                                          </p:val>
                                        </p:tav>
                                      </p:tavLst>
                                    </p:anim>
                                    <p:set>
                                      <p:cBhvr>
                                        <p:cTn id="44" dur="1" fill="hold">
                                          <p:stCondLst>
                                            <p:cond delay="2999"/>
                                          </p:stCondLst>
                                        </p:cTn>
                                        <p:tgtEl>
                                          <p:spTgt spid="5"/>
                                        </p:tgtEl>
                                        <p:attrNameLst>
                                          <p:attrName>style.visibility</p:attrName>
                                        </p:attrNameLst>
                                      </p:cBhvr>
                                      <p:to>
                                        <p:strVal val="hidden"/>
                                      </p:to>
                                    </p:set>
                                  </p:childTnLst>
                                </p:cTn>
                              </p:par>
                              <p:par>
                                <p:cTn id="45" presetID="2" presetClass="exit" presetSubtype="2" fill="hold" nodeType="withEffect">
                                  <p:stCondLst>
                                    <p:cond delay="0"/>
                                  </p:stCondLst>
                                  <p:childTnLst>
                                    <p:anim calcmode="lin" valueType="num">
                                      <p:cBhvr additive="base">
                                        <p:cTn id="46" dur="3000"/>
                                        <p:tgtEl>
                                          <p:spTgt spid="6"/>
                                        </p:tgtEl>
                                        <p:attrNameLst>
                                          <p:attrName>ppt_x</p:attrName>
                                        </p:attrNameLst>
                                      </p:cBhvr>
                                      <p:tavLst>
                                        <p:tav tm="0">
                                          <p:val>
                                            <p:strVal val="ppt_x"/>
                                          </p:val>
                                        </p:tav>
                                        <p:tav tm="100000">
                                          <p:val>
                                            <p:strVal val="1+ppt_w/2"/>
                                          </p:val>
                                        </p:tav>
                                      </p:tavLst>
                                    </p:anim>
                                    <p:anim calcmode="lin" valueType="num">
                                      <p:cBhvr additive="base">
                                        <p:cTn id="47" dur="3000"/>
                                        <p:tgtEl>
                                          <p:spTgt spid="6"/>
                                        </p:tgtEl>
                                        <p:attrNameLst>
                                          <p:attrName>ppt_y</p:attrName>
                                        </p:attrNameLst>
                                      </p:cBhvr>
                                      <p:tavLst>
                                        <p:tav tm="0">
                                          <p:val>
                                            <p:strVal val="ppt_y"/>
                                          </p:val>
                                        </p:tav>
                                        <p:tav tm="100000">
                                          <p:val>
                                            <p:strVal val="ppt_y"/>
                                          </p:val>
                                        </p:tav>
                                      </p:tavLst>
                                    </p:anim>
                                    <p:set>
                                      <p:cBhvr>
                                        <p:cTn id="48" dur="1" fill="hold">
                                          <p:stCondLst>
                                            <p:cond delay="2999"/>
                                          </p:stCondLst>
                                        </p:cTn>
                                        <p:tgtEl>
                                          <p:spTgt spid="6"/>
                                        </p:tgtEl>
                                        <p:attrNameLst>
                                          <p:attrName>style.visibility</p:attrName>
                                        </p:attrNameLst>
                                      </p:cBhvr>
                                      <p:to>
                                        <p:strVal val="hidden"/>
                                      </p:to>
                                    </p:set>
                                  </p:childTnLst>
                                </p:cTn>
                              </p:par>
                              <p:par>
                                <p:cTn id="49" presetID="2" presetClass="exit" presetSubtype="2" fill="hold" nodeType="withEffect">
                                  <p:stCondLst>
                                    <p:cond delay="0"/>
                                  </p:stCondLst>
                                  <p:childTnLst>
                                    <p:anim calcmode="lin" valueType="num">
                                      <p:cBhvr additive="base">
                                        <p:cTn id="50" dur="3000"/>
                                        <p:tgtEl>
                                          <p:spTgt spid="7"/>
                                        </p:tgtEl>
                                        <p:attrNameLst>
                                          <p:attrName>ppt_x</p:attrName>
                                        </p:attrNameLst>
                                      </p:cBhvr>
                                      <p:tavLst>
                                        <p:tav tm="0">
                                          <p:val>
                                            <p:strVal val="ppt_x"/>
                                          </p:val>
                                        </p:tav>
                                        <p:tav tm="100000">
                                          <p:val>
                                            <p:strVal val="1+ppt_w/2"/>
                                          </p:val>
                                        </p:tav>
                                      </p:tavLst>
                                    </p:anim>
                                    <p:anim calcmode="lin" valueType="num">
                                      <p:cBhvr additive="base">
                                        <p:cTn id="51" dur="3000"/>
                                        <p:tgtEl>
                                          <p:spTgt spid="7"/>
                                        </p:tgtEl>
                                        <p:attrNameLst>
                                          <p:attrName>ppt_y</p:attrName>
                                        </p:attrNameLst>
                                      </p:cBhvr>
                                      <p:tavLst>
                                        <p:tav tm="0">
                                          <p:val>
                                            <p:strVal val="ppt_y"/>
                                          </p:val>
                                        </p:tav>
                                        <p:tav tm="100000">
                                          <p:val>
                                            <p:strVal val="ppt_y"/>
                                          </p:val>
                                        </p:tav>
                                      </p:tavLst>
                                    </p:anim>
                                    <p:set>
                                      <p:cBhvr>
                                        <p:cTn id="52" dur="1" fill="hold">
                                          <p:stCondLst>
                                            <p:cond delay="2999"/>
                                          </p:stCondLst>
                                        </p:cTn>
                                        <p:tgtEl>
                                          <p:spTgt spid="7"/>
                                        </p:tgtEl>
                                        <p:attrNameLst>
                                          <p:attrName>style.visibility</p:attrName>
                                        </p:attrNameLst>
                                      </p:cBhvr>
                                      <p:to>
                                        <p:strVal val="hidden"/>
                                      </p:to>
                                    </p:set>
                                  </p:childTnLst>
                                </p:cTn>
                              </p:par>
                              <p:par>
                                <p:cTn id="53" presetID="2" presetClass="exit" presetSubtype="2" fill="hold" nodeType="withEffect">
                                  <p:stCondLst>
                                    <p:cond delay="0"/>
                                  </p:stCondLst>
                                  <p:childTnLst>
                                    <p:anim calcmode="lin" valueType="num">
                                      <p:cBhvr additive="base">
                                        <p:cTn id="54" dur="3000"/>
                                        <p:tgtEl>
                                          <p:spTgt spid="8"/>
                                        </p:tgtEl>
                                        <p:attrNameLst>
                                          <p:attrName>ppt_x</p:attrName>
                                        </p:attrNameLst>
                                      </p:cBhvr>
                                      <p:tavLst>
                                        <p:tav tm="0">
                                          <p:val>
                                            <p:strVal val="ppt_x"/>
                                          </p:val>
                                        </p:tav>
                                        <p:tav tm="100000">
                                          <p:val>
                                            <p:strVal val="1+ppt_w/2"/>
                                          </p:val>
                                        </p:tav>
                                      </p:tavLst>
                                    </p:anim>
                                    <p:anim calcmode="lin" valueType="num">
                                      <p:cBhvr additive="base">
                                        <p:cTn id="55" dur="3000"/>
                                        <p:tgtEl>
                                          <p:spTgt spid="8"/>
                                        </p:tgtEl>
                                        <p:attrNameLst>
                                          <p:attrName>ppt_y</p:attrName>
                                        </p:attrNameLst>
                                      </p:cBhvr>
                                      <p:tavLst>
                                        <p:tav tm="0">
                                          <p:val>
                                            <p:strVal val="ppt_y"/>
                                          </p:val>
                                        </p:tav>
                                        <p:tav tm="100000">
                                          <p:val>
                                            <p:strVal val="ppt_y"/>
                                          </p:val>
                                        </p:tav>
                                      </p:tavLst>
                                    </p:anim>
                                    <p:set>
                                      <p:cBhvr>
                                        <p:cTn id="56" dur="1" fill="hold">
                                          <p:stCondLst>
                                            <p:cond delay="2999"/>
                                          </p:stCondLst>
                                        </p:cTn>
                                        <p:tgtEl>
                                          <p:spTgt spid="8"/>
                                        </p:tgtEl>
                                        <p:attrNameLst>
                                          <p:attrName>style.visibility</p:attrName>
                                        </p:attrNameLst>
                                      </p:cBhvr>
                                      <p:to>
                                        <p:strVal val="hidden"/>
                                      </p:to>
                                    </p:set>
                                  </p:childTnLst>
                                </p:cTn>
                              </p:par>
                              <p:par>
                                <p:cTn id="57" presetID="2" presetClass="exit" presetSubtype="2" fill="hold" nodeType="withEffect">
                                  <p:stCondLst>
                                    <p:cond delay="0"/>
                                  </p:stCondLst>
                                  <p:childTnLst>
                                    <p:anim calcmode="lin" valueType="num">
                                      <p:cBhvr additive="base">
                                        <p:cTn id="58" dur="3000"/>
                                        <p:tgtEl>
                                          <p:spTgt spid="9"/>
                                        </p:tgtEl>
                                        <p:attrNameLst>
                                          <p:attrName>ppt_x</p:attrName>
                                        </p:attrNameLst>
                                      </p:cBhvr>
                                      <p:tavLst>
                                        <p:tav tm="0">
                                          <p:val>
                                            <p:strVal val="ppt_x"/>
                                          </p:val>
                                        </p:tav>
                                        <p:tav tm="100000">
                                          <p:val>
                                            <p:strVal val="1+ppt_w/2"/>
                                          </p:val>
                                        </p:tav>
                                      </p:tavLst>
                                    </p:anim>
                                    <p:anim calcmode="lin" valueType="num">
                                      <p:cBhvr additive="base">
                                        <p:cTn id="59" dur="3000"/>
                                        <p:tgtEl>
                                          <p:spTgt spid="9"/>
                                        </p:tgtEl>
                                        <p:attrNameLst>
                                          <p:attrName>ppt_y</p:attrName>
                                        </p:attrNameLst>
                                      </p:cBhvr>
                                      <p:tavLst>
                                        <p:tav tm="0">
                                          <p:val>
                                            <p:strVal val="ppt_y"/>
                                          </p:val>
                                        </p:tav>
                                        <p:tav tm="100000">
                                          <p:val>
                                            <p:strVal val="ppt_y"/>
                                          </p:val>
                                        </p:tav>
                                      </p:tavLst>
                                    </p:anim>
                                    <p:set>
                                      <p:cBhvr>
                                        <p:cTn id="60" dur="1" fill="hold">
                                          <p:stCondLst>
                                            <p:cond delay="2999"/>
                                          </p:stCondLst>
                                        </p:cTn>
                                        <p:tgtEl>
                                          <p:spTgt spid="9"/>
                                        </p:tgtEl>
                                        <p:attrNameLst>
                                          <p:attrName>style.visibility</p:attrName>
                                        </p:attrNameLst>
                                      </p:cBhvr>
                                      <p:to>
                                        <p:strVal val="hidden"/>
                                      </p:to>
                                    </p:set>
                                  </p:childTnLst>
                                </p:cTn>
                              </p:par>
                              <p:par>
                                <p:cTn id="61" presetID="2" presetClass="exit" presetSubtype="2" fill="hold" nodeType="withEffect">
                                  <p:stCondLst>
                                    <p:cond delay="0"/>
                                  </p:stCondLst>
                                  <p:childTnLst>
                                    <p:anim calcmode="lin" valueType="num">
                                      <p:cBhvr additive="base">
                                        <p:cTn id="62" dur="3000"/>
                                        <p:tgtEl>
                                          <p:spTgt spid="10"/>
                                        </p:tgtEl>
                                        <p:attrNameLst>
                                          <p:attrName>ppt_x</p:attrName>
                                        </p:attrNameLst>
                                      </p:cBhvr>
                                      <p:tavLst>
                                        <p:tav tm="0">
                                          <p:val>
                                            <p:strVal val="ppt_x"/>
                                          </p:val>
                                        </p:tav>
                                        <p:tav tm="100000">
                                          <p:val>
                                            <p:strVal val="1+ppt_w/2"/>
                                          </p:val>
                                        </p:tav>
                                      </p:tavLst>
                                    </p:anim>
                                    <p:anim calcmode="lin" valueType="num">
                                      <p:cBhvr additive="base">
                                        <p:cTn id="63" dur="3000"/>
                                        <p:tgtEl>
                                          <p:spTgt spid="10"/>
                                        </p:tgtEl>
                                        <p:attrNameLst>
                                          <p:attrName>ppt_y</p:attrName>
                                        </p:attrNameLst>
                                      </p:cBhvr>
                                      <p:tavLst>
                                        <p:tav tm="0">
                                          <p:val>
                                            <p:strVal val="ppt_y"/>
                                          </p:val>
                                        </p:tav>
                                        <p:tav tm="100000">
                                          <p:val>
                                            <p:strVal val="ppt_y"/>
                                          </p:val>
                                        </p:tav>
                                      </p:tavLst>
                                    </p:anim>
                                    <p:set>
                                      <p:cBhvr>
                                        <p:cTn id="64" dur="1" fill="hold">
                                          <p:stCondLst>
                                            <p:cond delay="2999"/>
                                          </p:stCondLst>
                                        </p:cTn>
                                        <p:tgtEl>
                                          <p:spTgt spid="10"/>
                                        </p:tgtEl>
                                        <p:attrNameLst>
                                          <p:attrName>style.visibility</p:attrName>
                                        </p:attrNameLst>
                                      </p:cBhvr>
                                      <p:to>
                                        <p:strVal val="hidden"/>
                                      </p:to>
                                    </p:set>
                                  </p:childTnLst>
                                </p:cTn>
                              </p:par>
                              <p:par>
                                <p:cTn id="65" presetID="2" presetClass="exit" presetSubtype="2" fill="hold" nodeType="withEffect">
                                  <p:stCondLst>
                                    <p:cond delay="0"/>
                                  </p:stCondLst>
                                  <p:childTnLst>
                                    <p:anim calcmode="lin" valueType="num">
                                      <p:cBhvr additive="base">
                                        <p:cTn id="66" dur="3000"/>
                                        <p:tgtEl>
                                          <p:spTgt spid="11"/>
                                        </p:tgtEl>
                                        <p:attrNameLst>
                                          <p:attrName>ppt_x</p:attrName>
                                        </p:attrNameLst>
                                      </p:cBhvr>
                                      <p:tavLst>
                                        <p:tav tm="0">
                                          <p:val>
                                            <p:strVal val="ppt_x"/>
                                          </p:val>
                                        </p:tav>
                                        <p:tav tm="100000">
                                          <p:val>
                                            <p:strVal val="1+ppt_w/2"/>
                                          </p:val>
                                        </p:tav>
                                      </p:tavLst>
                                    </p:anim>
                                    <p:anim calcmode="lin" valueType="num">
                                      <p:cBhvr additive="base">
                                        <p:cTn id="67" dur="3000"/>
                                        <p:tgtEl>
                                          <p:spTgt spid="11"/>
                                        </p:tgtEl>
                                        <p:attrNameLst>
                                          <p:attrName>ppt_y</p:attrName>
                                        </p:attrNameLst>
                                      </p:cBhvr>
                                      <p:tavLst>
                                        <p:tav tm="0">
                                          <p:val>
                                            <p:strVal val="ppt_y"/>
                                          </p:val>
                                        </p:tav>
                                        <p:tav tm="100000">
                                          <p:val>
                                            <p:strVal val="ppt_y"/>
                                          </p:val>
                                        </p:tav>
                                      </p:tavLst>
                                    </p:anim>
                                    <p:set>
                                      <p:cBhvr>
                                        <p:cTn id="68" dur="1" fill="hold">
                                          <p:stCondLst>
                                            <p:cond delay="2999"/>
                                          </p:stCondLst>
                                        </p:cTn>
                                        <p:tgtEl>
                                          <p:spTgt spid="11"/>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3000"/>
                                        <p:tgtEl>
                                          <p:spTgt spid="12"/>
                                        </p:tgtEl>
                                        <p:attrNameLst>
                                          <p:attrName>ppt_x</p:attrName>
                                        </p:attrNameLst>
                                      </p:cBhvr>
                                      <p:tavLst>
                                        <p:tav tm="0">
                                          <p:val>
                                            <p:strVal val="ppt_x"/>
                                          </p:val>
                                        </p:tav>
                                        <p:tav tm="100000">
                                          <p:val>
                                            <p:strVal val="1+ppt_w/2"/>
                                          </p:val>
                                        </p:tav>
                                      </p:tavLst>
                                    </p:anim>
                                    <p:anim calcmode="lin" valueType="num">
                                      <p:cBhvr additive="base">
                                        <p:cTn id="71" dur="3000"/>
                                        <p:tgtEl>
                                          <p:spTgt spid="12"/>
                                        </p:tgtEl>
                                        <p:attrNameLst>
                                          <p:attrName>ppt_y</p:attrName>
                                        </p:attrNameLst>
                                      </p:cBhvr>
                                      <p:tavLst>
                                        <p:tav tm="0">
                                          <p:val>
                                            <p:strVal val="ppt_y"/>
                                          </p:val>
                                        </p:tav>
                                        <p:tav tm="100000">
                                          <p:val>
                                            <p:strVal val="ppt_y"/>
                                          </p:val>
                                        </p:tav>
                                      </p:tavLst>
                                    </p:anim>
                                    <p:set>
                                      <p:cBhvr>
                                        <p:cTn id="72" dur="1" fill="hold">
                                          <p:stCondLst>
                                            <p:cond delay="2999"/>
                                          </p:stCondLst>
                                        </p:cTn>
                                        <p:tgtEl>
                                          <p:spTgt spid="12"/>
                                        </p:tgtEl>
                                        <p:attrNameLst>
                                          <p:attrName>style.visibility</p:attrName>
                                        </p:attrNameLst>
                                      </p:cBhvr>
                                      <p:to>
                                        <p:strVal val="hidden"/>
                                      </p:to>
                                    </p:set>
                                  </p:childTnLst>
                                </p:cTn>
                              </p:par>
                              <p:par>
                                <p:cTn id="73" presetID="2" presetClass="exit" presetSubtype="8" fill="hold" nodeType="withEffect">
                                  <p:stCondLst>
                                    <p:cond delay="0"/>
                                  </p:stCondLst>
                                  <p:childTnLst>
                                    <p:anim calcmode="lin" valueType="num">
                                      <p:cBhvr additive="base">
                                        <p:cTn id="74" dur="3000"/>
                                        <p:tgtEl>
                                          <p:spTgt spid="13"/>
                                        </p:tgtEl>
                                        <p:attrNameLst>
                                          <p:attrName>ppt_x</p:attrName>
                                        </p:attrNameLst>
                                      </p:cBhvr>
                                      <p:tavLst>
                                        <p:tav tm="0">
                                          <p:val>
                                            <p:strVal val="ppt_x"/>
                                          </p:val>
                                        </p:tav>
                                        <p:tav tm="100000">
                                          <p:val>
                                            <p:strVal val="0-ppt_w/2"/>
                                          </p:val>
                                        </p:tav>
                                      </p:tavLst>
                                    </p:anim>
                                    <p:anim calcmode="lin" valueType="num">
                                      <p:cBhvr additive="base">
                                        <p:cTn id="75" dur="3000"/>
                                        <p:tgtEl>
                                          <p:spTgt spid="13"/>
                                        </p:tgtEl>
                                        <p:attrNameLst>
                                          <p:attrName>ppt_y</p:attrName>
                                        </p:attrNameLst>
                                      </p:cBhvr>
                                      <p:tavLst>
                                        <p:tav tm="0">
                                          <p:val>
                                            <p:strVal val="ppt_y"/>
                                          </p:val>
                                        </p:tav>
                                        <p:tav tm="100000">
                                          <p:val>
                                            <p:strVal val="ppt_y"/>
                                          </p:val>
                                        </p:tav>
                                      </p:tavLst>
                                    </p:anim>
                                    <p:set>
                                      <p:cBhvr>
                                        <p:cTn id="76" dur="1" fill="hold">
                                          <p:stCondLst>
                                            <p:cond delay="2999"/>
                                          </p:stCondLst>
                                        </p:cTn>
                                        <p:tgtEl>
                                          <p:spTgt spid="13"/>
                                        </p:tgtEl>
                                        <p:attrNameLst>
                                          <p:attrName>style.visibility</p:attrName>
                                        </p:attrNameLst>
                                      </p:cBhvr>
                                      <p:to>
                                        <p:strVal val="hidden"/>
                                      </p:to>
                                    </p:set>
                                  </p:childTnLst>
                                </p:cTn>
                              </p:par>
                              <p:par>
                                <p:cTn id="77" presetID="2" presetClass="exit" presetSubtype="8" fill="hold" nodeType="withEffect">
                                  <p:stCondLst>
                                    <p:cond delay="0"/>
                                  </p:stCondLst>
                                  <p:childTnLst>
                                    <p:anim calcmode="lin" valueType="num">
                                      <p:cBhvr additive="base">
                                        <p:cTn id="78" dur="3000"/>
                                        <p:tgtEl>
                                          <p:spTgt spid="14"/>
                                        </p:tgtEl>
                                        <p:attrNameLst>
                                          <p:attrName>ppt_x</p:attrName>
                                        </p:attrNameLst>
                                      </p:cBhvr>
                                      <p:tavLst>
                                        <p:tav tm="0">
                                          <p:val>
                                            <p:strVal val="ppt_x"/>
                                          </p:val>
                                        </p:tav>
                                        <p:tav tm="100000">
                                          <p:val>
                                            <p:strVal val="0-ppt_w/2"/>
                                          </p:val>
                                        </p:tav>
                                      </p:tavLst>
                                    </p:anim>
                                    <p:anim calcmode="lin" valueType="num">
                                      <p:cBhvr additive="base">
                                        <p:cTn id="79" dur="3000"/>
                                        <p:tgtEl>
                                          <p:spTgt spid="14"/>
                                        </p:tgtEl>
                                        <p:attrNameLst>
                                          <p:attrName>ppt_y</p:attrName>
                                        </p:attrNameLst>
                                      </p:cBhvr>
                                      <p:tavLst>
                                        <p:tav tm="0">
                                          <p:val>
                                            <p:strVal val="ppt_y"/>
                                          </p:val>
                                        </p:tav>
                                        <p:tav tm="100000">
                                          <p:val>
                                            <p:strVal val="ppt_y"/>
                                          </p:val>
                                        </p:tav>
                                      </p:tavLst>
                                    </p:anim>
                                    <p:set>
                                      <p:cBhvr>
                                        <p:cTn id="80" dur="1" fill="hold">
                                          <p:stCondLst>
                                            <p:cond delay="2999"/>
                                          </p:stCondLst>
                                        </p:cTn>
                                        <p:tgtEl>
                                          <p:spTgt spid="14"/>
                                        </p:tgtEl>
                                        <p:attrNameLst>
                                          <p:attrName>style.visibility</p:attrName>
                                        </p:attrNameLst>
                                      </p:cBhvr>
                                      <p:to>
                                        <p:strVal val="hidden"/>
                                      </p:to>
                                    </p:set>
                                  </p:childTnLst>
                                </p:cTn>
                              </p:par>
                              <p:par>
                                <p:cTn id="81" presetID="2" presetClass="exit" presetSubtype="8" fill="hold" nodeType="withEffect">
                                  <p:stCondLst>
                                    <p:cond delay="0"/>
                                  </p:stCondLst>
                                  <p:childTnLst>
                                    <p:anim calcmode="lin" valueType="num">
                                      <p:cBhvr additive="base">
                                        <p:cTn id="82" dur="3000"/>
                                        <p:tgtEl>
                                          <p:spTgt spid="15"/>
                                        </p:tgtEl>
                                        <p:attrNameLst>
                                          <p:attrName>ppt_x</p:attrName>
                                        </p:attrNameLst>
                                      </p:cBhvr>
                                      <p:tavLst>
                                        <p:tav tm="0">
                                          <p:val>
                                            <p:strVal val="ppt_x"/>
                                          </p:val>
                                        </p:tav>
                                        <p:tav tm="100000">
                                          <p:val>
                                            <p:strVal val="0-ppt_w/2"/>
                                          </p:val>
                                        </p:tav>
                                      </p:tavLst>
                                    </p:anim>
                                    <p:anim calcmode="lin" valueType="num">
                                      <p:cBhvr additive="base">
                                        <p:cTn id="83" dur="3000"/>
                                        <p:tgtEl>
                                          <p:spTgt spid="15"/>
                                        </p:tgtEl>
                                        <p:attrNameLst>
                                          <p:attrName>ppt_y</p:attrName>
                                        </p:attrNameLst>
                                      </p:cBhvr>
                                      <p:tavLst>
                                        <p:tav tm="0">
                                          <p:val>
                                            <p:strVal val="ppt_y"/>
                                          </p:val>
                                        </p:tav>
                                        <p:tav tm="100000">
                                          <p:val>
                                            <p:strVal val="ppt_y"/>
                                          </p:val>
                                        </p:tav>
                                      </p:tavLst>
                                    </p:anim>
                                    <p:set>
                                      <p:cBhvr>
                                        <p:cTn id="84" dur="1" fill="hold">
                                          <p:stCondLst>
                                            <p:cond delay="2999"/>
                                          </p:stCondLst>
                                        </p:cTn>
                                        <p:tgtEl>
                                          <p:spTgt spid="15"/>
                                        </p:tgtEl>
                                        <p:attrNameLst>
                                          <p:attrName>style.visibility</p:attrName>
                                        </p:attrNameLst>
                                      </p:cBhvr>
                                      <p:to>
                                        <p:strVal val="hidden"/>
                                      </p:to>
                                    </p:set>
                                  </p:childTnLst>
                                </p:cTn>
                              </p:par>
                              <p:par>
                                <p:cTn id="85" presetID="2" presetClass="exit" presetSubtype="8" fill="hold" nodeType="withEffect">
                                  <p:stCondLst>
                                    <p:cond delay="0"/>
                                  </p:stCondLst>
                                  <p:childTnLst>
                                    <p:anim calcmode="lin" valueType="num">
                                      <p:cBhvr additive="base">
                                        <p:cTn id="86" dur="3000"/>
                                        <p:tgtEl>
                                          <p:spTgt spid="16"/>
                                        </p:tgtEl>
                                        <p:attrNameLst>
                                          <p:attrName>ppt_x</p:attrName>
                                        </p:attrNameLst>
                                      </p:cBhvr>
                                      <p:tavLst>
                                        <p:tav tm="0">
                                          <p:val>
                                            <p:strVal val="ppt_x"/>
                                          </p:val>
                                        </p:tav>
                                        <p:tav tm="100000">
                                          <p:val>
                                            <p:strVal val="0-ppt_w/2"/>
                                          </p:val>
                                        </p:tav>
                                      </p:tavLst>
                                    </p:anim>
                                    <p:anim calcmode="lin" valueType="num">
                                      <p:cBhvr additive="base">
                                        <p:cTn id="87" dur="3000"/>
                                        <p:tgtEl>
                                          <p:spTgt spid="16"/>
                                        </p:tgtEl>
                                        <p:attrNameLst>
                                          <p:attrName>ppt_y</p:attrName>
                                        </p:attrNameLst>
                                      </p:cBhvr>
                                      <p:tavLst>
                                        <p:tav tm="0">
                                          <p:val>
                                            <p:strVal val="ppt_y"/>
                                          </p:val>
                                        </p:tav>
                                        <p:tav tm="100000">
                                          <p:val>
                                            <p:strVal val="ppt_y"/>
                                          </p:val>
                                        </p:tav>
                                      </p:tavLst>
                                    </p:anim>
                                    <p:set>
                                      <p:cBhvr>
                                        <p:cTn id="88" dur="1" fill="hold">
                                          <p:stCondLst>
                                            <p:cond delay="2999"/>
                                          </p:stCondLst>
                                        </p:cTn>
                                        <p:tgtEl>
                                          <p:spTgt spid="16"/>
                                        </p:tgtEl>
                                        <p:attrNameLst>
                                          <p:attrName>style.visibility</p:attrName>
                                        </p:attrNameLst>
                                      </p:cBhvr>
                                      <p:to>
                                        <p:strVal val="hidden"/>
                                      </p:to>
                                    </p:set>
                                  </p:childTnLst>
                                </p:cTn>
                              </p:par>
                              <p:par>
                                <p:cTn id="89" presetID="2" presetClass="exit" presetSubtype="8" fill="hold" nodeType="withEffect">
                                  <p:stCondLst>
                                    <p:cond delay="0"/>
                                  </p:stCondLst>
                                  <p:childTnLst>
                                    <p:anim calcmode="lin" valueType="num">
                                      <p:cBhvr additive="base">
                                        <p:cTn id="90" dur="3000"/>
                                        <p:tgtEl>
                                          <p:spTgt spid="17"/>
                                        </p:tgtEl>
                                        <p:attrNameLst>
                                          <p:attrName>ppt_x</p:attrName>
                                        </p:attrNameLst>
                                      </p:cBhvr>
                                      <p:tavLst>
                                        <p:tav tm="0">
                                          <p:val>
                                            <p:strVal val="ppt_x"/>
                                          </p:val>
                                        </p:tav>
                                        <p:tav tm="100000">
                                          <p:val>
                                            <p:strVal val="0-ppt_w/2"/>
                                          </p:val>
                                        </p:tav>
                                      </p:tavLst>
                                    </p:anim>
                                    <p:anim calcmode="lin" valueType="num">
                                      <p:cBhvr additive="base">
                                        <p:cTn id="91" dur="3000"/>
                                        <p:tgtEl>
                                          <p:spTgt spid="17"/>
                                        </p:tgtEl>
                                        <p:attrNameLst>
                                          <p:attrName>ppt_y</p:attrName>
                                        </p:attrNameLst>
                                      </p:cBhvr>
                                      <p:tavLst>
                                        <p:tav tm="0">
                                          <p:val>
                                            <p:strVal val="ppt_y"/>
                                          </p:val>
                                        </p:tav>
                                        <p:tav tm="100000">
                                          <p:val>
                                            <p:strVal val="ppt_y"/>
                                          </p:val>
                                        </p:tav>
                                      </p:tavLst>
                                    </p:anim>
                                    <p:set>
                                      <p:cBhvr>
                                        <p:cTn id="92" dur="1" fill="hold">
                                          <p:stCondLst>
                                            <p:cond delay="2999"/>
                                          </p:stCondLst>
                                        </p:cTn>
                                        <p:tgtEl>
                                          <p:spTgt spid="17"/>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3000"/>
                                        <p:tgtEl>
                                          <p:spTgt spid="18"/>
                                        </p:tgtEl>
                                        <p:attrNameLst>
                                          <p:attrName>ppt_x</p:attrName>
                                        </p:attrNameLst>
                                      </p:cBhvr>
                                      <p:tavLst>
                                        <p:tav tm="0">
                                          <p:val>
                                            <p:strVal val="ppt_x"/>
                                          </p:val>
                                        </p:tav>
                                        <p:tav tm="100000">
                                          <p:val>
                                            <p:strVal val="0-ppt_w/2"/>
                                          </p:val>
                                        </p:tav>
                                      </p:tavLst>
                                    </p:anim>
                                    <p:anim calcmode="lin" valueType="num">
                                      <p:cBhvr additive="base">
                                        <p:cTn id="95" dur="3000"/>
                                        <p:tgtEl>
                                          <p:spTgt spid="18"/>
                                        </p:tgtEl>
                                        <p:attrNameLst>
                                          <p:attrName>ppt_y</p:attrName>
                                        </p:attrNameLst>
                                      </p:cBhvr>
                                      <p:tavLst>
                                        <p:tav tm="0">
                                          <p:val>
                                            <p:strVal val="ppt_y"/>
                                          </p:val>
                                        </p:tav>
                                        <p:tav tm="100000">
                                          <p:val>
                                            <p:strVal val="ppt_y"/>
                                          </p:val>
                                        </p:tav>
                                      </p:tavLst>
                                    </p:anim>
                                    <p:set>
                                      <p:cBhvr>
                                        <p:cTn id="96" dur="1" fill="hold">
                                          <p:stCondLst>
                                            <p:cond delay="2999"/>
                                          </p:stCondLst>
                                        </p:cTn>
                                        <p:tgtEl>
                                          <p:spTgt spid="18"/>
                                        </p:tgtEl>
                                        <p:attrNameLst>
                                          <p:attrName>style.visibility</p:attrName>
                                        </p:attrNameLst>
                                      </p:cBhvr>
                                      <p:to>
                                        <p:strVal val="hidden"/>
                                      </p:to>
                                    </p:set>
                                  </p:childTnLst>
                                </p:cTn>
                              </p:par>
                              <p:par>
                                <p:cTn id="97" presetID="2" presetClass="exit" presetSubtype="8" fill="hold" nodeType="withEffect">
                                  <p:stCondLst>
                                    <p:cond delay="0"/>
                                  </p:stCondLst>
                                  <p:childTnLst>
                                    <p:anim calcmode="lin" valueType="num">
                                      <p:cBhvr additive="base">
                                        <p:cTn id="98" dur="3000"/>
                                        <p:tgtEl>
                                          <p:spTgt spid="19"/>
                                        </p:tgtEl>
                                        <p:attrNameLst>
                                          <p:attrName>ppt_x</p:attrName>
                                        </p:attrNameLst>
                                      </p:cBhvr>
                                      <p:tavLst>
                                        <p:tav tm="0">
                                          <p:val>
                                            <p:strVal val="ppt_x"/>
                                          </p:val>
                                        </p:tav>
                                        <p:tav tm="100000">
                                          <p:val>
                                            <p:strVal val="0-ppt_w/2"/>
                                          </p:val>
                                        </p:tav>
                                      </p:tavLst>
                                    </p:anim>
                                    <p:anim calcmode="lin" valueType="num">
                                      <p:cBhvr additive="base">
                                        <p:cTn id="99" dur="3000"/>
                                        <p:tgtEl>
                                          <p:spTgt spid="19"/>
                                        </p:tgtEl>
                                        <p:attrNameLst>
                                          <p:attrName>ppt_y</p:attrName>
                                        </p:attrNameLst>
                                      </p:cBhvr>
                                      <p:tavLst>
                                        <p:tav tm="0">
                                          <p:val>
                                            <p:strVal val="ppt_y"/>
                                          </p:val>
                                        </p:tav>
                                        <p:tav tm="100000">
                                          <p:val>
                                            <p:strVal val="ppt_y"/>
                                          </p:val>
                                        </p:tav>
                                      </p:tavLst>
                                    </p:anim>
                                    <p:set>
                                      <p:cBhvr>
                                        <p:cTn id="100" dur="1" fill="hold">
                                          <p:stCondLst>
                                            <p:cond delay="2999"/>
                                          </p:stCondLst>
                                        </p:cTn>
                                        <p:tgtEl>
                                          <p:spTgt spid="19"/>
                                        </p:tgtEl>
                                        <p:attrNameLst>
                                          <p:attrName>style.visibility</p:attrName>
                                        </p:attrNameLst>
                                      </p:cBhvr>
                                      <p:to>
                                        <p:strVal val="hidden"/>
                                      </p:to>
                                    </p:set>
                                  </p:childTnLst>
                                </p:cTn>
                              </p:par>
                              <p:par>
                                <p:cTn id="101" presetID="2" presetClass="exit" presetSubtype="8" fill="hold" nodeType="withEffect">
                                  <p:stCondLst>
                                    <p:cond delay="0"/>
                                  </p:stCondLst>
                                  <p:childTnLst>
                                    <p:anim calcmode="lin" valueType="num">
                                      <p:cBhvr additive="base">
                                        <p:cTn id="102" dur="3000"/>
                                        <p:tgtEl>
                                          <p:spTgt spid="20"/>
                                        </p:tgtEl>
                                        <p:attrNameLst>
                                          <p:attrName>ppt_x</p:attrName>
                                        </p:attrNameLst>
                                      </p:cBhvr>
                                      <p:tavLst>
                                        <p:tav tm="0">
                                          <p:val>
                                            <p:strVal val="ppt_x"/>
                                          </p:val>
                                        </p:tav>
                                        <p:tav tm="100000">
                                          <p:val>
                                            <p:strVal val="0-ppt_w/2"/>
                                          </p:val>
                                        </p:tav>
                                      </p:tavLst>
                                    </p:anim>
                                    <p:anim calcmode="lin" valueType="num">
                                      <p:cBhvr additive="base">
                                        <p:cTn id="103" dur="3000"/>
                                        <p:tgtEl>
                                          <p:spTgt spid="20"/>
                                        </p:tgtEl>
                                        <p:attrNameLst>
                                          <p:attrName>ppt_y</p:attrName>
                                        </p:attrNameLst>
                                      </p:cBhvr>
                                      <p:tavLst>
                                        <p:tav tm="0">
                                          <p:val>
                                            <p:strVal val="ppt_y"/>
                                          </p:val>
                                        </p:tav>
                                        <p:tav tm="100000">
                                          <p:val>
                                            <p:strVal val="ppt_y"/>
                                          </p:val>
                                        </p:tav>
                                      </p:tavLst>
                                    </p:anim>
                                    <p:set>
                                      <p:cBhvr>
                                        <p:cTn id="104" dur="1" fill="hold">
                                          <p:stCondLst>
                                            <p:cond delay="2999"/>
                                          </p:stCondLst>
                                        </p:cTn>
                                        <p:tgtEl>
                                          <p:spTgt spid="20"/>
                                        </p:tgtEl>
                                        <p:attrNameLst>
                                          <p:attrName>style.visibility</p:attrName>
                                        </p:attrNameLst>
                                      </p:cBhvr>
                                      <p:to>
                                        <p:strVal val="hidden"/>
                                      </p:to>
                                    </p:se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C000"/>
              </a:gs>
              <a:gs pos="50000">
                <a:srgbClr val="3366FF">
                  <a:shade val="67500"/>
                  <a:satMod val="115000"/>
                </a:srgbClr>
              </a:gs>
              <a:gs pos="100000">
                <a:srgbClr val="3366FF">
                  <a:shade val="100000"/>
                  <a:satMod val="115000"/>
                </a:srgbClr>
              </a:gs>
            </a:gsLst>
            <a:path path="circle">
              <a:fillToRect l="50000" t="50000" r="50000" b="50000"/>
            </a:path>
            <a:tileRect/>
          </a:gradFill>
        </p:spPr>
        <p:txBody>
          <a:bodyPr/>
          <a:lstStyle/>
          <a:p>
            <a:endParaRPr lang="es-ES" dirty="0"/>
          </a:p>
        </p:txBody>
      </p:sp>
      <p:pic>
        <p:nvPicPr>
          <p:cNvPr id="4" name="3 Imagen" descr="0(55).jpg"/>
          <p:cNvPicPr>
            <a:picLocks noChangeAspect="1"/>
          </p:cNvPicPr>
          <p:nvPr/>
        </p:nvPicPr>
        <p:blipFill>
          <a:blip r:embed="rId2"/>
          <a:stretch>
            <a:fillRect/>
          </a:stretch>
        </p:blipFill>
        <p:spPr>
          <a:xfrm>
            <a:off x="0" y="0"/>
            <a:ext cx="9179719" cy="6858000"/>
          </a:xfrm>
          <a:prstGeom prst="rect">
            <a:avLst/>
          </a:prstGeom>
        </p:spPr>
      </p:pic>
      <p:sp>
        <p:nvSpPr>
          <p:cNvPr id="6" name="5 Cheurón"/>
          <p:cNvSpPr/>
          <p:nvPr/>
        </p:nvSpPr>
        <p:spPr>
          <a:xfrm rot="2326250">
            <a:off x="1702719" y="1264685"/>
            <a:ext cx="2357454" cy="1704597"/>
          </a:xfrm>
          <a:prstGeom prst="chevron">
            <a:avLst>
              <a:gd name="adj" fmla="val 105538"/>
            </a:avLst>
          </a:prstGeom>
          <a:gradFill flip="none" rotWithShape="1">
            <a:gsLst>
              <a:gs pos="0">
                <a:schemeClr val="accent6">
                  <a:lumMod val="50000"/>
                </a:schemeClr>
              </a:gs>
              <a:gs pos="50000">
                <a:srgbClr val="FFC000">
                  <a:shade val="67500"/>
                  <a:satMod val="115000"/>
                </a:srgbClr>
              </a:gs>
              <a:gs pos="100000">
                <a:srgbClr val="FFC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8371958">
            <a:off x="4986049" y="1132600"/>
            <a:ext cx="2357454" cy="1704597"/>
          </a:xfrm>
          <a:prstGeom prst="chevron">
            <a:avLst>
              <a:gd name="adj" fmla="val 106995"/>
            </a:avLst>
          </a:prstGeom>
          <a:gradFill flip="none" rotWithShape="1">
            <a:gsLst>
              <a:gs pos="0">
                <a:schemeClr val="accent6">
                  <a:lumMod val="50000"/>
                </a:schemeClr>
              </a:gs>
              <a:gs pos="50000">
                <a:srgbClr val="FFC000">
                  <a:shade val="67500"/>
                  <a:satMod val="115000"/>
                </a:srgbClr>
              </a:gs>
              <a:gs pos="100000">
                <a:srgbClr val="FFC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9315772">
            <a:off x="1560634" y="4045953"/>
            <a:ext cx="2357454" cy="1704597"/>
          </a:xfrm>
          <a:prstGeom prst="chevron">
            <a:avLst>
              <a:gd name="adj" fmla="val 109305"/>
            </a:avLst>
          </a:prstGeom>
          <a:gradFill flip="none" rotWithShape="1">
            <a:gsLst>
              <a:gs pos="0">
                <a:schemeClr val="accent6">
                  <a:lumMod val="50000"/>
                </a:schemeClr>
              </a:gs>
              <a:gs pos="50000">
                <a:srgbClr val="FFC000">
                  <a:shade val="67500"/>
                  <a:satMod val="115000"/>
                </a:srgbClr>
              </a:gs>
              <a:gs pos="100000">
                <a:srgbClr val="FFC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3122895">
            <a:off x="4988939" y="3907514"/>
            <a:ext cx="2357454" cy="1704597"/>
          </a:xfrm>
          <a:prstGeom prst="chevron">
            <a:avLst>
              <a:gd name="adj" fmla="val 106841"/>
            </a:avLst>
          </a:prstGeom>
          <a:gradFill flip="none" rotWithShape="1">
            <a:gsLst>
              <a:gs pos="0">
                <a:schemeClr val="accent6">
                  <a:lumMod val="50000"/>
                </a:schemeClr>
              </a:gs>
              <a:gs pos="50000">
                <a:srgbClr val="FFC000">
                  <a:shade val="67500"/>
                  <a:satMod val="115000"/>
                </a:srgbClr>
              </a:gs>
              <a:gs pos="100000">
                <a:srgbClr val="FFC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2326250">
            <a:off x="1059777" y="764619"/>
            <a:ext cx="2357454" cy="1704597"/>
          </a:xfrm>
          <a:prstGeom prst="chevron">
            <a:avLst>
              <a:gd name="adj" fmla="val 104024"/>
            </a:avLst>
          </a:prstGeom>
          <a:gradFill flip="none" rotWithShape="1">
            <a:gsLst>
              <a:gs pos="0">
                <a:schemeClr val="accent6">
                  <a:lumMod val="50000"/>
                </a:schemeClr>
              </a:gs>
              <a:gs pos="50000">
                <a:srgbClr val="FFC000">
                  <a:shade val="67500"/>
                  <a:satMod val="115000"/>
                </a:srgbClr>
              </a:gs>
              <a:gs pos="100000">
                <a:srgbClr val="FFC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2326250">
            <a:off x="273991" y="121677"/>
            <a:ext cx="2357454" cy="1704597"/>
          </a:xfrm>
          <a:prstGeom prst="chevron">
            <a:avLst>
              <a:gd name="adj" fmla="val 105052"/>
            </a:avLst>
          </a:prstGeom>
          <a:gradFill flip="none" rotWithShape="1">
            <a:gsLst>
              <a:gs pos="0">
                <a:schemeClr val="accent6">
                  <a:lumMod val="50000"/>
                </a:schemeClr>
              </a:gs>
              <a:gs pos="50000">
                <a:srgbClr val="FFC000">
                  <a:shade val="67500"/>
                  <a:satMod val="115000"/>
                </a:srgbClr>
              </a:gs>
              <a:gs pos="100000">
                <a:srgbClr val="FFC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8371958">
            <a:off x="5628992" y="561121"/>
            <a:ext cx="2357454" cy="1704597"/>
          </a:xfrm>
          <a:prstGeom prst="chevron">
            <a:avLst>
              <a:gd name="adj" fmla="val 109267"/>
            </a:avLst>
          </a:prstGeom>
          <a:gradFill flip="none" rotWithShape="1">
            <a:gsLst>
              <a:gs pos="0">
                <a:schemeClr val="accent6">
                  <a:lumMod val="50000"/>
                </a:schemeClr>
              </a:gs>
              <a:gs pos="50000">
                <a:srgbClr val="FFC000">
                  <a:shade val="67500"/>
                  <a:satMod val="115000"/>
                </a:srgbClr>
              </a:gs>
              <a:gs pos="100000">
                <a:srgbClr val="FFC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9315772">
            <a:off x="917691" y="4607889"/>
            <a:ext cx="2357454" cy="1704597"/>
          </a:xfrm>
          <a:prstGeom prst="chevron">
            <a:avLst>
              <a:gd name="adj" fmla="val 106939"/>
            </a:avLst>
          </a:prstGeom>
          <a:gradFill flip="none" rotWithShape="1">
            <a:gsLst>
              <a:gs pos="0">
                <a:schemeClr val="accent6">
                  <a:lumMod val="50000"/>
                </a:schemeClr>
              </a:gs>
              <a:gs pos="50000">
                <a:srgbClr val="FFC000">
                  <a:shade val="67500"/>
                  <a:satMod val="115000"/>
                </a:srgbClr>
              </a:gs>
              <a:gs pos="100000">
                <a:srgbClr val="FFC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9315772">
            <a:off x="242522" y="5271529"/>
            <a:ext cx="2357454" cy="1599962"/>
          </a:xfrm>
          <a:prstGeom prst="chevron">
            <a:avLst>
              <a:gd name="adj" fmla="val 113570"/>
            </a:avLst>
          </a:prstGeom>
          <a:gradFill flip="none" rotWithShape="1">
            <a:gsLst>
              <a:gs pos="0">
                <a:schemeClr val="accent6">
                  <a:lumMod val="50000"/>
                </a:schemeClr>
              </a:gs>
              <a:gs pos="50000">
                <a:srgbClr val="FFC000">
                  <a:shade val="67500"/>
                  <a:satMod val="115000"/>
                </a:srgbClr>
              </a:gs>
              <a:gs pos="100000">
                <a:srgbClr val="FFC000">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3122895">
            <a:off x="5594897" y="4441410"/>
            <a:ext cx="2357454" cy="1586336"/>
          </a:xfrm>
          <a:prstGeom prst="chevron">
            <a:avLst>
              <a:gd name="adj" fmla="val 109988"/>
            </a:avLst>
          </a:prstGeom>
          <a:gradFill flip="none" rotWithShape="1">
            <a:gsLst>
              <a:gs pos="0">
                <a:schemeClr val="accent6">
                  <a:lumMod val="50000"/>
                </a:schemeClr>
              </a:gs>
              <a:gs pos="50000">
                <a:srgbClr val="FFC000">
                  <a:shade val="67500"/>
                  <a:satMod val="115000"/>
                </a:srgbClr>
              </a:gs>
              <a:gs pos="100000">
                <a:srgbClr val="FFC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3122895">
            <a:off x="6346260" y="4907645"/>
            <a:ext cx="2357454" cy="1704597"/>
          </a:xfrm>
          <a:prstGeom prst="chevron">
            <a:avLst>
              <a:gd name="adj" fmla="val 103603"/>
            </a:avLst>
          </a:prstGeom>
          <a:gradFill flip="none" rotWithShape="1">
            <a:gsLst>
              <a:gs pos="0">
                <a:schemeClr val="accent6">
                  <a:lumMod val="50000"/>
                </a:schemeClr>
              </a:gs>
              <a:gs pos="50000">
                <a:srgbClr val="FFC000">
                  <a:shade val="67500"/>
                  <a:satMod val="115000"/>
                </a:srgbClr>
              </a:gs>
              <a:gs pos="100000">
                <a:srgbClr val="FFC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8371958">
            <a:off x="6271934" y="-10407"/>
            <a:ext cx="2357454" cy="1704597"/>
          </a:xfrm>
          <a:prstGeom prst="chevron">
            <a:avLst>
              <a:gd name="adj" fmla="val 109742"/>
            </a:avLst>
          </a:prstGeom>
          <a:gradFill flip="none" rotWithShape="1">
            <a:gsLst>
              <a:gs pos="0">
                <a:schemeClr val="accent6">
                  <a:lumMod val="50000"/>
                </a:schemeClr>
              </a:gs>
              <a:gs pos="50000">
                <a:srgbClr val="FFC000">
                  <a:shade val="67500"/>
                  <a:satMod val="115000"/>
                </a:srgbClr>
              </a:gs>
              <a:gs pos="100000">
                <a:srgbClr val="FFC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0" y="-714404"/>
            <a:ext cx="9429784" cy="8143932"/>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9" presetClass="entr" presetSubtype="0" fill="hold" grpId="2"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ssolve">
                                      <p:cBhvr>
                                        <p:cTn id="10" dur="2000"/>
                                        <p:tgtEl>
                                          <p:spTgt spid="6"/>
                                        </p:tgtEl>
                                      </p:cBhvr>
                                    </p:animEffect>
                                  </p:childTnLst>
                                </p:cTn>
                              </p:par>
                              <p:par>
                                <p:cTn id="11" presetID="9" presetClass="entr" presetSubtype="0" fill="hold" grpId="2"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ssolve">
                                      <p:cBhvr>
                                        <p:cTn id="13" dur="2000"/>
                                        <p:tgtEl>
                                          <p:spTgt spid="7"/>
                                        </p:tgtEl>
                                      </p:cBhvr>
                                    </p:animEffect>
                                  </p:childTnLst>
                                </p:cTn>
                              </p:par>
                              <p:par>
                                <p:cTn id="14" presetID="9" presetClass="entr" presetSubtype="0" fill="hold" grpId="2"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dissolve">
                                      <p:cBhvr>
                                        <p:cTn id="16" dur="2000"/>
                                        <p:tgtEl>
                                          <p:spTgt spid="9"/>
                                        </p:tgtEl>
                                      </p:cBhvr>
                                    </p:animEffect>
                                  </p:childTnLst>
                                </p:cTn>
                              </p:par>
                              <p:par>
                                <p:cTn id="17" presetID="9" presetClass="entr" presetSubtype="0" fill="hold" grpId="2"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dissolve">
                                      <p:cBhvr>
                                        <p:cTn id="19" dur="2000"/>
                                        <p:tgtEl>
                                          <p:spTgt spid="12"/>
                                        </p:tgtEl>
                                      </p:cBhvr>
                                    </p:animEffect>
                                  </p:childTnLst>
                                </p:cTn>
                              </p:par>
                              <p:par>
                                <p:cTn id="20" presetID="9" presetClass="entr" presetSubtype="0" fill="hold" grpId="2"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dissolve">
                                      <p:cBhvr>
                                        <p:cTn id="22" dur="2000"/>
                                        <p:tgtEl>
                                          <p:spTgt spid="15"/>
                                        </p:tgtEl>
                                      </p:cBhvr>
                                    </p:animEffect>
                                  </p:childTnLst>
                                </p:cTn>
                              </p:par>
                              <p:par>
                                <p:cTn id="23" presetID="9" presetClass="entr" presetSubtype="0" fill="hold" grpId="2"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dissolve">
                                      <p:cBhvr>
                                        <p:cTn id="25" dur="2000"/>
                                        <p:tgtEl>
                                          <p:spTgt spid="16"/>
                                        </p:tgtEl>
                                      </p:cBhvr>
                                    </p:animEffect>
                                  </p:childTnLst>
                                </p:cTn>
                              </p:par>
                              <p:par>
                                <p:cTn id="26" presetID="9" presetClass="entr" presetSubtype="0" fill="hold" grpId="2"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dissolve">
                                      <p:cBhvr>
                                        <p:cTn id="28" dur="2000"/>
                                        <p:tgtEl>
                                          <p:spTgt spid="17"/>
                                        </p:tgtEl>
                                      </p:cBhvr>
                                    </p:animEffect>
                                  </p:childTnLst>
                                </p:cTn>
                              </p:par>
                              <p:par>
                                <p:cTn id="29" presetID="9" presetClass="entr" presetSubtype="0" fill="hold" grpId="2"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dissolve">
                                      <p:cBhvr>
                                        <p:cTn id="31" dur="2000"/>
                                        <p:tgtEl>
                                          <p:spTgt spid="8"/>
                                        </p:tgtEl>
                                      </p:cBhvr>
                                    </p:animEffect>
                                  </p:childTnLst>
                                </p:cTn>
                              </p:par>
                              <p:par>
                                <p:cTn id="32" presetID="9" presetClass="entr" presetSubtype="0" fill="hold" grpId="2"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dissolve">
                                      <p:cBhvr>
                                        <p:cTn id="34" dur="2000"/>
                                        <p:tgtEl>
                                          <p:spTgt spid="10"/>
                                        </p:tgtEl>
                                      </p:cBhvr>
                                    </p:animEffect>
                                  </p:childTnLst>
                                </p:cTn>
                              </p:par>
                              <p:par>
                                <p:cTn id="35" presetID="9" presetClass="entr" presetSubtype="0" fill="hold" grpId="2"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dissolve">
                                      <p:cBhvr>
                                        <p:cTn id="37" dur="2000"/>
                                        <p:tgtEl>
                                          <p:spTgt spid="11"/>
                                        </p:tgtEl>
                                      </p:cBhvr>
                                    </p:animEffect>
                                  </p:childTnLst>
                                </p:cTn>
                              </p:par>
                              <p:par>
                                <p:cTn id="38" presetID="9" presetClass="entr" presetSubtype="0" fill="hold" grpId="2"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dissolve">
                                      <p:cBhvr>
                                        <p:cTn id="40" dur="2000"/>
                                        <p:tgtEl>
                                          <p:spTgt spid="13"/>
                                        </p:tgtEl>
                                      </p:cBhvr>
                                    </p:animEffect>
                                  </p:childTnLst>
                                </p:cTn>
                              </p:par>
                              <p:par>
                                <p:cTn id="41" presetID="9" presetClass="entr" presetSubtype="0" fill="hold" grpId="2"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dissolve">
                                      <p:cBhvr>
                                        <p:cTn id="43" dur="2000"/>
                                        <p:tgtEl>
                                          <p:spTgt spid="14"/>
                                        </p:tgtEl>
                                      </p:cBhvr>
                                    </p:animEffect>
                                  </p:childTnLst>
                                </p:cTn>
                              </p:par>
                              <p:par>
                                <p:cTn id="44" presetID="2" presetClass="entr" presetSubtype="6"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2000" fill="hold"/>
                                        <p:tgtEl>
                                          <p:spTgt spid="6"/>
                                        </p:tgtEl>
                                        <p:attrNameLst>
                                          <p:attrName>ppt_x</p:attrName>
                                        </p:attrNameLst>
                                      </p:cBhvr>
                                      <p:tavLst>
                                        <p:tav tm="0">
                                          <p:val>
                                            <p:strVal val="1+#ppt_w/2"/>
                                          </p:val>
                                        </p:tav>
                                        <p:tav tm="100000">
                                          <p:val>
                                            <p:strVal val="#ppt_x"/>
                                          </p:val>
                                        </p:tav>
                                      </p:tavLst>
                                    </p:anim>
                                    <p:anim calcmode="lin" valueType="num">
                                      <p:cBhvr additive="base">
                                        <p:cTn id="47" dur="2000" fill="hold"/>
                                        <p:tgtEl>
                                          <p:spTgt spid="6"/>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2000" fill="hold"/>
                                        <p:tgtEl>
                                          <p:spTgt spid="10"/>
                                        </p:tgtEl>
                                        <p:attrNameLst>
                                          <p:attrName>ppt_x</p:attrName>
                                        </p:attrNameLst>
                                      </p:cBhvr>
                                      <p:tavLst>
                                        <p:tav tm="0">
                                          <p:val>
                                            <p:strVal val="1+#ppt_w/2"/>
                                          </p:val>
                                        </p:tav>
                                        <p:tav tm="100000">
                                          <p:val>
                                            <p:strVal val="#ppt_x"/>
                                          </p:val>
                                        </p:tav>
                                      </p:tavLst>
                                    </p:anim>
                                    <p:anim calcmode="lin" valueType="num">
                                      <p:cBhvr additive="base">
                                        <p:cTn id="51" dur="2000" fill="hold"/>
                                        <p:tgtEl>
                                          <p:spTgt spid="10"/>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2000" fill="hold"/>
                                        <p:tgtEl>
                                          <p:spTgt spid="11"/>
                                        </p:tgtEl>
                                        <p:attrNameLst>
                                          <p:attrName>ppt_x</p:attrName>
                                        </p:attrNameLst>
                                      </p:cBhvr>
                                      <p:tavLst>
                                        <p:tav tm="0">
                                          <p:val>
                                            <p:strVal val="1+#ppt_w/2"/>
                                          </p:val>
                                        </p:tav>
                                        <p:tav tm="100000">
                                          <p:val>
                                            <p:strVal val="#ppt_x"/>
                                          </p:val>
                                        </p:tav>
                                      </p:tavLst>
                                    </p:anim>
                                    <p:anim calcmode="lin" valueType="num">
                                      <p:cBhvr additive="base">
                                        <p:cTn id="55" dur="2000" fill="hold"/>
                                        <p:tgtEl>
                                          <p:spTgt spid="11"/>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7"/>
                                        </p:tgtEl>
                                        <p:attrNameLst>
                                          <p:attrName>style.visibility</p:attrName>
                                        </p:attrNameLst>
                                      </p:cBhvr>
                                      <p:to>
                                        <p:strVal val="visible"/>
                                      </p:to>
                                    </p:set>
                                    <p:anim calcmode="lin" valueType="num">
                                      <p:cBhvr additive="base">
                                        <p:cTn id="58" dur="2000" fill="hold"/>
                                        <p:tgtEl>
                                          <p:spTgt spid="7"/>
                                        </p:tgtEl>
                                        <p:attrNameLst>
                                          <p:attrName>ppt_x</p:attrName>
                                        </p:attrNameLst>
                                      </p:cBhvr>
                                      <p:tavLst>
                                        <p:tav tm="0">
                                          <p:val>
                                            <p:strVal val="0-#ppt_w/2"/>
                                          </p:val>
                                        </p:tav>
                                        <p:tav tm="100000">
                                          <p:val>
                                            <p:strVal val="#ppt_x"/>
                                          </p:val>
                                        </p:tav>
                                      </p:tavLst>
                                    </p:anim>
                                    <p:anim calcmode="lin" valueType="num">
                                      <p:cBhvr additive="base">
                                        <p:cTn id="59" dur="2000" fill="hold"/>
                                        <p:tgtEl>
                                          <p:spTgt spid="7"/>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2000" fill="hold"/>
                                        <p:tgtEl>
                                          <p:spTgt spid="12"/>
                                        </p:tgtEl>
                                        <p:attrNameLst>
                                          <p:attrName>ppt_x</p:attrName>
                                        </p:attrNameLst>
                                      </p:cBhvr>
                                      <p:tavLst>
                                        <p:tav tm="0">
                                          <p:val>
                                            <p:strVal val="0-#ppt_w/2"/>
                                          </p:val>
                                        </p:tav>
                                        <p:tav tm="100000">
                                          <p:val>
                                            <p:strVal val="#ppt_x"/>
                                          </p:val>
                                        </p:tav>
                                      </p:tavLst>
                                    </p:anim>
                                    <p:anim calcmode="lin" valueType="num">
                                      <p:cBhvr additive="base">
                                        <p:cTn id="63" dur="2000" fill="hold"/>
                                        <p:tgtEl>
                                          <p:spTgt spid="12"/>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2000" fill="hold"/>
                                        <p:tgtEl>
                                          <p:spTgt spid="17"/>
                                        </p:tgtEl>
                                        <p:attrNameLst>
                                          <p:attrName>ppt_x</p:attrName>
                                        </p:attrNameLst>
                                      </p:cBhvr>
                                      <p:tavLst>
                                        <p:tav tm="0">
                                          <p:val>
                                            <p:strVal val="0-#ppt_w/2"/>
                                          </p:val>
                                        </p:tav>
                                        <p:tav tm="100000">
                                          <p:val>
                                            <p:strVal val="#ppt_x"/>
                                          </p:val>
                                        </p:tav>
                                      </p:tavLst>
                                    </p:anim>
                                    <p:anim calcmode="lin" valueType="num">
                                      <p:cBhvr additive="base">
                                        <p:cTn id="67" dur="2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additive="base">
                                        <p:cTn id="70" dur="2000" fill="hold"/>
                                        <p:tgtEl>
                                          <p:spTgt spid="8"/>
                                        </p:tgtEl>
                                        <p:attrNameLst>
                                          <p:attrName>ppt_x</p:attrName>
                                        </p:attrNameLst>
                                      </p:cBhvr>
                                      <p:tavLst>
                                        <p:tav tm="0">
                                          <p:val>
                                            <p:strVal val="1+#ppt_w/2"/>
                                          </p:val>
                                        </p:tav>
                                        <p:tav tm="100000">
                                          <p:val>
                                            <p:strVal val="#ppt_x"/>
                                          </p:val>
                                        </p:tav>
                                      </p:tavLst>
                                    </p:anim>
                                    <p:anim calcmode="lin" valueType="num">
                                      <p:cBhvr additive="base">
                                        <p:cTn id="71" dur="2000" fill="hold"/>
                                        <p:tgtEl>
                                          <p:spTgt spid="8"/>
                                        </p:tgtEl>
                                        <p:attrNameLst>
                                          <p:attrName>ppt_y</p:attrName>
                                        </p:attrNameLst>
                                      </p:cBhvr>
                                      <p:tavLst>
                                        <p:tav tm="0">
                                          <p:val>
                                            <p:strVal val="0-#ppt_h/2"/>
                                          </p:val>
                                        </p:tav>
                                        <p:tav tm="100000">
                                          <p:val>
                                            <p:strVal val="#ppt_y"/>
                                          </p:val>
                                        </p:tav>
                                      </p:tavLst>
                                    </p:anim>
                                  </p:childTnLst>
                                </p:cTn>
                              </p:par>
                              <p:par>
                                <p:cTn id="72" presetID="2" presetClass="entr" presetSubtype="3" fill="hold" grpId="0"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additive="base">
                                        <p:cTn id="74" dur="2000" fill="hold"/>
                                        <p:tgtEl>
                                          <p:spTgt spid="13"/>
                                        </p:tgtEl>
                                        <p:attrNameLst>
                                          <p:attrName>ppt_x</p:attrName>
                                        </p:attrNameLst>
                                      </p:cBhvr>
                                      <p:tavLst>
                                        <p:tav tm="0">
                                          <p:val>
                                            <p:strVal val="1+#ppt_w/2"/>
                                          </p:val>
                                        </p:tav>
                                        <p:tav tm="100000">
                                          <p:val>
                                            <p:strVal val="#ppt_x"/>
                                          </p:val>
                                        </p:tav>
                                      </p:tavLst>
                                    </p:anim>
                                    <p:anim calcmode="lin" valueType="num">
                                      <p:cBhvr additive="base">
                                        <p:cTn id="75" dur="2000" fill="hold"/>
                                        <p:tgtEl>
                                          <p:spTgt spid="13"/>
                                        </p:tgtEl>
                                        <p:attrNameLst>
                                          <p:attrName>ppt_y</p:attrName>
                                        </p:attrNameLst>
                                      </p:cBhvr>
                                      <p:tavLst>
                                        <p:tav tm="0">
                                          <p:val>
                                            <p:strVal val="0-#ppt_h/2"/>
                                          </p:val>
                                        </p:tav>
                                        <p:tav tm="100000">
                                          <p:val>
                                            <p:strVal val="#ppt_y"/>
                                          </p:val>
                                        </p:tav>
                                      </p:tavLst>
                                    </p:anim>
                                  </p:childTnLst>
                                </p:cTn>
                              </p:par>
                              <p:par>
                                <p:cTn id="76" presetID="2" presetClass="entr" presetSubtype="3" fill="hold" grpId="0" nodeType="withEffect">
                                  <p:stCondLst>
                                    <p:cond delay="0"/>
                                  </p:stCondLst>
                                  <p:childTnLst>
                                    <p:set>
                                      <p:cBhvr>
                                        <p:cTn id="77" dur="1" fill="hold">
                                          <p:stCondLst>
                                            <p:cond delay="0"/>
                                          </p:stCondLst>
                                        </p:cTn>
                                        <p:tgtEl>
                                          <p:spTgt spid="14"/>
                                        </p:tgtEl>
                                        <p:attrNameLst>
                                          <p:attrName>style.visibility</p:attrName>
                                        </p:attrNameLst>
                                      </p:cBhvr>
                                      <p:to>
                                        <p:strVal val="visible"/>
                                      </p:to>
                                    </p:set>
                                    <p:anim calcmode="lin" valueType="num">
                                      <p:cBhvr additive="base">
                                        <p:cTn id="78" dur="2000" fill="hold"/>
                                        <p:tgtEl>
                                          <p:spTgt spid="14"/>
                                        </p:tgtEl>
                                        <p:attrNameLst>
                                          <p:attrName>ppt_x</p:attrName>
                                        </p:attrNameLst>
                                      </p:cBhvr>
                                      <p:tavLst>
                                        <p:tav tm="0">
                                          <p:val>
                                            <p:strVal val="1+#ppt_w/2"/>
                                          </p:val>
                                        </p:tav>
                                        <p:tav tm="100000">
                                          <p:val>
                                            <p:strVal val="#ppt_x"/>
                                          </p:val>
                                        </p:tav>
                                      </p:tavLst>
                                    </p:anim>
                                    <p:anim calcmode="lin" valueType="num">
                                      <p:cBhvr additive="base">
                                        <p:cTn id="79" dur="2000" fill="hold"/>
                                        <p:tgtEl>
                                          <p:spTgt spid="14"/>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additive="base">
                                        <p:cTn id="82" dur="2000" fill="hold"/>
                                        <p:tgtEl>
                                          <p:spTgt spid="9"/>
                                        </p:tgtEl>
                                        <p:attrNameLst>
                                          <p:attrName>ppt_x</p:attrName>
                                        </p:attrNameLst>
                                      </p:cBhvr>
                                      <p:tavLst>
                                        <p:tav tm="0">
                                          <p:val>
                                            <p:strVal val="0-#ppt_w/2"/>
                                          </p:val>
                                        </p:tav>
                                        <p:tav tm="100000">
                                          <p:val>
                                            <p:strVal val="#ppt_x"/>
                                          </p:val>
                                        </p:tav>
                                      </p:tavLst>
                                    </p:anim>
                                    <p:anim calcmode="lin" valueType="num">
                                      <p:cBhvr additive="base">
                                        <p:cTn id="83" dur="2000" fill="hold"/>
                                        <p:tgtEl>
                                          <p:spTgt spid="9"/>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15"/>
                                        </p:tgtEl>
                                        <p:attrNameLst>
                                          <p:attrName>style.visibility</p:attrName>
                                        </p:attrNameLst>
                                      </p:cBhvr>
                                      <p:to>
                                        <p:strVal val="visible"/>
                                      </p:to>
                                    </p:set>
                                    <p:anim calcmode="lin" valueType="num">
                                      <p:cBhvr additive="base">
                                        <p:cTn id="86" dur="2000" fill="hold"/>
                                        <p:tgtEl>
                                          <p:spTgt spid="15"/>
                                        </p:tgtEl>
                                        <p:attrNameLst>
                                          <p:attrName>ppt_x</p:attrName>
                                        </p:attrNameLst>
                                      </p:cBhvr>
                                      <p:tavLst>
                                        <p:tav tm="0">
                                          <p:val>
                                            <p:strVal val="0-#ppt_w/2"/>
                                          </p:val>
                                        </p:tav>
                                        <p:tav tm="100000">
                                          <p:val>
                                            <p:strVal val="#ppt_x"/>
                                          </p:val>
                                        </p:tav>
                                      </p:tavLst>
                                    </p:anim>
                                    <p:anim calcmode="lin" valueType="num">
                                      <p:cBhvr additive="base">
                                        <p:cTn id="87" dur="2000" fill="hold"/>
                                        <p:tgtEl>
                                          <p:spTgt spid="15"/>
                                        </p:tgtEl>
                                        <p:attrNameLst>
                                          <p:attrName>ppt_y</p:attrName>
                                        </p:attrNameLst>
                                      </p:cBhvr>
                                      <p:tavLst>
                                        <p:tav tm="0">
                                          <p:val>
                                            <p:strVal val="0-#ppt_h/2"/>
                                          </p:val>
                                        </p:tav>
                                        <p:tav tm="100000">
                                          <p:val>
                                            <p:strVal val="#ppt_y"/>
                                          </p:val>
                                        </p:tav>
                                      </p:tavLst>
                                    </p:anim>
                                  </p:childTnLst>
                                </p:cTn>
                              </p:par>
                              <p:par>
                                <p:cTn id="88" presetID="2" presetClass="entr" presetSubtype="9" fill="hold" grpId="0"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2000" fill="hold"/>
                                        <p:tgtEl>
                                          <p:spTgt spid="16"/>
                                        </p:tgtEl>
                                        <p:attrNameLst>
                                          <p:attrName>ppt_x</p:attrName>
                                        </p:attrNameLst>
                                      </p:cBhvr>
                                      <p:tavLst>
                                        <p:tav tm="0">
                                          <p:val>
                                            <p:strVal val="0-#ppt_w/2"/>
                                          </p:val>
                                        </p:tav>
                                        <p:tav tm="100000">
                                          <p:val>
                                            <p:strVal val="#ppt_x"/>
                                          </p:val>
                                        </p:tav>
                                      </p:tavLst>
                                    </p:anim>
                                    <p:anim calcmode="lin" valueType="num">
                                      <p:cBhvr additive="base">
                                        <p:cTn id="91" dur="2000" fill="hold"/>
                                        <p:tgtEl>
                                          <p:spTgt spid="16"/>
                                        </p:tgtEl>
                                        <p:attrNameLst>
                                          <p:attrName>ppt_y</p:attrName>
                                        </p:attrNameLst>
                                      </p:cBhvr>
                                      <p:tavLst>
                                        <p:tav tm="0">
                                          <p:val>
                                            <p:strVal val="0-#ppt_h/2"/>
                                          </p:val>
                                        </p:tav>
                                        <p:tav tm="100000">
                                          <p:val>
                                            <p:strVal val="#ppt_y"/>
                                          </p:val>
                                        </p:tav>
                                      </p:tavLst>
                                    </p:anim>
                                  </p:childTnLst>
                                </p:cTn>
                              </p:par>
                              <p:par>
                                <p:cTn id="92" presetID="13" presetClass="entr" presetSubtype="16" fill="hold" grpId="1" nodeType="withEffect">
                                  <p:stCondLst>
                                    <p:cond delay="0"/>
                                  </p:stCondLst>
                                  <p:childTnLst>
                                    <p:set>
                                      <p:cBhvr>
                                        <p:cTn id="93" dur="1" fill="hold">
                                          <p:stCondLst>
                                            <p:cond delay="0"/>
                                          </p:stCondLst>
                                        </p:cTn>
                                        <p:tgtEl>
                                          <p:spTgt spid="6"/>
                                        </p:tgtEl>
                                        <p:attrNameLst>
                                          <p:attrName>style.visibility</p:attrName>
                                        </p:attrNameLst>
                                      </p:cBhvr>
                                      <p:to>
                                        <p:strVal val="visible"/>
                                      </p:to>
                                    </p:set>
                                    <p:animEffect transition="in" filter="plus(in)">
                                      <p:cBhvr>
                                        <p:cTn id="94" dur="2000"/>
                                        <p:tgtEl>
                                          <p:spTgt spid="6"/>
                                        </p:tgtEl>
                                      </p:cBhvr>
                                    </p:animEffect>
                                  </p:childTnLst>
                                </p:cTn>
                              </p:par>
                              <p:par>
                                <p:cTn id="95" presetID="13" presetClass="entr" presetSubtype="16" fill="hold" grpId="1" nodeType="withEffect">
                                  <p:stCondLst>
                                    <p:cond delay="0"/>
                                  </p:stCondLst>
                                  <p:childTnLst>
                                    <p:set>
                                      <p:cBhvr>
                                        <p:cTn id="96" dur="1" fill="hold">
                                          <p:stCondLst>
                                            <p:cond delay="0"/>
                                          </p:stCondLst>
                                        </p:cTn>
                                        <p:tgtEl>
                                          <p:spTgt spid="8"/>
                                        </p:tgtEl>
                                        <p:attrNameLst>
                                          <p:attrName>style.visibility</p:attrName>
                                        </p:attrNameLst>
                                      </p:cBhvr>
                                      <p:to>
                                        <p:strVal val="visible"/>
                                      </p:to>
                                    </p:set>
                                    <p:animEffect transition="in" filter="plus(in)">
                                      <p:cBhvr>
                                        <p:cTn id="97" dur="2000"/>
                                        <p:tgtEl>
                                          <p:spTgt spid="8"/>
                                        </p:tgtEl>
                                      </p:cBhvr>
                                    </p:animEffect>
                                  </p:childTnLst>
                                </p:cTn>
                              </p:par>
                              <p:par>
                                <p:cTn id="98" presetID="13" presetClass="entr" presetSubtype="16" fill="hold" grpId="1" nodeType="withEffect">
                                  <p:stCondLst>
                                    <p:cond delay="0"/>
                                  </p:stCondLst>
                                  <p:childTnLst>
                                    <p:set>
                                      <p:cBhvr>
                                        <p:cTn id="99" dur="1" fill="hold">
                                          <p:stCondLst>
                                            <p:cond delay="0"/>
                                          </p:stCondLst>
                                        </p:cTn>
                                        <p:tgtEl>
                                          <p:spTgt spid="10"/>
                                        </p:tgtEl>
                                        <p:attrNameLst>
                                          <p:attrName>style.visibility</p:attrName>
                                        </p:attrNameLst>
                                      </p:cBhvr>
                                      <p:to>
                                        <p:strVal val="visible"/>
                                      </p:to>
                                    </p:set>
                                    <p:animEffect transition="in" filter="plus(in)">
                                      <p:cBhvr>
                                        <p:cTn id="100" dur="2000"/>
                                        <p:tgtEl>
                                          <p:spTgt spid="10"/>
                                        </p:tgtEl>
                                      </p:cBhvr>
                                    </p:animEffect>
                                  </p:childTnLst>
                                </p:cTn>
                              </p:par>
                              <p:par>
                                <p:cTn id="101" presetID="13" presetClass="entr" presetSubtype="16" fill="hold" grpId="1" nodeType="withEffect">
                                  <p:stCondLst>
                                    <p:cond delay="0"/>
                                  </p:stCondLst>
                                  <p:childTnLst>
                                    <p:set>
                                      <p:cBhvr>
                                        <p:cTn id="102" dur="1" fill="hold">
                                          <p:stCondLst>
                                            <p:cond delay="0"/>
                                          </p:stCondLst>
                                        </p:cTn>
                                        <p:tgtEl>
                                          <p:spTgt spid="11"/>
                                        </p:tgtEl>
                                        <p:attrNameLst>
                                          <p:attrName>style.visibility</p:attrName>
                                        </p:attrNameLst>
                                      </p:cBhvr>
                                      <p:to>
                                        <p:strVal val="visible"/>
                                      </p:to>
                                    </p:set>
                                    <p:animEffect transition="in" filter="plus(in)">
                                      <p:cBhvr>
                                        <p:cTn id="103" dur="2000"/>
                                        <p:tgtEl>
                                          <p:spTgt spid="11"/>
                                        </p:tgtEl>
                                      </p:cBhvr>
                                    </p:animEffect>
                                  </p:childTnLst>
                                </p:cTn>
                              </p:par>
                              <p:par>
                                <p:cTn id="104" presetID="13" presetClass="entr" presetSubtype="16" fill="hold" grpId="1" nodeType="withEffect">
                                  <p:stCondLst>
                                    <p:cond delay="0"/>
                                  </p:stCondLst>
                                  <p:childTnLst>
                                    <p:set>
                                      <p:cBhvr>
                                        <p:cTn id="105" dur="1" fill="hold">
                                          <p:stCondLst>
                                            <p:cond delay="0"/>
                                          </p:stCondLst>
                                        </p:cTn>
                                        <p:tgtEl>
                                          <p:spTgt spid="13"/>
                                        </p:tgtEl>
                                        <p:attrNameLst>
                                          <p:attrName>style.visibility</p:attrName>
                                        </p:attrNameLst>
                                      </p:cBhvr>
                                      <p:to>
                                        <p:strVal val="visible"/>
                                      </p:to>
                                    </p:set>
                                    <p:animEffect transition="in" filter="plus(in)">
                                      <p:cBhvr>
                                        <p:cTn id="106" dur="2000"/>
                                        <p:tgtEl>
                                          <p:spTgt spid="13"/>
                                        </p:tgtEl>
                                      </p:cBhvr>
                                    </p:animEffect>
                                  </p:childTnLst>
                                </p:cTn>
                              </p:par>
                              <p:par>
                                <p:cTn id="107" presetID="13" presetClass="entr" presetSubtype="16" fill="hold" grpId="1"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plus(in)">
                                      <p:cBhvr>
                                        <p:cTn id="109" dur="2000"/>
                                        <p:tgtEl>
                                          <p:spTgt spid="14"/>
                                        </p:tgtEl>
                                      </p:cBhvr>
                                    </p:animEffect>
                                  </p:childTnLst>
                                </p:cTn>
                              </p:par>
                              <p:par>
                                <p:cTn id="110" presetID="13" presetClass="entr" presetSubtype="16" fill="hold" grpId="1" nodeType="withEffect">
                                  <p:stCondLst>
                                    <p:cond delay="0"/>
                                  </p:stCondLst>
                                  <p:childTnLst>
                                    <p:set>
                                      <p:cBhvr>
                                        <p:cTn id="111" dur="1" fill="hold">
                                          <p:stCondLst>
                                            <p:cond delay="0"/>
                                          </p:stCondLst>
                                        </p:cTn>
                                        <p:tgtEl>
                                          <p:spTgt spid="7"/>
                                        </p:tgtEl>
                                        <p:attrNameLst>
                                          <p:attrName>style.visibility</p:attrName>
                                        </p:attrNameLst>
                                      </p:cBhvr>
                                      <p:to>
                                        <p:strVal val="visible"/>
                                      </p:to>
                                    </p:set>
                                    <p:animEffect transition="in" filter="plus(in)">
                                      <p:cBhvr>
                                        <p:cTn id="112" dur="2000"/>
                                        <p:tgtEl>
                                          <p:spTgt spid="7"/>
                                        </p:tgtEl>
                                      </p:cBhvr>
                                    </p:animEffect>
                                  </p:childTnLst>
                                </p:cTn>
                              </p:par>
                              <p:par>
                                <p:cTn id="113" presetID="13" presetClass="entr" presetSubtype="16" fill="hold" grpId="1" nodeType="withEffect">
                                  <p:stCondLst>
                                    <p:cond delay="0"/>
                                  </p:stCondLst>
                                  <p:childTnLst>
                                    <p:set>
                                      <p:cBhvr>
                                        <p:cTn id="114" dur="1" fill="hold">
                                          <p:stCondLst>
                                            <p:cond delay="0"/>
                                          </p:stCondLst>
                                        </p:cTn>
                                        <p:tgtEl>
                                          <p:spTgt spid="9"/>
                                        </p:tgtEl>
                                        <p:attrNameLst>
                                          <p:attrName>style.visibility</p:attrName>
                                        </p:attrNameLst>
                                      </p:cBhvr>
                                      <p:to>
                                        <p:strVal val="visible"/>
                                      </p:to>
                                    </p:set>
                                    <p:animEffect transition="in" filter="plus(in)">
                                      <p:cBhvr>
                                        <p:cTn id="115" dur="2000"/>
                                        <p:tgtEl>
                                          <p:spTgt spid="9"/>
                                        </p:tgtEl>
                                      </p:cBhvr>
                                    </p:animEffect>
                                  </p:childTnLst>
                                </p:cTn>
                              </p:par>
                              <p:par>
                                <p:cTn id="116" presetID="13" presetClass="entr" presetSubtype="16" fill="hold" grpId="1" nodeType="withEffect">
                                  <p:stCondLst>
                                    <p:cond delay="0"/>
                                  </p:stCondLst>
                                  <p:childTnLst>
                                    <p:set>
                                      <p:cBhvr>
                                        <p:cTn id="117" dur="1" fill="hold">
                                          <p:stCondLst>
                                            <p:cond delay="0"/>
                                          </p:stCondLst>
                                        </p:cTn>
                                        <p:tgtEl>
                                          <p:spTgt spid="12"/>
                                        </p:tgtEl>
                                        <p:attrNameLst>
                                          <p:attrName>style.visibility</p:attrName>
                                        </p:attrNameLst>
                                      </p:cBhvr>
                                      <p:to>
                                        <p:strVal val="visible"/>
                                      </p:to>
                                    </p:set>
                                    <p:animEffect transition="in" filter="plus(in)">
                                      <p:cBhvr>
                                        <p:cTn id="118" dur="2000"/>
                                        <p:tgtEl>
                                          <p:spTgt spid="12"/>
                                        </p:tgtEl>
                                      </p:cBhvr>
                                    </p:animEffect>
                                  </p:childTnLst>
                                </p:cTn>
                              </p:par>
                              <p:par>
                                <p:cTn id="119" presetID="13" presetClass="entr" presetSubtype="16" fill="hold" grpId="1" nodeType="withEffect">
                                  <p:stCondLst>
                                    <p:cond delay="0"/>
                                  </p:stCondLst>
                                  <p:childTnLst>
                                    <p:set>
                                      <p:cBhvr>
                                        <p:cTn id="120" dur="1" fill="hold">
                                          <p:stCondLst>
                                            <p:cond delay="0"/>
                                          </p:stCondLst>
                                        </p:cTn>
                                        <p:tgtEl>
                                          <p:spTgt spid="15"/>
                                        </p:tgtEl>
                                        <p:attrNameLst>
                                          <p:attrName>style.visibility</p:attrName>
                                        </p:attrNameLst>
                                      </p:cBhvr>
                                      <p:to>
                                        <p:strVal val="visible"/>
                                      </p:to>
                                    </p:set>
                                    <p:animEffect transition="in" filter="plus(in)">
                                      <p:cBhvr>
                                        <p:cTn id="121" dur="2000"/>
                                        <p:tgtEl>
                                          <p:spTgt spid="15"/>
                                        </p:tgtEl>
                                      </p:cBhvr>
                                    </p:animEffect>
                                  </p:childTnLst>
                                </p:cTn>
                              </p:par>
                              <p:par>
                                <p:cTn id="122" presetID="13" presetClass="entr" presetSubtype="16" fill="hold" grpId="1" nodeType="withEffect">
                                  <p:stCondLst>
                                    <p:cond delay="0"/>
                                  </p:stCondLst>
                                  <p:childTnLst>
                                    <p:set>
                                      <p:cBhvr>
                                        <p:cTn id="123" dur="1" fill="hold">
                                          <p:stCondLst>
                                            <p:cond delay="0"/>
                                          </p:stCondLst>
                                        </p:cTn>
                                        <p:tgtEl>
                                          <p:spTgt spid="16"/>
                                        </p:tgtEl>
                                        <p:attrNameLst>
                                          <p:attrName>style.visibility</p:attrName>
                                        </p:attrNameLst>
                                      </p:cBhvr>
                                      <p:to>
                                        <p:strVal val="visible"/>
                                      </p:to>
                                    </p:set>
                                    <p:animEffect transition="in" filter="plus(in)">
                                      <p:cBhvr>
                                        <p:cTn id="124" dur="2000"/>
                                        <p:tgtEl>
                                          <p:spTgt spid="16"/>
                                        </p:tgtEl>
                                      </p:cBhvr>
                                    </p:animEffect>
                                  </p:childTnLst>
                                </p:cTn>
                              </p:par>
                              <p:par>
                                <p:cTn id="125" presetID="13" presetClass="entr" presetSubtype="16" fill="hold" grpId="1" nodeType="withEffect">
                                  <p:stCondLst>
                                    <p:cond delay="0"/>
                                  </p:stCondLst>
                                  <p:childTnLst>
                                    <p:set>
                                      <p:cBhvr>
                                        <p:cTn id="126" dur="1" fill="hold">
                                          <p:stCondLst>
                                            <p:cond delay="0"/>
                                          </p:stCondLst>
                                        </p:cTn>
                                        <p:tgtEl>
                                          <p:spTgt spid="17"/>
                                        </p:tgtEl>
                                        <p:attrNameLst>
                                          <p:attrName>style.visibility</p:attrName>
                                        </p:attrNameLst>
                                      </p:cBhvr>
                                      <p:to>
                                        <p:strVal val="visible"/>
                                      </p:to>
                                    </p:set>
                                    <p:animEffect transition="in" filter="plus(in)">
                                      <p:cBhvr>
                                        <p:cTn id="127" dur="2000"/>
                                        <p:tgtEl>
                                          <p:spTgt spid="17"/>
                                        </p:tgtEl>
                                      </p:cBhvr>
                                    </p:animEffect>
                                  </p:childTnLst>
                                </p:cTn>
                              </p:par>
                            </p:childTnLst>
                          </p:cTn>
                        </p:par>
                        <p:par>
                          <p:cTn id="128" fill="hold">
                            <p:stCondLst>
                              <p:cond delay="2000"/>
                            </p:stCondLst>
                            <p:childTnLst>
                              <p:par>
                                <p:cTn id="129" presetID="2" presetClass="exit" presetSubtype="6" fill="hold" grpId="3" nodeType="afterEffect">
                                  <p:stCondLst>
                                    <p:cond delay="0"/>
                                  </p:stCondLst>
                                  <p:childTnLst>
                                    <p:anim calcmode="lin" valueType="num">
                                      <p:cBhvr additive="base">
                                        <p:cTn id="130" dur="2000"/>
                                        <p:tgtEl>
                                          <p:spTgt spid="6"/>
                                        </p:tgtEl>
                                        <p:attrNameLst>
                                          <p:attrName>ppt_x</p:attrName>
                                        </p:attrNameLst>
                                      </p:cBhvr>
                                      <p:tavLst>
                                        <p:tav tm="0">
                                          <p:val>
                                            <p:strVal val="ppt_x"/>
                                          </p:val>
                                        </p:tav>
                                        <p:tav tm="100000">
                                          <p:val>
                                            <p:strVal val="1+ppt_w/2"/>
                                          </p:val>
                                        </p:tav>
                                      </p:tavLst>
                                    </p:anim>
                                    <p:anim calcmode="lin" valueType="num">
                                      <p:cBhvr additive="base">
                                        <p:cTn id="131" dur="2000"/>
                                        <p:tgtEl>
                                          <p:spTgt spid="6"/>
                                        </p:tgtEl>
                                        <p:attrNameLst>
                                          <p:attrName>ppt_y</p:attrName>
                                        </p:attrNameLst>
                                      </p:cBhvr>
                                      <p:tavLst>
                                        <p:tav tm="0">
                                          <p:val>
                                            <p:strVal val="ppt_y"/>
                                          </p:val>
                                        </p:tav>
                                        <p:tav tm="100000">
                                          <p:val>
                                            <p:strVal val="1+ppt_h/2"/>
                                          </p:val>
                                        </p:tav>
                                      </p:tavLst>
                                    </p:anim>
                                    <p:set>
                                      <p:cBhvr>
                                        <p:cTn id="132" dur="1" fill="hold">
                                          <p:stCondLst>
                                            <p:cond delay="1999"/>
                                          </p:stCondLst>
                                        </p:cTn>
                                        <p:tgtEl>
                                          <p:spTgt spid="6"/>
                                        </p:tgtEl>
                                        <p:attrNameLst>
                                          <p:attrName>style.visibility</p:attrName>
                                        </p:attrNameLst>
                                      </p:cBhvr>
                                      <p:to>
                                        <p:strVal val="hidden"/>
                                      </p:to>
                                    </p:set>
                                  </p:childTnLst>
                                </p:cTn>
                              </p:par>
                              <p:par>
                                <p:cTn id="133" presetID="2" presetClass="exit" presetSubtype="6" fill="hold" grpId="3" nodeType="withEffect">
                                  <p:stCondLst>
                                    <p:cond delay="0"/>
                                  </p:stCondLst>
                                  <p:childTnLst>
                                    <p:anim calcmode="lin" valueType="num">
                                      <p:cBhvr additive="base">
                                        <p:cTn id="134" dur="2000"/>
                                        <p:tgtEl>
                                          <p:spTgt spid="10"/>
                                        </p:tgtEl>
                                        <p:attrNameLst>
                                          <p:attrName>ppt_x</p:attrName>
                                        </p:attrNameLst>
                                      </p:cBhvr>
                                      <p:tavLst>
                                        <p:tav tm="0">
                                          <p:val>
                                            <p:strVal val="ppt_x"/>
                                          </p:val>
                                        </p:tav>
                                        <p:tav tm="100000">
                                          <p:val>
                                            <p:strVal val="1+ppt_w/2"/>
                                          </p:val>
                                        </p:tav>
                                      </p:tavLst>
                                    </p:anim>
                                    <p:anim calcmode="lin" valueType="num">
                                      <p:cBhvr additive="base">
                                        <p:cTn id="135" dur="2000"/>
                                        <p:tgtEl>
                                          <p:spTgt spid="10"/>
                                        </p:tgtEl>
                                        <p:attrNameLst>
                                          <p:attrName>ppt_y</p:attrName>
                                        </p:attrNameLst>
                                      </p:cBhvr>
                                      <p:tavLst>
                                        <p:tav tm="0">
                                          <p:val>
                                            <p:strVal val="ppt_y"/>
                                          </p:val>
                                        </p:tav>
                                        <p:tav tm="100000">
                                          <p:val>
                                            <p:strVal val="1+ppt_h/2"/>
                                          </p:val>
                                        </p:tav>
                                      </p:tavLst>
                                    </p:anim>
                                    <p:set>
                                      <p:cBhvr>
                                        <p:cTn id="136" dur="1" fill="hold">
                                          <p:stCondLst>
                                            <p:cond delay="1999"/>
                                          </p:stCondLst>
                                        </p:cTn>
                                        <p:tgtEl>
                                          <p:spTgt spid="10"/>
                                        </p:tgtEl>
                                        <p:attrNameLst>
                                          <p:attrName>style.visibility</p:attrName>
                                        </p:attrNameLst>
                                      </p:cBhvr>
                                      <p:to>
                                        <p:strVal val="hidden"/>
                                      </p:to>
                                    </p:set>
                                  </p:childTnLst>
                                </p:cTn>
                              </p:par>
                              <p:par>
                                <p:cTn id="137" presetID="2" presetClass="exit" presetSubtype="6" fill="hold" grpId="3" nodeType="withEffect">
                                  <p:stCondLst>
                                    <p:cond delay="0"/>
                                  </p:stCondLst>
                                  <p:childTnLst>
                                    <p:anim calcmode="lin" valueType="num">
                                      <p:cBhvr additive="base">
                                        <p:cTn id="138" dur="2000"/>
                                        <p:tgtEl>
                                          <p:spTgt spid="11"/>
                                        </p:tgtEl>
                                        <p:attrNameLst>
                                          <p:attrName>ppt_x</p:attrName>
                                        </p:attrNameLst>
                                      </p:cBhvr>
                                      <p:tavLst>
                                        <p:tav tm="0">
                                          <p:val>
                                            <p:strVal val="ppt_x"/>
                                          </p:val>
                                        </p:tav>
                                        <p:tav tm="100000">
                                          <p:val>
                                            <p:strVal val="1+ppt_w/2"/>
                                          </p:val>
                                        </p:tav>
                                      </p:tavLst>
                                    </p:anim>
                                    <p:anim calcmode="lin" valueType="num">
                                      <p:cBhvr additive="base">
                                        <p:cTn id="139" dur="2000"/>
                                        <p:tgtEl>
                                          <p:spTgt spid="11"/>
                                        </p:tgtEl>
                                        <p:attrNameLst>
                                          <p:attrName>ppt_y</p:attrName>
                                        </p:attrNameLst>
                                      </p:cBhvr>
                                      <p:tavLst>
                                        <p:tav tm="0">
                                          <p:val>
                                            <p:strVal val="ppt_y"/>
                                          </p:val>
                                        </p:tav>
                                        <p:tav tm="100000">
                                          <p:val>
                                            <p:strVal val="1+ppt_h/2"/>
                                          </p:val>
                                        </p:tav>
                                      </p:tavLst>
                                    </p:anim>
                                    <p:set>
                                      <p:cBhvr>
                                        <p:cTn id="140" dur="1" fill="hold">
                                          <p:stCondLst>
                                            <p:cond delay="1999"/>
                                          </p:stCondLst>
                                        </p:cTn>
                                        <p:tgtEl>
                                          <p:spTgt spid="11"/>
                                        </p:tgtEl>
                                        <p:attrNameLst>
                                          <p:attrName>style.visibility</p:attrName>
                                        </p:attrNameLst>
                                      </p:cBhvr>
                                      <p:to>
                                        <p:strVal val="hidden"/>
                                      </p:to>
                                    </p:set>
                                  </p:childTnLst>
                                </p:cTn>
                              </p:par>
                              <p:par>
                                <p:cTn id="141" presetID="2" presetClass="exit" presetSubtype="12" fill="hold" grpId="3" nodeType="withEffect">
                                  <p:stCondLst>
                                    <p:cond delay="0"/>
                                  </p:stCondLst>
                                  <p:childTnLst>
                                    <p:anim calcmode="lin" valueType="num">
                                      <p:cBhvr additive="base">
                                        <p:cTn id="142" dur="2000"/>
                                        <p:tgtEl>
                                          <p:spTgt spid="7"/>
                                        </p:tgtEl>
                                        <p:attrNameLst>
                                          <p:attrName>ppt_x</p:attrName>
                                        </p:attrNameLst>
                                      </p:cBhvr>
                                      <p:tavLst>
                                        <p:tav tm="0">
                                          <p:val>
                                            <p:strVal val="ppt_x"/>
                                          </p:val>
                                        </p:tav>
                                        <p:tav tm="100000">
                                          <p:val>
                                            <p:strVal val="0-ppt_w/2"/>
                                          </p:val>
                                        </p:tav>
                                      </p:tavLst>
                                    </p:anim>
                                    <p:anim calcmode="lin" valueType="num">
                                      <p:cBhvr additive="base">
                                        <p:cTn id="143" dur="2000"/>
                                        <p:tgtEl>
                                          <p:spTgt spid="7"/>
                                        </p:tgtEl>
                                        <p:attrNameLst>
                                          <p:attrName>ppt_y</p:attrName>
                                        </p:attrNameLst>
                                      </p:cBhvr>
                                      <p:tavLst>
                                        <p:tav tm="0">
                                          <p:val>
                                            <p:strVal val="ppt_y"/>
                                          </p:val>
                                        </p:tav>
                                        <p:tav tm="100000">
                                          <p:val>
                                            <p:strVal val="1+ppt_h/2"/>
                                          </p:val>
                                        </p:tav>
                                      </p:tavLst>
                                    </p:anim>
                                    <p:set>
                                      <p:cBhvr>
                                        <p:cTn id="144" dur="1" fill="hold">
                                          <p:stCondLst>
                                            <p:cond delay="1999"/>
                                          </p:stCondLst>
                                        </p:cTn>
                                        <p:tgtEl>
                                          <p:spTgt spid="7"/>
                                        </p:tgtEl>
                                        <p:attrNameLst>
                                          <p:attrName>style.visibility</p:attrName>
                                        </p:attrNameLst>
                                      </p:cBhvr>
                                      <p:to>
                                        <p:strVal val="hidden"/>
                                      </p:to>
                                    </p:set>
                                  </p:childTnLst>
                                </p:cTn>
                              </p:par>
                              <p:par>
                                <p:cTn id="145" presetID="2" presetClass="exit" presetSubtype="12" fill="hold" grpId="3" nodeType="withEffect">
                                  <p:stCondLst>
                                    <p:cond delay="0"/>
                                  </p:stCondLst>
                                  <p:childTnLst>
                                    <p:anim calcmode="lin" valueType="num">
                                      <p:cBhvr additive="base">
                                        <p:cTn id="146" dur="2000"/>
                                        <p:tgtEl>
                                          <p:spTgt spid="12"/>
                                        </p:tgtEl>
                                        <p:attrNameLst>
                                          <p:attrName>ppt_x</p:attrName>
                                        </p:attrNameLst>
                                      </p:cBhvr>
                                      <p:tavLst>
                                        <p:tav tm="0">
                                          <p:val>
                                            <p:strVal val="ppt_x"/>
                                          </p:val>
                                        </p:tav>
                                        <p:tav tm="100000">
                                          <p:val>
                                            <p:strVal val="0-ppt_w/2"/>
                                          </p:val>
                                        </p:tav>
                                      </p:tavLst>
                                    </p:anim>
                                    <p:anim calcmode="lin" valueType="num">
                                      <p:cBhvr additive="base">
                                        <p:cTn id="147" dur="2000"/>
                                        <p:tgtEl>
                                          <p:spTgt spid="12"/>
                                        </p:tgtEl>
                                        <p:attrNameLst>
                                          <p:attrName>ppt_y</p:attrName>
                                        </p:attrNameLst>
                                      </p:cBhvr>
                                      <p:tavLst>
                                        <p:tav tm="0">
                                          <p:val>
                                            <p:strVal val="ppt_y"/>
                                          </p:val>
                                        </p:tav>
                                        <p:tav tm="100000">
                                          <p:val>
                                            <p:strVal val="1+ppt_h/2"/>
                                          </p:val>
                                        </p:tav>
                                      </p:tavLst>
                                    </p:anim>
                                    <p:set>
                                      <p:cBhvr>
                                        <p:cTn id="148" dur="1" fill="hold">
                                          <p:stCondLst>
                                            <p:cond delay="1999"/>
                                          </p:stCondLst>
                                        </p:cTn>
                                        <p:tgtEl>
                                          <p:spTgt spid="12"/>
                                        </p:tgtEl>
                                        <p:attrNameLst>
                                          <p:attrName>style.visibility</p:attrName>
                                        </p:attrNameLst>
                                      </p:cBhvr>
                                      <p:to>
                                        <p:strVal val="hidden"/>
                                      </p:to>
                                    </p:set>
                                  </p:childTnLst>
                                </p:cTn>
                              </p:par>
                              <p:par>
                                <p:cTn id="149" presetID="2" presetClass="exit" presetSubtype="12" fill="hold" grpId="3" nodeType="withEffect">
                                  <p:stCondLst>
                                    <p:cond delay="0"/>
                                  </p:stCondLst>
                                  <p:childTnLst>
                                    <p:anim calcmode="lin" valueType="num">
                                      <p:cBhvr additive="base">
                                        <p:cTn id="150" dur="2000"/>
                                        <p:tgtEl>
                                          <p:spTgt spid="17"/>
                                        </p:tgtEl>
                                        <p:attrNameLst>
                                          <p:attrName>ppt_x</p:attrName>
                                        </p:attrNameLst>
                                      </p:cBhvr>
                                      <p:tavLst>
                                        <p:tav tm="0">
                                          <p:val>
                                            <p:strVal val="ppt_x"/>
                                          </p:val>
                                        </p:tav>
                                        <p:tav tm="100000">
                                          <p:val>
                                            <p:strVal val="0-ppt_w/2"/>
                                          </p:val>
                                        </p:tav>
                                      </p:tavLst>
                                    </p:anim>
                                    <p:anim calcmode="lin" valueType="num">
                                      <p:cBhvr additive="base">
                                        <p:cTn id="151" dur="2000"/>
                                        <p:tgtEl>
                                          <p:spTgt spid="17"/>
                                        </p:tgtEl>
                                        <p:attrNameLst>
                                          <p:attrName>ppt_y</p:attrName>
                                        </p:attrNameLst>
                                      </p:cBhvr>
                                      <p:tavLst>
                                        <p:tav tm="0">
                                          <p:val>
                                            <p:strVal val="ppt_y"/>
                                          </p:val>
                                        </p:tav>
                                        <p:tav tm="100000">
                                          <p:val>
                                            <p:strVal val="1+ppt_h/2"/>
                                          </p:val>
                                        </p:tav>
                                      </p:tavLst>
                                    </p:anim>
                                    <p:set>
                                      <p:cBhvr>
                                        <p:cTn id="152" dur="1" fill="hold">
                                          <p:stCondLst>
                                            <p:cond delay="1999"/>
                                          </p:stCondLst>
                                        </p:cTn>
                                        <p:tgtEl>
                                          <p:spTgt spid="17"/>
                                        </p:tgtEl>
                                        <p:attrNameLst>
                                          <p:attrName>style.visibility</p:attrName>
                                        </p:attrNameLst>
                                      </p:cBhvr>
                                      <p:to>
                                        <p:strVal val="hidden"/>
                                      </p:to>
                                    </p:set>
                                  </p:childTnLst>
                                </p:cTn>
                              </p:par>
                              <p:par>
                                <p:cTn id="153" presetID="2" presetClass="exit" presetSubtype="3" fill="hold" grpId="3" nodeType="withEffect">
                                  <p:stCondLst>
                                    <p:cond delay="0"/>
                                  </p:stCondLst>
                                  <p:childTnLst>
                                    <p:anim calcmode="lin" valueType="num">
                                      <p:cBhvr additive="base">
                                        <p:cTn id="154" dur="2000"/>
                                        <p:tgtEl>
                                          <p:spTgt spid="8"/>
                                        </p:tgtEl>
                                        <p:attrNameLst>
                                          <p:attrName>ppt_x</p:attrName>
                                        </p:attrNameLst>
                                      </p:cBhvr>
                                      <p:tavLst>
                                        <p:tav tm="0">
                                          <p:val>
                                            <p:strVal val="ppt_x"/>
                                          </p:val>
                                        </p:tav>
                                        <p:tav tm="100000">
                                          <p:val>
                                            <p:strVal val="1+ppt_w/2"/>
                                          </p:val>
                                        </p:tav>
                                      </p:tavLst>
                                    </p:anim>
                                    <p:anim calcmode="lin" valueType="num">
                                      <p:cBhvr additive="base">
                                        <p:cTn id="155" dur="2000"/>
                                        <p:tgtEl>
                                          <p:spTgt spid="8"/>
                                        </p:tgtEl>
                                        <p:attrNameLst>
                                          <p:attrName>ppt_y</p:attrName>
                                        </p:attrNameLst>
                                      </p:cBhvr>
                                      <p:tavLst>
                                        <p:tav tm="0">
                                          <p:val>
                                            <p:strVal val="ppt_y"/>
                                          </p:val>
                                        </p:tav>
                                        <p:tav tm="100000">
                                          <p:val>
                                            <p:strVal val="0-ppt_h/2"/>
                                          </p:val>
                                        </p:tav>
                                      </p:tavLst>
                                    </p:anim>
                                    <p:set>
                                      <p:cBhvr>
                                        <p:cTn id="156" dur="1" fill="hold">
                                          <p:stCondLst>
                                            <p:cond delay="1999"/>
                                          </p:stCondLst>
                                        </p:cTn>
                                        <p:tgtEl>
                                          <p:spTgt spid="8"/>
                                        </p:tgtEl>
                                        <p:attrNameLst>
                                          <p:attrName>style.visibility</p:attrName>
                                        </p:attrNameLst>
                                      </p:cBhvr>
                                      <p:to>
                                        <p:strVal val="hidden"/>
                                      </p:to>
                                    </p:set>
                                  </p:childTnLst>
                                </p:cTn>
                              </p:par>
                              <p:par>
                                <p:cTn id="157" presetID="2" presetClass="exit" presetSubtype="3" fill="hold" grpId="3" nodeType="withEffect">
                                  <p:stCondLst>
                                    <p:cond delay="0"/>
                                  </p:stCondLst>
                                  <p:childTnLst>
                                    <p:anim calcmode="lin" valueType="num">
                                      <p:cBhvr additive="base">
                                        <p:cTn id="158" dur="2000"/>
                                        <p:tgtEl>
                                          <p:spTgt spid="13"/>
                                        </p:tgtEl>
                                        <p:attrNameLst>
                                          <p:attrName>ppt_x</p:attrName>
                                        </p:attrNameLst>
                                      </p:cBhvr>
                                      <p:tavLst>
                                        <p:tav tm="0">
                                          <p:val>
                                            <p:strVal val="ppt_x"/>
                                          </p:val>
                                        </p:tav>
                                        <p:tav tm="100000">
                                          <p:val>
                                            <p:strVal val="1+ppt_w/2"/>
                                          </p:val>
                                        </p:tav>
                                      </p:tavLst>
                                    </p:anim>
                                    <p:anim calcmode="lin" valueType="num">
                                      <p:cBhvr additive="base">
                                        <p:cTn id="159" dur="2000"/>
                                        <p:tgtEl>
                                          <p:spTgt spid="13"/>
                                        </p:tgtEl>
                                        <p:attrNameLst>
                                          <p:attrName>ppt_y</p:attrName>
                                        </p:attrNameLst>
                                      </p:cBhvr>
                                      <p:tavLst>
                                        <p:tav tm="0">
                                          <p:val>
                                            <p:strVal val="ppt_y"/>
                                          </p:val>
                                        </p:tav>
                                        <p:tav tm="100000">
                                          <p:val>
                                            <p:strVal val="0-ppt_h/2"/>
                                          </p:val>
                                        </p:tav>
                                      </p:tavLst>
                                    </p:anim>
                                    <p:set>
                                      <p:cBhvr>
                                        <p:cTn id="160" dur="1" fill="hold">
                                          <p:stCondLst>
                                            <p:cond delay="1999"/>
                                          </p:stCondLst>
                                        </p:cTn>
                                        <p:tgtEl>
                                          <p:spTgt spid="13"/>
                                        </p:tgtEl>
                                        <p:attrNameLst>
                                          <p:attrName>style.visibility</p:attrName>
                                        </p:attrNameLst>
                                      </p:cBhvr>
                                      <p:to>
                                        <p:strVal val="hidden"/>
                                      </p:to>
                                    </p:set>
                                  </p:childTnLst>
                                </p:cTn>
                              </p:par>
                              <p:par>
                                <p:cTn id="161" presetID="2" presetClass="exit" presetSubtype="3" fill="hold" grpId="3" nodeType="withEffect">
                                  <p:stCondLst>
                                    <p:cond delay="0"/>
                                  </p:stCondLst>
                                  <p:childTnLst>
                                    <p:anim calcmode="lin" valueType="num">
                                      <p:cBhvr additive="base">
                                        <p:cTn id="162" dur="2000"/>
                                        <p:tgtEl>
                                          <p:spTgt spid="14"/>
                                        </p:tgtEl>
                                        <p:attrNameLst>
                                          <p:attrName>ppt_x</p:attrName>
                                        </p:attrNameLst>
                                      </p:cBhvr>
                                      <p:tavLst>
                                        <p:tav tm="0">
                                          <p:val>
                                            <p:strVal val="ppt_x"/>
                                          </p:val>
                                        </p:tav>
                                        <p:tav tm="100000">
                                          <p:val>
                                            <p:strVal val="1+ppt_w/2"/>
                                          </p:val>
                                        </p:tav>
                                      </p:tavLst>
                                    </p:anim>
                                    <p:anim calcmode="lin" valueType="num">
                                      <p:cBhvr additive="base">
                                        <p:cTn id="163" dur="2000"/>
                                        <p:tgtEl>
                                          <p:spTgt spid="14"/>
                                        </p:tgtEl>
                                        <p:attrNameLst>
                                          <p:attrName>ppt_y</p:attrName>
                                        </p:attrNameLst>
                                      </p:cBhvr>
                                      <p:tavLst>
                                        <p:tav tm="0">
                                          <p:val>
                                            <p:strVal val="ppt_y"/>
                                          </p:val>
                                        </p:tav>
                                        <p:tav tm="100000">
                                          <p:val>
                                            <p:strVal val="0-ppt_h/2"/>
                                          </p:val>
                                        </p:tav>
                                      </p:tavLst>
                                    </p:anim>
                                    <p:set>
                                      <p:cBhvr>
                                        <p:cTn id="164" dur="1" fill="hold">
                                          <p:stCondLst>
                                            <p:cond delay="1999"/>
                                          </p:stCondLst>
                                        </p:cTn>
                                        <p:tgtEl>
                                          <p:spTgt spid="14"/>
                                        </p:tgtEl>
                                        <p:attrNameLst>
                                          <p:attrName>style.visibility</p:attrName>
                                        </p:attrNameLst>
                                      </p:cBhvr>
                                      <p:to>
                                        <p:strVal val="hidden"/>
                                      </p:to>
                                    </p:set>
                                  </p:childTnLst>
                                </p:cTn>
                              </p:par>
                              <p:par>
                                <p:cTn id="165" presetID="2" presetClass="exit" presetSubtype="9" fill="hold" grpId="3" nodeType="withEffect">
                                  <p:stCondLst>
                                    <p:cond delay="0"/>
                                  </p:stCondLst>
                                  <p:childTnLst>
                                    <p:anim calcmode="lin" valueType="num">
                                      <p:cBhvr additive="base">
                                        <p:cTn id="166" dur="2000"/>
                                        <p:tgtEl>
                                          <p:spTgt spid="9"/>
                                        </p:tgtEl>
                                        <p:attrNameLst>
                                          <p:attrName>ppt_x</p:attrName>
                                        </p:attrNameLst>
                                      </p:cBhvr>
                                      <p:tavLst>
                                        <p:tav tm="0">
                                          <p:val>
                                            <p:strVal val="ppt_x"/>
                                          </p:val>
                                        </p:tav>
                                        <p:tav tm="100000">
                                          <p:val>
                                            <p:strVal val="0-ppt_w/2"/>
                                          </p:val>
                                        </p:tav>
                                      </p:tavLst>
                                    </p:anim>
                                    <p:anim calcmode="lin" valueType="num">
                                      <p:cBhvr additive="base">
                                        <p:cTn id="167" dur="2000"/>
                                        <p:tgtEl>
                                          <p:spTgt spid="9"/>
                                        </p:tgtEl>
                                        <p:attrNameLst>
                                          <p:attrName>ppt_y</p:attrName>
                                        </p:attrNameLst>
                                      </p:cBhvr>
                                      <p:tavLst>
                                        <p:tav tm="0">
                                          <p:val>
                                            <p:strVal val="ppt_y"/>
                                          </p:val>
                                        </p:tav>
                                        <p:tav tm="100000">
                                          <p:val>
                                            <p:strVal val="0-ppt_h/2"/>
                                          </p:val>
                                        </p:tav>
                                      </p:tavLst>
                                    </p:anim>
                                    <p:set>
                                      <p:cBhvr>
                                        <p:cTn id="168" dur="1" fill="hold">
                                          <p:stCondLst>
                                            <p:cond delay="1999"/>
                                          </p:stCondLst>
                                        </p:cTn>
                                        <p:tgtEl>
                                          <p:spTgt spid="9"/>
                                        </p:tgtEl>
                                        <p:attrNameLst>
                                          <p:attrName>style.visibility</p:attrName>
                                        </p:attrNameLst>
                                      </p:cBhvr>
                                      <p:to>
                                        <p:strVal val="hidden"/>
                                      </p:to>
                                    </p:set>
                                  </p:childTnLst>
                                </p:cTn>
                              </p:par>
                              <p:par>
                                <p:cTn id="169" presetID="2" presetClass="exit" presetSubtype="9" fill="hold" grpId="3" nodeType="withEffect">
                                  <p:stCondLst>
                                    <p:cond delay="0"/>
                                  </p:stCondLst>
                                  <p:childTnLst>
                                    <p:anim calcmode="lin" valueType="num">
                                      <p:cBhvr additive="base">
                                        <p:cTn id="170" dur="2000"/>
                                        <p:tgtEl>
                                          <p:spTgt spid="15"/>
                                        </p:tgtEl>
                                        <p:attrNameLst>
                                          <p:attrName>ppt_x</p:attrName>
                                        </p:attrNameLst>
                                      </p:cBhvr>
                                      <p:tavLst>
                                        <p:tav tm="0">
                                          <p:val>
                                            <p:strVal val="ppt_x"/>
                                          </p:val>
                                        </p:tav>
                                        <p:tav tm="100000">
                                          <p:val>
                                            <p:strVal val="0-ppt_w/2"/>
                                          </p:val>
                                        </p:tav>
                                      </p:tavLst>
                                    </p:anim>
                                    <p:anim calcmode="lin" valueType="num">
                                      <p:cBhvr additive="base">
                                        <p:cTn id="171" dur="2000"/>
                                        <p:tgtEl>
                                          <p:spTgt spid="15"/>
                                        </p:tgtEl>
                                        <p:attrNameLst>
                                          <p:attrName>ppt_y</p:attrName>
                                        </p:attrNameLst>
                                      </p:cBhvr>
                                      <p:tavLst>
                                        <p:tav tm="0">
                                          <p:val>
                                            <p:strVal val="ppt_y"/>
                                          </p:val>
                                        </p:tav>
                                        <p:tav tm="100000">
                                          <p:val>
                                            <p:strVal val="0-ppt_h/2"/>
                                          </p:val>
                                        </p:tav>
                                      </p:tavLst>
                                    </p:anim>
                                    <p:set>
                                      <p:cBhvr>
                                        <p:cTn id="172" dur="1" fill="hold">
                                          <p:stCondLst>
                                            <p:cond delay="1999"/>
                                          </p:stCondLst>
                                        </p:cTn>
                                        <p:tgtEl>
                                          <p:spTgt spid="15"/>
                                        </p:tgtEl>
                                        <p:attrNameLst>
                                          <p:attrName>style.visibility</p:attrName>
                                        </p:attrNameLst>
                                      </p:cBhvr>
                                      <p:to>
                                        <p:strVal val="hidden"/>
                                      </p:to>
                                    </p:set>
                                  </p:childTnLst>
                                </p:cTn>
                              </p:par>
                              <p:par>
                                <p:cTn id="173" presetID="2" presetClass="exit" presetSubtype="9" fill="hold" grpId="3" nodeType="withEffect">
                                  <p:stCondLst>
                                    <p:cond delay="0"/>
                                  </p:stCondLst>
                                  <p:childTnLst>
                                    <p:anim calcmode="lin" valueType="num">
                                      <p:cBhvr additive="base">
                                        <p:cTn id="174" dur="2000"/>
                                        <p:tgtEl>
                                          <p:spTgt spid="16"/>
                                        </p:tgtEl>
                                        <p:attrNameLst>
                                          <p:attrName>ppt_x</p:attrName>
                                        </p:attrNameLst>
                                      </p:cBhvr>
                                      <p:tavLst>
                                        <p:tav tm="0">
                                          <p:val>
                                            <p:strVal val="ppt_x"/>
                                          </p:val>
                                        </p:tav>
                                        <p:tav tm="100000">
                                          <p:val>
                                            <p:strVal val="0-ppt_w/2"/>
                                          </p:val>
                                        </p:tav>
                                      </p:tavLst>
                                    </p:anim>
                                    <p:anim calcmode="lin" valueType="num">
                                      <p:cBhvr additive="base">
                                        <p:cTn id="175" dur="2000"/>
                                        <p:tgtEl>
                                          <p:spTgt spid="16"/>
                                        </p:tgtEl>
                                        <p:attrNameLst>
                                          <p:attrName>ppt_y</p:attrName>
                                        </p:attrNameLst>
                                      </p:cBhvr>
                                      <p:tavLst>
                                        <p:tav tm="0">
                                          <p:val>
                                            <p:strVal val="ppt_y"/>
                                          </p:val>
                                        </p:tav>
                                        <p:tav tm="100000">
                                          <p:val>
                                            <p:strVal val="0-ppt_h/2"/>
                                          </p:val>
                                        </p:tav>
                                      </p:tavLst>
                                    </p:anim>
                                    <p:set>
                                      <p:cBhvr>
                                        <p:cTn id="176" dur="1" fill="hold">
                                          <p:stCondLst>
                                            <p:cond delay="1999"/>
                                          </p:stCondLst>
                                        </p:cTn>
                                        <p:tgtEl>
                                          <p:spTgt spid="16"/>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2000" fill="hold"/>
                                        <p:tgtEl>
                                          <p:spTgt spid="4"/>
                                        </p:tgtEl>
                                        <p:attrNameLst>
                                          <p:attrName>ppt_w</p:attrName>
                                        </p:attrNameLst>
                                      </p:cBhvr>
                                      <p:tavLst>
                                        <p:tav tm="0">
                                          <p:val>
                                            <p:strVal val="2/3*#ppt_w"/>
                                          </p:val>
                                        </p:tav>
                                        <p:tav tm="100000">
                                          <p:val>
                                            <p:strVal val="#ppt_w"/>
                                          </p:val>
                                        </p:tav>
                                      </p:tavLst>
                                    </p:anim>
                                    <p:anim calcmode="lin" valueType="num">
                                      <p:cBhvr>
                                        <p:cTn id="180" dur="2000" fill="hold"/>
                                        <p:tgtEl>
                                          <p:spTgt spid="4"/>
                                        </p:tgtEl>
                                        <p:attrNameLst>
                                          <p:attrName>ppt_h</p:attrName>
                                        </p:attrNameLst>
                                      </p:cBhvr>
                                      <p:tavLst>
                                        <p:tav tm="0">
                                          <p:val>
                                            <p:strVal val="2/3*#ppt_h"/>
                                          </p:val>
                                        </p:tav>
                                        <p:tav tm="100000">
                                          <p:val>
                                            <p:strVal val="#ppt_h"/>
                                          </p:val>
                                        </p:tav>
                                      </p:tavLst>
                                    </p:anim>
                                  </p:childTnLst>
                                </p:cTn>
                              </p:par>
                              <p:par>
                                <p:cTn id="181" presetID="4"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ox(out)">
                                      <p:cBhvr>
                                        <p:cTn id="18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3366FF"/>
              </a:gs>
              <a:gs pos="50000">
                <a:srgbClr val="0033CC">
                  <a:shade val="67500"/>
                  <a:satMod val="115000"/>
                </a:srgbClr>
              </a:gs>
              <a:gs pos="100000">
                <a:srgbClr val="0033CC">
                  <a:shade val="100000"/>
                  <a:satMod val="115000"/>
                </a:srgbClr>
              </a:gs>
            </a:gsLst>
            <a:lin ang="16200000" scaled="1"/>
            <a:tileRect/>
          </a:gradFill>
        </p:spPr>
        <p:txBody>
          <a:bodyPr/>
          <a:lstStyle/>
          <a:p>
            <a:endParaRPr lang="es-ES" dirty="0"/>
          </a:p>
        </p:txBody>
      </p:sp>
      <p:pic>
        <p:nvPicPr>
          <p:cNvPr id="4" name="3 Imagen" descr="0(57).jpg"/>
          <p:cNvPicPr>
            <a:picLocks noChangeAspect="1"/>
          </p:cNvPicPr>
          <p:nvPr/>
        </p:nvPicPr>
        <p:blipFill>
          <a:blip r:embed="rId2"/>
          <a:stretch>
            <a:fillRect/>
          </a:stretch>
        </p:blipFill>
        <p:spPr>
          <a:xfrm>
            <a:off x="-8930" y="0"/>
            <a:ext cx="9152930" cy="6858000"/>
          </a:xfrm>
          <a:prstGeom prst="rect">
            <a:avLst/>
          </a:prstGeom>
        </p:spPr>
      </p:pic>
      <p:pic>
        <p:nvPicPr>
          <p:cNvPr id="5" name="4 Imagen" descr="XjPPVKV9c6bU_XXrxYDYbLCRhYE.png"/>
          <p:cNvPicPr>
            <a:picLocks noChangeAspect="1"/>
          </p:cNvPicPr>
          <p:nvPr/>
        </p:nvPicPr>
        <p:blipFill>
          <a:blip r:embed="rId3">
            <a:duotone>
              <a:prstClr val="black"/>
              <a:srgbClr val="FF99CC">
                <a:tint val="45000"/>
                <a:satMod val="400000"/>
              </a:srgbClr>
            </a:duotone>
            <a:lum bright="30000" contrast="40000"/>
          </a:blip>
          <a:stretch>
            <a:fillRect/>
          </a:stretch>
        </p:blipFill>
        <p:spPr>
          <a:xfrm rot="18857078">
            <a:off x="3772048" y="4816820"/>
            <a:ext cx="1714502" cy="1681159"/>
          </a:xfrm>
          <a:prstGeom prst="rect">
            <a:avLst/>
          </a:prstGeom>
          <a:effectLst>
            <a:reflection blurRad="6350" stA="50000" endA="295" endPos="92000" dist="101600" dir="5400000" sy="-100000" algn="bl" rotWithShape="0"/>
          </a:effectLst>
        </p:spPr>
      </p:pic>
      <p:pic>
        <p:nvPicPr>
          <p:cNvPr id="6" name="5 Imagen" descr="XjPPVKV9c6bU_XXrxYDYbLCRhYE.png"/>
          <p:cNvPicPr>
            <a:picLocks noChangeAspect="1"/>
          </p:cNvPicPr>
          <p:nvPr/>
        </p:nvPicPr>
        <p:blipFill>
          <a:blip r:embed="rId3">
            <a:duotone>
              <a:prstClr val="black"/>
              <a:srgbClr val="FF99CC">
                <a:tint val="45000"/>
                <a:satMod val="400000"/>
              </a:srgbClr>
            </a:duotone>
            <a:lum bright="30000" contrast="40000"/>
          </a:blip>
          <a:stretch>
            <a:fillRect/>
          </a:stretch>
        </p:blipFill>
        <p:spPr>
          <a:xfrm rot="18857078">
            <a:off x="3772048" y="2503138"/>
            <a:ext cx="1714502" cy="1681159"/>
          </a:xfrm>
          <a:prstGeom prst="rect">
            <a:avLst/>
          </a:prstGeom>
          <a:effectLst>
            <a:reflection blurRad="6350" stA="50000" endA="295" endPos="92000" dist="101600" dir="5400000" sy="-100000" algn="bl" rotWithShape="0"/>
          </a:effectLst>
        </p:spPr>
      </p:pic>
      <p:pic>
        <p:nvPicPr>
          <p:cNvPr id="7" name="6 Imagen" descr="XjPPVKV9c6bU_XXrxYDYbLCRhYE.png"/>
          <p:cNvPicPr>
            <a:picLocks noChangeAspect="1"/>
          </p:cNvPicPr>
          <p:nvPr/>
        </p:nvPicPr>
        <p:blipFill>
          <a:blip r:embed="rId3">
            <a:duotone>
              <a:prstClr val="black"/>
              <a:srgbClr val="FF99CC">
                <a:tint val="45000"/>
                <a:satMod val="400000"/>
              </a:srgbClr>
            </a:duotone>
            <a:lum bright="30000" contrast="40000"/>
          </a:blip>
          <a:stretch>
            <a:fillRect/>
          </a:stretch>
        </p:blipFill>
        <p:spPr>
          <a:xfrm rot="18857078">
            <a:off x="3700610" y="360022"/>
            <a:ext cx="1714502" cy="1681159"/>
          </a:xfrm>
          <a:prstGeom prst="rect">
            <a:avLst/>
          </a:prstGeom>
          <a:effectLst>
            <a:reflection blurRad="6350" stA="50000" endA="295" endPos="92000" dist="101600" dir="5400000" sy="-100000" algn="bl" rotWithShape="0"/>
          </a:effectLst>
        </p:spPr>
      </p:pic>
      <p:pic>
        <p:nvPicPr>
          <p:cNvPr id="8" name="7 Imagen" descr="XjPPVKV9c6bU_XXrxYDYbLCRhYE.png"/>
          <p:cNvPicPr>
            <a:picLocks noChangeAspect="1"/>
          </p:cNvPicPr>
          <p:nvPr/>
        </p:nvPicPr>
        <p:blipFill>
          <a:blip r:embed="rId3">
            <a:duotone>
              <a:schemeClr val="accent1">
                <a:shade val="45000"/>
                <a:satMod val="135000"/>
              </a:schemeClr>
              <a:prstClr val="white"/>
            </a:duotone>
            <a:lum contrast="40000"/>
          </a:blip>
          <a:stretch>
            <a:fillRect/>
          </a:stretch>
        </p:blipFill>
        <p:spPr>
          <a:xfrm rot="18857078">
            <a:off x="1343157" y="4816819"/>
            <a:ext cx="1714502" cy="1681159"/>
          </a:xfrm>
          <a:prstGeom prst="rect">
            <a:avLst/>
          </a:prstGeom>
          <a:effectLst>
            <a:reflection blurRad="6350" stA="50000" endA="295" endPos="92000" dist="101600" dir="5400000" sy="-100000" algn="bl" rotWithShape="0"/>
          </a:effectLst>
        </p:spPr>
      </p:pic>
      <p:pic>
        <p:nvPicPr>
          <p:cNvPr id="9" name="8 Imagen" descr="XjPPVKV9c6bU_XXrxYDYbLCRhYE.png"/>
          <p:cNvPicPr>
            <a:picLocks noChangeAspect="1"/>
          </p:cNvPicPr>
          <p:nvPr/>
        </p:nvPicPr>
        <p:blipFill>
          <a:blip r:embed="rId3">
            <a:duotone>
              <a:schemeClr val="accent1">
                <a:shade val="45000"/>
                <a:satMod val="135000"/>
              </a:schemeClr>
              <a:prstClr val="white"/>
            </a:duotone>
            <a:lum contrast="40000"/>
          </a:blip>
          <a:stretch>
            <a:fillRect/>
          </a:stretch>
        </p:blipFill>
        <p:spPr>
          <a:xfrm rot="18857078">
            <a:off x="1343157" y="2503137"/>
            <a:ext cx="1714502" cy="1681159"/>
          </a:xfrm>
          <a:prstGeom prst="rect">
            <a:avLst/>
          </a:prstGeom>
          <a:effectLst>
            <a:reflection blurRad="6350" stA="50000" endA="295" endPos="92000" dist="101600" dir="5400000" sy="-100000" algn="bl" rotWithShape="0"/>
          </a:effectLst>
        </p:spPr>
      </p:pic>
      <p:pic>
        <p:nvPicPr>
          <p:cNvPr id="10" name="9 Imagen" descr="XjPPVKV9c6bU_XXrxYDYbLCRhYE.png"/>
          <p:cNvPicPr>
            <a:picLocks noChangeAspect="1"/>
          </p:cNvPicPr>
          <p:nvPr/>
        </p:nvPicPr>
        <p:blipFill>
          <a:blip r:embed="rId3">
            <a:duotone>
              <a:schemeClr val="accent1">
                <a:shade val="45000"/>
                <a:satMod val="135000"/>
              </a:schemeClr>
              <a:prstClr val="white"/>
            </a:duotone>
            <a:lum contrast="40000"/>
          </a:blip>
          <a:stretch>
            <a:fillRect/>
          </a:stretch>
        </p:blipFill>
        <p:spPr>
          <a:xfrm rot="18857078">
            <a:off x="1271719" y="360021"/>
            <a:ext cx="1714502" cy="1681159"/>
          </a:xfrm>
          <a:prstGeom prst="rect">
            <a:avLst/>
          </a:prstGeom>
          <a:effectLst>
            <a:reflection blurRad="6350" stA="50000" endA="295" endPos="92000" dist="101600" dir="5400000" sy="-100000" algn="bl" rotWithShape="0"/>
          </a:effectLst>
        </p:spPr>
      </p:pic>
      <p:pic>
        <p:nvPicPr>
          <p:cNvPr id="11" name="10 Imagen" descr="XjPPVKV9c6bU_XXrxYDYbLCRhYE.png"/>
          <p:cNvPicPr>
            <a:picLocks noChangeAspect="1"/>
          </p:cNvPicPr>
          <p:nvPr/>
        </p:nvPicPr>
        <p:blipFill>
          <a:blip r:embed="rId3">
            <a:duotone>
              <a:schemeClr val="accent1">
                <a:shade val="45000"/>
                <a:satMod val="135000"/>
              </a:schemeClr>
              <a:prstClr val="white"/>
            </a:duotone>
            <a:lum contrast="40000"/>
          </a:blip>
          <a:stretch>
            <a:fillRect/>
          </a:stretch>
        </p:blipFill>
        <p:spPr>
          <a:xfrm rot="18857078">
            <a:off x="6200940" y="4816821"/>
            <a:ext cx="1714502" cy="1681159"/>
          </a:xfrm>
          <a:prstGeom prst="rect">
            <a:avLst/>
          </a:prstGeom>
          <a:effectLst>
            <a:reflection blurRad="6350" stA="50000" endA="295" endPos="92000" dist="101600" dir="5400000" sy="-100000" algn="bl" rotWithShape="0"/>
          </a:effectLst>
        </p:spPr>
      </p:pic>
      <p:pic>
        <p:nvPicPr>
          <p:cNvPr id="12" name="11 Imagen" descr="XjPPVKV9c6bU_XXrxYDYbLCRhYE.png"/>
          <p:cNvPicPr>
            <a:picLocks noChangeAspect="1"/>
          </p:cNvPicPr>
          <p:nvPr/>
        </p:nvPicPr>
        <p:blipFill>
          <a:blip r:embed="rId3">
            <a:duotone>
              <a:schemeClr val="accent1">
                <a:shade val="45000"/>
                <a:satMod val="135000"/>
              </a:schemeClr>
              <a:prstClr val="white"/>
            </a:duotone>
            <a:lum contrast="40000"/>
          </a:blip>
          <a:stretch>
            <a:fillRect/>
          </a:stretch>
        </p:blipFill>
        <p:spPr>
          <a:xfrm rot="18857078">
            <a:off x="6200940" y="2503139"/>
            <a:ext cx="1714502" cy="1681159"/>
          </a:xfrm>
          <a:prstGeom prst="rect">
            <a:avLst/>
          </a:prstGeom>
          <a:effectLst>
            <a:reflection blurRad="6350" stA="50000" endA="295" endPos="92000" dist="101600" dir="5400000" sy="-100000" algn="bl" rotWithShape="0"/>
          </a:effectLst>
        </p:spPr>
      </p:pic>
      <p:pic>
        <p:nvPicPr>
          <p:cNvPr id="13" name="12 Imagen" descr="XjPPVKV9c6bU_XXrxYDYbLCRhYE.png"/>
          <p:cNvPicPr>
            <a:picLocks noChangeAspect="1"/>
          </p:cNvPicPr>
          <p:nvPr/>
        </p:nvPicPr>
        <p:blipFill>
          <a:blip r:embed="rId3">
            <a:duotone>
              <a:schemeClr val="accent1">
                <a:shade val="45000"/>
                <a:satMod val="135000"/>
              </a:schemeClr>
              <a:prstClr val="white"/>
            </a:duotone>
            <a:lum contrast="40000"/>
          </a:blip>
          <a:stretch>
            <a:fillRect/>
          </a:stretch>
        </p:blipFill>
        <p:spPr>
          <a:xfrm rot="18857078">
            <a:off x="6129502" y="360023"/>
            <a:ext cx="1714502" cy="1681159"/>
          </a:xfrm>
          <a:prstGeom prst="rect">
            <a:avLst/>
          </a:prstGeom>
          <a:effectLst>
            <a:reflection blurRad="6350" stA="50000" endA="295" endPos="92000" dist="101600" dir="5400000" sy="-100000" algn="bl" rotWithShape="0"/>
          </a:effectLst>
        </p:spPr>
      </p:pic>
      <p:sp>
        <p:nvSpPr>
          <p:cNvPr id="14" name="13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1"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1"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19" presetClass="entr" presetSubtype="10" fill="hold"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p:cTn id="46" dur="3000" fill="hold"/>
                                        <p:tgtEl>
                                          <p:spTgt spid="5"/>
                                        </p:tgtEl>
                                        <p:attrNameLst>
                                          <p:attrName>ppt_w</p:attrName>
                                        </p:attrNameLst>
                                      </p:cBhvr>
                                      <p:tavLst>
                                        <p:tav tm="0" fmla="#ppt_w*sin(2.5*pi*$)">
                                          <p:val>
                                            <p:fltVal val="0"/>
                                          </p:val>
                                        </p:tav>
                                        <p:tav tm="100000">
                                          <p:val>
                                            <p:fltVal val="1"/>
                                          </p:val>
                                        </p:tav>
                                      </p:tavLst>
                                    </p:anim>
                                    <p:anim calcmode="lin" valueType="num">
                                      <p:cBhvr>
                                        <p:cTn id="47" dur="3000" fill="hold"/>
                                        <p:tgtEl>
                                          <p:spTgt spid="5"/>
                                        </p:tgtEl>
                                        <p:attrNameLst>
                                          <p:attrName>ppt_h</p:attrName>
                                        </p:attrNameLst>
                                      </p:cBhvr>
                                      <p:tavLst>
                                        <p:tav tm="0">
                                          <p:val>
                                            <p:strVal val="#ppt_h"/>
                                          </p:val>
                                        </p:tav>
                                        <p:tav tm="100000">
                                          <p:val>
                                            <p:strVal val="#ppt_h"/>
                                          </p:val>
                                        </p:tav>
                                      </p:tavLst>
                                    </p:anim>
                                  </p:childTnLst>
                                </p:cTn>
                              </p:par>
                              <p:par>
                                <p:cTn id="48" presetID="19" presetClass="entr" presetSubtype="10" fill="hold"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p:cTn id="50" dur="3000" fill="hold"/>
                                        <p:tgtEl>
                                          <p:spTgt spid="6"/>
                                        </p:tgtEl>
                                        <p:attrNameLst>
                                          <p:attrName>ppt_w</p:attrName>
                                        </p:attrNameLst>
                                      </p:cBhvr>
                                      <p:tavLst>
                                        <p:tav tm="0" fmla="#ppt_w*sin(2.5*pi*$)">
                                          <p:val>
                                            <p:fltVal val="0"/>
                                          </p:val>
                                        </p:tav>
                                        <p:tav tm="100000">
                                          <p:val>
                                            <p:fltVal val="1"/>
                                          </p:val>
                                        </p:tav>
                                      </p:tavLst>
                                    </p:anim>
                                    <p:anim calcmode="lin" valueType="num">
                                      <p:cBhvr>
                                        <p:cTn id="51" dur="3000" fill="hold"/>
                                        <p:tgtEl>
                                          <p:spTgt spid="6"/>
                                        </p:tgtEl>
                                        <p:attrNameLst>
                                          <p:attrName>ppt_h</p:attrName>
                                        </p:attrNameLst>
                                      </p:cBhvr>
                                      <p:tavLst>
                                        <p:tav tm="0">
                                          <p:val>
                                            <p:strVal val="#ppt_h"/>
                                          </p:val>
                                        </p:tav>
                                        <p:tav tm="100000">
                                          <p:val>
                                            <p:strVal val="#ppt_h"/>
                                          </p:val>
                                        </p:tav>
                                      </p:tavLst>
                                    </p:anim>
                                  </p:childTnLst>
                                </p:cTn>
                              </p:par>
                              <p:par>
                                <p:cTn id="52" presetID="19" presetClass="entr" presetSubtype="10" fill="hold"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p:cTn id="54" dur="3000" fill="hold"/>
                                        <p:tgtEl>
                                          <p:spTgt spid="7"/>
                                        </p:tgtEl>
                                        <p:attrNameLst>
                                          <p:attrName>ppt_w</p:attrName>
                                        </p:attrNameLst>
                                      </p:cBhvr>
                                      <p:tavLst>
                                        <p:tav tm="0" fmla="#ppt_w*sin(2.5*pi*$)">
                                          <p:val>
                                            <p:fltVal val="0"/>
                                          </p:val>
                                        </p:tav>
                                        <p:tav tm="100000">
                                          <p:val>
                                            <p:fltVal val="1"/>
                                          </p:val>
                                        </p:tav>
                                      </p:tavLst>
                                    </p:anim>
                                    <p:anim calcmode="lin" valueType="num">
                                      <p:cBhvr>
                                        <p:cTn id="55" dur="3000" fill="hold"/>
                                        <p:tgtEl>
                                          <p:spTgt spid="7"/>
                                        </p:tgtEl>
                                        <p:attrNameLst>
                                          <p:attrName>ppt_h</p:attrName>
                                        </p:attrNameLst>
                                      </p:cBhvr>
                                      <p:tavLst>
                                        <p:tav tm="0">
                                          <p:val>
                                            <p:strVal val="#ppt_h"/>
                                          </p:val>
                                        </p:tav>
                                        <p:tav tm="100000">
                                          <p:val>
                                            <p:strVal val="#ppt_h"/>
                                          </p:val>
                                        </p:tav>
                                      </p:tavLst>
                                    </p:anim>
                                  </p:childTnLst>
                                </p:cTn>
                              </p:par>
                              <p:par>
                                <p:cTn id="56" presetID="19" presetClass="entr" presetSubtype="10" fill="hold"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p:cTn id="58" dur="3000" fill="hold"/>
                                        <p:tgtEl>
                                          <p:spTgt spid="8"/>
                                        </p:tgtEl>
                                        <p:attrNameLst>
                                          <p:attrName>ppt_w</p:attrName>
                                        </p:attrNameLst>
                                      </p:cBhvr>
                                      <p:tavLst>
                                        <p:tav tm="0" fmla="#ppt_w*sin(2.5*pi*$)">
                                          <p:val>
                                            <p:fltVal val="0"/>
                                          </p:val>
                                        </p:tav>
                                        <p:tav tm="100000">
                                          <p:val>
                                            <p:fltVal val="1"/>
                                          </p:val>
                                        </p:tav>
                                      </p:tavLst>
                                    </p:anim>
                                    <p:anim calcmode="lin" valueType="num">
                                      <p:cBhvr>
                                        <p:cTn id="59" dur="3000" fill="hold"/>
                                        <p:tgtEl>
                                          <p:spTgt spid="8"/>
                                        </p:tgtEl>
                                        <p:attrNameLst>
                                          <p:attrName>ppt_h</p:attrName>
                                        </p:attrNameLst>
                                      </p:cBhvr>
                                      <p:tavLst>
                                        <p:tav tm="0">
                                          <p:val>
                                            <p:strVal val="#ppt_h"/>
                                          </p:val>
                                        </p:tav>
                                        <p:tav tm="100000">
                                          <p:val>
                                            <p:strVal val="#ppt_h"/>
                                          </p:val>
                                        </p:tav>
                                      </p:tavLst>
                                    </p:anim>
                                  </p:childTnLst>
                                </p:cTn>
                              </p:par>
                              <p:par>
                                <p:cTn id="60" presetID="19" presetClass="entr" presetSubtype="10" fill="hold"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p:cTn id="62" dur="3000" fill="hold"/>
                                        <p:tgtEl>
                                          <p:spTgt spid="9"/>
                                        </p:tgtEl>
                                        <p:attrNameLst>
                                          <p:attrName>ppt_w</p:attrName>
                                        </p:attrNameLst>
                                      </p:cBhvr>
                                      <p:tavLst>
                                        <p:tav tm="0" fmla="#ppt_w*sin(2.5*pi*$)">
                                          <p:val>
                                            <p:fltVal val="0"/>
                                          </p:val>
                                        </p:tav>
                                        <p:tav tm="100000">
                                          <p:val>
                                            <p:fltVal val="1"/>
                                          </p:val>
                                        </p:tav>
                                      </p:tavLst>
                                    </p:anim>
                                    <p:anim calcmode="lin" valueType="num">
                                      <p:cBhvr>
                                        <p:cTn id="63" dur="3000" fill="hold"/>
                                        <p:tgtEl>
                                          <p:spTgt spid="9"/>
                                        </p:tgtEl>
                                        <p:attrNameLst>
                                          <p:attrName>ppt_h</p:attrName>
                                        </p:attrNameLst>
                                      </p:cBhvr>
                                      <p:tavLst>
                                        <p:tav tm="0">
                                          <p:val>
                                            <p:strVal val="#ppt_h"/>
                                          </p:val>
                                        </p:tav>
                                        <p:tav tm="100000">
                                          <p:val>
                                            <p:strVal val="#ppt_h"/>
                                          </p:val>
                                        </p:tav>
                                      </p:tavLst>
                                    </p:anim>
                                  </p:childTnLst>
                                </p:cTn>
                              </p:par>
                              <p:par>
                                <p:cTn id="64" presetID="19" presetClass="entr" presetSubtype="10" fill="hold"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p:cTn id="66" dur="3000" fill="hold"/>
                                        <p:tgtEl>
                                          <p:spTgt spid="10"/>
                                        </p:tgtEl>
                                        <p:attrNameLst>
                                          <p:attrName>ppt_w</p:attrName>
                                        </p:attrNameLst>
                                      </p:cBhvr>
                                      <p:tavLst>
                                        <p:tav tm="0" fmla="#ppt_w*sin(2.5*pi*$)">
                                          <p:val>
                                            <p:fltVal val="0"/>
                                          </p:val>
                                        </p:tav>
                                        <p:tav tm="100000">
                                          <p:val>
                                            <p:fltVal val="1"/>
                                          </p:val>
                                        </p:tav>
                                      </p:tavLst>
                                    </p:anim>
                                    <p:anim calcmode="lin" valueType="num">
                                      <p:cBhvr>
                                        <p:cTn id="67" dur="3000" fill="hold"/>
                                        <p:tgtEl>
                                          <p:spTgt spid="10"/>
                                        </p:tgtEl>
                                        <p:attrNameLst>
                                          <p:attrName>ppt_h</p:attrName>
                                        </p:attrNameLst>
                                      </p:cBhvr>
                                      <p:tavLst>
                                        <p:tav tm="0">
                                          <p:val>
                                            <p:strVal val="#ppt_h"/>
                                          </p:val>
                                        </p:tav>
                                        <p:tav tm="100000">
                                          <p:val>
                                            <p:strVal val="#ppt_h"/>
                                          </p:val>
                                        </p:tav>
                                      </p:tavLst>
                                    </p:anim>
                                  </p:childTnLst>
                                </p:cTn>
                              </p:par>
                              <p:par>
                                <p:cTn id="68" presetID="19" presetClass="entr" presetSubtype="10" fill="hold"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3000" fill="hold"/>
                                        <p:tgtEl>
                                          <p:spTgt spid="11"/>
                                        </p:tgtEl>
                                        <p:attrNameLst>
                                          <p:attrName>ppt_w</p:attrName>
                                        </p:attrNameLst>
                                      </p:cBhvr>
                                      <p:tavLst>
                                        <p:tav tm="0" fmla="#ppt_w*sin(2.5*pi*$)">
                                          <p:val>
                                            <p:fltVal val="0"/>
                                          </p:val>
                                        </p:tav>
                                        <p:tav tm="100000">
                                          <p:val>
                                            <p:fltVal val="1"/>
                                          </p:val>
                                        </p:tav>
                                      </p:tavLst>
                                    </p:anim>
                                    <p:anim calcmode="lin" valueType="num">
                                      <p:cBhvr>
                                        <p:cTn id="71" dur="3000" fill="hold"/>
                                        <p:tgtEl>
                                          <p:spTgt spid="11"/>
                                        </p:tgtEl>
                                        <p:attrNameLst>
                                          <p:attrName>ppt_h</p:attrName>
                                        </p:attrNameLst>
                                      </p:cBhvr>
                                      <p:tavLst>
                                        <p:tav tm="0">
                                          <p:val>
                                            <p:strVal val="#ppt_h"/>
                                          </p:val>
                                        </p:tav>
                                        <p:tav tm="100000">
                                          <p:val>
                                            <p:strVal val="#ppt_h"/>
                                          </p:val>
                                        </p:tav>
                                      </p:tavLst>
                                    </p:anim>
                                  </p:childTnLst>
                                </p:cTn>
                              </p:par>
                              <p:par>
                                <p:cTn id="72" presetID="19" presetClass="entr" presetSubtype="10" fill="hold"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p:cTn id="74" dur="3000" fill="hold"/>
                                        <p:tgtEl>
                                          <p:spTgt spid="12"/>
                                        </p:tgtEl>
                                        <p:attrNameLst>
                                          <p:attrName>ppt_w</p:attrName>
                                        </p:attrNameLst>
                                      </p:cBhvr>
                                      <p:tavLst>
                                        <p:tav tm="0" fmla="#ppt_w*sin(2.5*pi*$)">
                                          <p:val>
                                            <p:fltVal val="0"/>
                                          </p:val>
                                        </p:tav>
                                        <p:tav tm="100000">
                                          <p:val>
                                            <p:fltVal val="1"/>
                                          </p:val>
                                        </p:tav>
                                      </p:tavLst>
                                    </p:anim>
                                    <p:anim calcmode="lin" valueType="num">
                                      <p:cBhvr>
                                        <p:cTn id="75" dur="3000" fill="hold"/>
                                        <p:tgtEl>
                                          <p:spTgt spid="12"/>
                                        </p:tgtEl>
                                        <p:attrNameLst>
                                          <p:attrName>ppt_h</p:attrName>
                                        </p:attrNameLst>
                                      </p:cBhvr>
                                      <p:tavLst>
                                        <p:tav tm="0">
                                          <p:val>
                                            <p:strVal val="#ppt_h"/>
                                          </p:val>
                                        </p:tav>
                                        <p:tav tm="100000">
                                          <p:val>
                                            <p:strVal val="#ppt_h"/>
                                          </p:val>
                                        </p:tav>
                                      </p:tavLst>
                                    </p:anim>
                                  </p:childTnLst>
                                </p:cTn>
                              </p:par>
                              <p:par>
                                <p:cTn id="76" presetID="19" presetClass="entr" presetSubtype="10" fill="hold"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p:cTn id="78" dur="3000" fill="hold"/>
                                        <p:tgtEl>
                                          <p:spTgt spid="13"/>
                                        </p:tgtEl>
                                        <p:attrNameLst>
                                          <p:attrName>ppt_w</p:attrName>
                                        </p:attrNameLst>
                                      </p:cBhvr>
                                      <p:tavLst>
                                        <p:tav tm="0" fmla="#ppt_w*sin(2.5*pi*$)">
                                          <p:val>
                                            <p:fltVal val="0"/>
                                          </p:val>
                                        </p:tav>
                                        <p:tav tm="100000">
                                          <p:val>
                                            <p:fltVal val="1"/>
                                          </p:val>
                                        </p:tav>
                                      </p:tavLst>
                                    </p:anim>
                                    <p:anim calcmode="lin" valueType="num">
                                      <p:cBhvr>
                                        <p:cTn id="79" dur="3000" fill="hold"/>
                                        <p:tgtEl>
                                          <p:spTgt spid="13"/>
                                        </p:tgtEl>
                                        <p:attrNameLst>
                                          <p:attrName>ppt_h</p:attrName>
                                        </p:attrNameLst>
                                      </p:cBhvr>
                                      <p:tavLst>
                                        <p:tav tm="0">
                                          <p:val>
                                            <p:strVal val="#ppt_h"/>
                                          </p:val>
                                        </p:tav>
                                        <p:tav tm="100000">
                                          <p:val>
                                            <p:strVal val="#ppt_h"/>
                                          </p:val>
                                        </p:tav>
                                      </p:tavLst>
                                    </p:anim>
                                  </p:childTnLst>
                                </p:cTn>
                              </p:par>
                            </p:childTnLst>
                          </p:cTn>
                        </p:par>
                        <p:par>
                          <p:cTn id="80" fill="hold">
                            <p:stCondLst>
                              <p:cond delay="3000"/>
                            </p:stCondLst>
                            <p:childTnLst>
                              <p:par>
                                <p:cTn id="81" presetID="2" presetClass="exit" presetSubtype="4" fill="hold"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ppt_x"/>
                                          </p:val>
                                        </p:tav>
                                      </p:tavLst>
                                    </p:anim>
                                    <p:anim calcmode="lin" valueType="num">
                                      <p:cBhvr additive="base">
                                        <p:cTn id="83" dur="3000"/>
                                        <p:tgtEl>
                                          <p:spTgt spid="5"/>
                                        </p:tgtEl>
                                        <p:attrNameLst>
                                          <p:attrName>ppt_y</p:attrName>
                                        </p:attrNameLst>
                                      </p:cBhvr>
                                      <p:tavLst>
                                        <p:tav tm="0">
                                          <p:val>
                                            <p:strVal val="ppt_y"/>
                                          </p:val>
                                        </p:tav>
                                        <p:tav tm="100000">
                                          <p:val>
                                            <p:strVal val="1+ppt_h/2"/>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4" fill="hold" nodeType="withEffect">
                                  <p:stCondLst>
                                    <p:cond delay="0"/>
                                  </p:stCondLst>
                                  <p:childTnLst>
                                    <p:anim calcmode="lin" valueType="num">
                                      <p:cBhvr additive="base">
                                        <p:cTn id="86" dur="3000"/>
                                        <p:tgtEl>
                                          <p:spTgt spid="6"/>
                                        </p:tgtEl>
                                        <p:attrNameLst>
                                          <p:attrName>ppt_x</p:attrName>
                                        </p:attrNameLst>
                                      </p:cBhvr>
                                      <p:tavLst>
                                        <p:tav tm="0">
                                          <p:val>
                                            <p:strVal val="ppt_x"/>
                                          </p:val>
                                        </p:tav>
                                        <p:tav tm="100000">
                                          <p:val>
                                            <p:strVal val="ppt_x"/>
                                          </p:val>
                                        </p:tav>
                                      </p:tavLst>
                                    </p:anim>
                                    <p:anim calcmode="lin" valueType="num">
                                      <p:cBhvr additive="base">
                                        <p:cTn id="87" dur="3000"/>
                                        <p:tgtEl>
                                          <p:spTgt spid="6"/>
                                        </p:tgtEl>
                                        <p:attrNameLst>
                                          <p:attrName>ppt_y</p:attrName>
                                        </p:attrNameLst>
                                      </p:cBhvr>
                                      <p:tavLst>
                                        <p:tav tm="0">
                                          <p:val>
                                            <p:strVal val="ppt_y"/>
                                          </p:val>
                                        </p:tav>
                                        <p:tav tm="100000">
                                          <p:val>
                                            <p:strVal val="1+ppt_h/2"/>
                                          </p:val>
                                        </p:tav>
                                      </p:tavLst>
                                    </p:anim>
                                    <p:set>
                                      <p:cBhvr>
                                        <p:cTn id="88" dur="1" fill="hold">
                                          <p:stCondLst>
                                            <p:cond delay="2999"/>
                                          </p:stCondLst>
                                        </p:cTn>
                                        <p:tgtEl>
                                          <p:spTgt spid="6"/>
                                        </p:tgtEl>
                                        <p:attrNameLst>
                                          <p:attrName>style.visibility</p:attrName>
                                        </p:attrNameLst>
                                      </p:cBhvr>
                                      <p:to>
                                        <p:strVal val="hidden"/>
                                      </p:to>
                                    </p:set>
                                  </p:childTnLst>
                                </p:cTn>
                              </p:par>
                              <p:par>
                                <p:cTn id="89" presetID="2" presetClass="exit" presetSubtype="4" fill="hold" nodeType="withEffect">
                                  <p:stCondLst>
                                    <p:cond delay="0"/>
                                  </p:stCondLst>
                                  <p:childTnLst>
                                    <p:anim calcmode="lin" valueType="num">
                                      <p:cBhvr additive="base">
                                        <p:cTn id="90" dur="3000"/>
                                        <p:tgtEl>
                                          <p:spTgt spid="7"/>
                                        </p:tgtEl>
                                        <p:attrNameLst>
                                          <p:attrName>ppt_x</p:attrName>
                                        </p:attrNameLst>
                                      </p:cBhvr>
                                      <p:tavLst>
                                        <p:tav tm="0">
                                          <p:val>
                                            <p:strVal val="ppt_x"/>
                                          </p:val>
                                        </p:tav>
                                        <p:tav tm="100000">
                                          <p:val>
                                            <p:strVal val="ppt_x"/>
                                          </p:val>
                                        </p:tav>
                                      </p:tavLst>
                                    </p:anim>
                                    <p:anim calcmode="lin" valueType="num">
                                      <p:cBhvr additive="base">
                                        <p:cTn id="91" dur="3000"/>
                                        <p:tgtEl>
                                          <p:spTgt spid="7"/>
                                        </p:tgtEl>
                                        <p:attrNameLst>
                                          <p:attrName>ppt_y</p:attrName>
                                        </p:attrNameLst>
                                      </p:cBhvr>
                                      <p:tavLst>
                                        <p:tav tm="0">
                                          <p:val>
                                            <p:strVal val="ppt_y"/>
                                          </p:val>
                                        </p:tav>
                                        <p:tav tm="100000">
                                          <p:val>
                                            <p:strVal val="1+ppt_h/2"/>
                                          </p:val>
                                        </p:tav>
                                      </p:tavLst>
                                    </p:anim>
                                    <p:set>
                                      <p:cBhvr>
                                        <p:cTn id="92" dur="1" fill="hold">
                                          <p:stCondLst>
                                            <p:cond delay="2999"/>
                                          </p:stCondLst>
                                        </p:cTn>
                                        <p:tgtEl>
                                          <p:spTgt spid="7"/>
                                        </p:tgtEl>
                                        <p:attrNameLst>
                                          <p:attrName>style.visibility</p:attrName>
                                        </p:attrNameLst>
                                      </p:cBhvr>
                                      <p:to>
                                        <p:strVal val="hidden"/>
                                      </p:to>
                                    </p:set>
                                  </p:childTnLst>
                                </p:cTn>
                              </p:par>
                              <p:par>
                                <p:cTn id="93" presetID="2" presetClass="exit" presetSubtype="4" fill="hold" nodeType="withEffect">
                                  <p:stCondLst>
                                    <p:cond delay="0"/>
                                  </p:stCondLst>
                                  <p:childTnLst>
                                    <p:anim calcmode="lin" valueType="num">
                                      <p:cBhvr additive="base">
                                        <p:cTn id="94" dur="3000"/>
                                        <p:tgtEl>
                                          <p:spTgt spid="8"/>
                                        </p:tgtEl>
                                        <p:attrNameLst>
                                          <p:attrName>ppt_x</p:attrName>
                                        </p:attrNameLst>
                                      </p:cBhvr>
                                      <p:tavLst>
                                        <p:tav tm="0">
                                          <p:val>
                                            <p:strVal val="ppt_x"/>
                                          </p:val>
                                        </p:tav>
                                        <p:tav tm="100000">
                                          <p:val>
                                            <p:strVal val="ppt_x"/>
                                          </p:val>
                                        </p:tav>
                                      </p:tavLst>
                                    </p:anim>
                                    <p:anim calcmode="lin" valueType="num">
                                      <p:cBhvr additive="base">
                                        <p:cTn id="95" dur="3000"/>
                                        <p:tgtEl>
                                          <p:spTgt spid="8"/>
                                        </p:tgtEl>
                                        <p:attrNameLst>
                                          <p:attrName>ppt_y</p:attrName>
                                        </p:attrNameLst>
                                      </p:cBhvr>
                                      <p:tavLst>
                                        <p:tav tm="0">
                                          <p:val>
                                            <p:strVal val="ppt_y"/>
                                          </p:val>
                                        </p:tav>
                                        <p:tav tm="100000">
                                          <p:val>
                                            <p:strVal val="1+ppt_h/2"/>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4" fill="hold"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ppt_x"/>
                                          </p:val>
                                        </p:tav>
                                      </p:tavLst>
                                    </p:anim>
                                    <p:anim calcmode="lin" valueType="num">
                                      <p:cBhvr additive="base">
                                        <p:cTn id="99" dur="3000"/>
                                        <p:tgtEl>
                                          <p:spTgt spid="9"/>
                                        </p:tgtEl>
                                        <p:attrNameLst>
                                          <p:attrName>ppt_y</p:attrName>
                                        </p:attrNameLst>
                                      </p:cBhvr>
                                      <p:tavLst>
                                        <p:tav tm="0">
                                          <p:val>
                                            <p:strVal val="ppt_y"/>
                                          </p:val>
                                        </p:tav>
                                        <p:tav tm="100000">
                                          <p:val>
                                            <p:strVal val="1+ppt_h/2"/>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4" fill="hold" nodeType="withEffect">
                                  <p:stCondLst>
                                    <p:cond delay="0"/>
                                  </p:stCondLst>
                                  <p:childTnLst>
                                    <p:anim calcmode="lin" valueType="num">
                                      <p:cBhvr additive="base">
                                        <p:cTn id="102" dur="3000"/>
                                        <p:tgtEl>
                                          <p:spTgt spid="10"/>
                                        </p:tgtEl>
                                        <p:attrNameLst>
                                          <p:attrName>ppt_x</p:attrName>
                                        </p:attrNameLst>
                                      </p:cBhvr>
                                      <p:tavLst>
                                        <p:tav tm="0">
                                          <p:val>
                                            <p:strVal val="ppt_x"/>
                                          </p:val>
                                        </p:tav>
                                        <p:tav tm="100000">
                                          <p:val>
                                            <p:strVal val="ppt_x"/>
                                          </p:val>
                                        </p:tav>
                                      </p:tavLst>
                                    </p:anim>
                                    <p:anim calcmode="lin" valueType="num">
                                      <p:cBhvr additive="base">
                                        <p:cTn id="103" dur="3000"/>
                                        <p:tgtEl>
                                          <p:spTgt spid="10"/>
                                        </p:tgtEl>
                                        <p:attrNameLst>
                                          <p:attrName>ppt_y</p:attrName>
                                        </p:attrNameLst>
                                      </p:cBhvr>
                                      <p:tavLst>
                                        <p:tav tm="0">
                                          <p:val>
                                            <p:strVal val="ppt_y"/>
                                          </p:val>
                                        </p:tav>
                                        <p:tav tm="100000">
                                          <p:val>
                                            <p:strVal val="1+ppt_h/2"/>
                                          </p:val>
                                        </p:tav>
                                      </p:tavLst>
                                    </p:anim>
                                    <p:set>
                                      <p:cBhvr>
                                        <p:cTn id="104" dur="1" fill="hold">
                                          <p:stCondLst>
                                            <p:cond delay="2999"/>
                                          </p:stCondLst>
                                        </p:cTn>
                                        <p:tgtEl>
                                          <p:spTgt spid="10"/>
                                        </p:tgtEl>
                                        <p:attrNameLst>
                                          <p:attrName>style.visibility</p:attrName>
                                        </p:attrNameLst>
                                      </p:cBhvr>
                                      <p:to>
                                        <p:strVal val="hidden"/>
                                      </p:to>
                                    </p:set>
                                  </p:childTnLst>
                                </p:cTn>
                              </p:par>
                              <p:par>
                                <p:cTn id="105" presetID="2" presetClass="exit" presetSubtype="4" fill="hold"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ppt_x"/>
                                          </p:val>
                                        </p:tav>
                                      </p:tavLst>
                                    </p:anim>
                                    <p:anim calcmode="lin" valueType="num">
                                      <p:cBhvr additive="base">
                                        <p:cTn id="107" dur="3000"/>
                                        <p:tgtEl>
                                          <p:spTgt spid="11"/>
                                        </p:tgtEl>
                                        <p:attrNameLst>
                                          <p:attrName>ppt_y</p:attrName>
                                        </p:attrNameLst>
                                      </p:cBhvr>
                                      <p:tavLst>
                                        <p:tav tm="0">
                                          <p:val>
                                            <p:strVal val="ppt_y"/>
                                          </p:val>
                                        </p:tav>
                                        <p:tav tm="100000">
                                          <p:val>
                                            <p:strVal val="1+ppt_h/2"/>
                                          </p:val>
                                        </p:tav>
                                      </p:tavLst>
                                    </p:anim>
                                    <p:set>
                                      <p:cBhvr>
                                        <p:cTn id="108" dur="1" fill="hold">
                                          <p:stCondLst>
                                            <p:cond delay="2999"/>
                                          </p:stCondLst>
                                        </p:cTn>
                                        <p:tgtEl>
                                          <p:spTgt spid="11"/>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ppt_x"/>
                                          </p:val>
                                        </p:tav>
                                      </p:tavLst>
                                    </p:anim>
                                    <p:anim calcmode="lin" valueType="num">
                                      <p:cBhvr additive="base">
                                        <p:cTn id="111" dur="3000"/>
                                        <p:tgtEl>
                                          <p:spTgt spid="12"/>
                                        </p:tgtEl>
                                        <p:attrNameLst>
                                          <p:attrName>ppt_y</p:attrName>
                                        </p:attrNameLst>
                                      </p:cBhvr>
                                      <p:tavLst>
                                        <p:tav tm="0">
                                          <p:val>
                                            <p:strVal val="ppt_y"/>
                                          </p:val>
                                        </p:tav>
                                        <p:tav tm="100000">
                                          <p:val>
                                            <p:strVal val="1+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3000"/>
                                        <p:tgtEl>
                                          <p:spTgt spid="13"/>
                                        </p:tgtEl>
                                        <p:attrNameLst>
                                          <p:attrName>ppt_x</p:attrName>
                                        </p:attrNameLst>
                                      </p:cBhvr>
                                      <p:tavLst>
                                        <p:tav tm="0">
                                          <p:val>
                                            <p:strVal val="ppt_x"/>
                                          </p:val>
                                        </p:tav>
                                        <p:tav tm="100000">
                                          <p:val>
                                            <p:strVal val="ppt_x"/>
                                          </p:val>
                                        </p:tav>
                                      </p:tavLst>
                                    </p:anim>
                                    <p:anim calcmode="lin" valueType="num">
                                      <p:cBhvr additive="base">
                                        <p:cTn id="115" dur="3000"/>
                                        <p:tgtEl>
                                          <p:spTgt spid="13"/>
                                        </p:tgtEl>
                                        <p:attrNameLst>
                                          <p:attrName>ppt_y</p:attrName>
                                        </p:attrNameLst>
                                      </p:cBhvr>
                                      <p:tavLst>
                                        <p:tav tm="0">
                                          <p:val>
                                            <p:strVal val="ppt_y"/>
                                          </p:val>
                                        </p:tav>
                                        <p:tav tm="100000">
                                          <p:val>
                                            <p:strVal val="1+ppt_h/2"/>
                                          </p:val>
                                        </p:tav>
                                      </p:tavLst>
                                    </p:anim>
                                    <p:set>
                                      <p:cBhvr>
                                        <p:cTn id="116" dur="1" fill="hold">
                                          <p:stCondLst>
                                            <p:cond delay="2999"/>
                                          </p:stCondLst>
                                        </p:cTn>
                                        <p:tgtEl>
                                          <p:spTgt spid="13"/>
                                        </p:tgtEl>
                                        <p:attrNameLst>
                                          <p:attrName>style.visibility</p:attrName>
                                        </p:attrNameLst>
                                      </p:cBhvr>
                                      <p:to>
                                        <p:strVal val="hidden"/>
                                      </p:to>
                                    </p:set>
                                  </p:childTnLst>
                                </p:cTn>
                              </p:par>
                              <p:par>
                                <p:cTn id="117" presetID="19" presetClass="exit" presetSubtype="10" fill="hold" nodeType="withEffect">
                                  <p:stCondLst>
                                    <p:cond delay="0"/>
                                  </p:stCondLst>
                                  <p:childTnLst>
                                    <p:anim calcmode="lin" valueType="num">
                                      <p:cBhvr>
                                        <p:cTn id="118" dur="3000"/>
                                        <p:tgtEl>
                                          <p:spTgt spid="5"/>
                                        </p:tgtEl>
                                        <p:attrNameLst>
                                          <p:attrName>ppt_h</p:attrName>
                                        </p:attrNameLst>
                                      </p:cBhvr>
                                      <p:tavLst>
                                        <p:tav tm="0">
                                          <p:val>
                                            <p:strVal val="ppt_h"/>
                                          </p:val>
                                        </p:tav>
                                        <p:tav tm="100000">
                                          <p:val>
                                            <p:strVal val="ppt_h"/>
                                          </p:val>
                                        </p:tav>
                                      </p:tavLst>
                                    </p:anim>
                                    <p:anim calcmode="lin" valueType="num">
                                      <p:cBhvr>
                                        <p:cTn id="119"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0" dur="1" fill="hold">
                                          <p:stCondLst>
                                            <p:cond delay="2999"/>
                                          </p:stCondLst>
                                        </p:cTn>
                                        <p:tgtEl>
                                          <p:spTgt spid="5"/>
                                        </p:tgtEl>
                                        <p:attrNameLst>
                                          <p:attrName>style.visibility</p:attrName>
                                        </p:attrNameLst>
                                      </p:cBhvr>
                                      <p:to>
                                        <p:strVal val="hidden"/>
                                      </p:to>
                                    </p:set>
                                  </p:childTnLst>
                                </p:cTn>
                              </p:par>
                              <p:par>
                                <p:cTn id="121" presetID="19" presetClass="exit" presetSubtype="10" fill="hold" nodeType="withEffect">
                                  <p:stCondLst>
                                    <p:cond delay="0"/>
                                  </p:stCondLst>
                                  <p:childTnLst>
                                    <p:anim calcmode="lin" valueType="num">
                                      <p:cBhvr>
                                        <p:cTn id="122" dur="3000"/>
                                        <p:tgtEl>
                                          <p:spTgt spid="6"/>
                                        </p:tgtEl>
                                        <p:attrNameLst>
                                          <p:attrName>ppt_h</p:attrName>
                                        </p:attrNameLst>
                                      </p:cBhvr>
                                      <p:tavLst>
                                        <p:tav tm="0">
                                          <p:val>
                                            <p:strVal val="ppt_h"/>
                                          </p:val>
                                        </p:tav>
                                        <p:tav tm="100000">
                                          <p:val>
                                            <p:strVal val="ppt_h"/>
                                          </p:val>
                                        </p:tav>
                                      </p:tavLst>
                                    </p:anim>
                                    <p:anim calcmode="lin" valueType="num">
                                      <p:cBhvr>
                                        <p:cTn id="123"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4" dur="1" fill="hold">
                                          <p:stCondLst>
                                            <p:cond delay="2999"/>
                                          </p:stCondLst>
                                        </p:cTn>
                                        <p:tgtEl>
                                          <p:spTgt spid="6"/>
                                        </p:tgtEl>
                                        <p:attrNameLst>
                                          <p:attrName>style.visibility</p:attrName>
                                        </p:attrNameLst>
                                      </p:cBhvr>
                                      <p:to>
                                        <p:strVal val="hidden"/>
                                      </p:to>
                                    </p:set>
                                  </p:childTnLst>
                                </p:cTn>
                              </p:par>
                              <p:par>
                                <p:cTn id="125" presetID="19" presetClass="exit" presetSubtype="10" fill="hold" nodeType="withEffect">
                                  <p:stCondLst>
                                    <p:cond delay="0"/>
                                  </p:stCondLst>
                                  <p:childTnLst>
                                    <p:anim calcmode="lin" valueType="num">
                                      <p:cBhvr>
                                        <p:cTn id="126" dur="3000"/>
                                        <p:tgtEl>
                                          <p:spTgt spid="7"/>
                                        </p:tgtEl>
                                        <p:attrNameLst>
                                          <p:attrName>ppt_h</p:attrName>
                                        </p:attrNameLst>
                                      </p:cBhvr>
                                      <p:tavLst>
                                        <p:tav tm="0">
                                          <p:val>
                                            <p:strVal val="ppt_h"/>
                                          </p:val>
                                        </p:tav>
                                        <p:tav tm="100000">
                                          <p:val>
                                            <p:strVal val="ppt_h"/>
                                          </p:val>
                                        </p:tav>
                                      </p:tavLst>
                                    </p:anim>
                                    <p:anim calcmode="lin" valueType="num">
                                      <p:cBhvr>
                                        <p:cTn id="127"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8" dur="1" fill="hold">
                                          <p:stCondLst>
                                            <p:cond delay="2999"/>
                                          </p:stCondLst>
                                        </p:cTn>
                                        <p:tgtEl>
                                          <p:spTgt spid="7"/>
                                        </p:tgtEl>
                                        <p:attrNameLst>
                                          <p:attrName>style.visibility</p:attrName>
                                        </p:attrNameLst>
                                      </p:cBhvr>
                                      <p:to>
                                        <p:strVal val="hidden"/>
                                      </p:to>
                                    </p:set>
                                  </p:childTnLst>
                                </p:cTn>
                              </p:par>
                              <p:par>
                                <p:cTn id="129" presetID="19" presetClass="exit" presetSubtype="10" fill="hold" nodeType="withEffect">
                                  <p:stCondLst>
                                    <p:cond delay="0"/>
                                  </p:stCondLst>
                                  <p:childTnLst>
                                    <p:anim calcmode="lin" valueType="num">
                                      <p:cBhvr>
                                        <p:cTn id="130" dur="3000"/>
                                        <p:tgtEl>
                                          <p:spTgt spid="8"/>
                                        </p:tgtEl>
                                        <p:attrNameLst>
                                          <p:attrName>ppt_h</p:attrName>
                                        </p:attrNameLst>
                                      </p:cBhvr>
                                      <p:tavLst>
                                        <p:tav tm="0">
                                          <p:val>
                                            <p:strVal val="ppt_h"/>
                                          </p:val>
                                        </p:tav>
                                        <p:tav tm="100000">
                                          <p:val>
                                            <p:strVal val="ppt_h"/>
                                          </p:val>
                                        </p:tav>
                                      </p:tavLst>
                                    </p:anim>
                                    <p:anim calcmode="lin" valueType="num">
                                      <p:cBhvr>
                                        <p:cTn id="131"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2999"/>
                                          </p:stCondLst>
                                        </p:cTn>
                                        <p:tgtEl>
                                          <p:spTgt spid="8"/>
                                        </p:tgtEl>
                                        <p:attrNameLst>
                                          <p:attrName>style.visibility</p:attrName>
                                        </p:attrNameLst>
                                      </p:cBhvr>
                                      <p:to>
                                        <p:strVal val="hidden"/>
                                      </p:to>
                                    </p:set>
                                  </p:childTnLst>
                                </p:cTn>
                              </p:par>
                              <p:par>
                                <p:cTn id="133" presetID="19" presetClass="exit" presetSubtype="10" fill="hold" nodeType="withEffect">
                                  <p:stCondLst>
                                    <p:cond delay="0"/>
                                  </p:stCondLst>
                                  <p:childTnLst>
                                    <p:anim calcmode="lin" valueType="num">
                                      <p:cBhvr>
                                        <p:cTn id="134" dur="3000"/>
                                        <p:tgtEl>
                                          <p:spTgt spid="9"/>
                                        </p:tgtEl>
                                        <p:attrNameLst>
                                          <p:attrName>ppt_h</p:attrName>
                                        </p:attrNameLst>
                                      </p:cBhvr>
                                      <p:tavLst>
                                        <p:tav tm="0">
                                          <p:val>
                                            <p:strVal val="ppt_h"/>
                                          </p:val>
                                        </p:tav>
                                        <p:tav tm="100000">
                                          <p:val>
                                            <p:strVal val="ppt_h"/>
                                          </p:val>
                                        </p:tav>
                                      </p:tavLst>
                                    </p:anim>
                                    <p:anim calcmode="lin" valueType="num">
                                      <p:cBhvr>
                                        <p:cTn id="135"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2999"/>
                                          </p:stCondLst>
                                        </p:cTn>
                                        <p:tgtEl>
                                          <p:spTgt spid="9"/>
                                        </p:tgtEl>
                                        <p:attrNameLst>
                                          <p:attrName>style.visibility</p:attrName>
                                        </p:attrNameLst>
                                      </p:cBhvr>
                                      <p:to>
                                        <p:strVal val="hidden"/>
                                      </p:to>
                                    </p:set>
                                  </p:childTnLst>
                                </p:cTn>
                              </p:par>
                              <p:par>
                                <p:cTn id="137" presetID="19" presetClass="exit" presetSubtype="10" fill="hold" nodeType="withEffect">
                                  <p:stCondLst>
                                    <p:cond delay="0"/>
                                  </p:stCondLst>
                                  <p:childTnLst>
                                    <p:anim calcmode="lin" valueType="num">
                                      <p:cBhvr>
                                        <p:cTn id="138" dur="3000"/>
                                        <p:tgtEl>
                                          <p:spTgt spid="10"/>
                                        </p:tgtEl>
                                        <p:attrNameLst>
                                          <p:attrName>ppt_h</p:attrName>
                                        </p:attrNameLst>
                                      </p:cBhvr>
                                      <p:tavLst>
                                        <p:tav tm="0">
                                          <p:val>
                                            <p:strVal val="ppt_h"/>
                                          </p:val>
                                        </p:tav>
                                        <p:tav tm="100000">
                                          <p:val>
                                            <p:strVal val="ppt_h"/>
                                          </p:val>
                                        </p:tav>
                                      </p:tavLst>
                                    </p:anim>
                                    <p:anim calcmode="lin" valueType="num">
                                      <p:cBhvr>
                                        <p:cTn id="139"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0" dur="1" fill="hold">
                                          <p:stCondLst>
                                            <p:cond delay="2999"/>
                                          </p:stCondLst>
                                        </p:cTn>
                                        <p:tgtEl>
                                          <p:spTgt spid="10"/>
                                        </p:tgtEl>
                                        <p:attrNameLst>
                                          <p:attrName>style.visibility</p:attrName>
                                        </p:attrNameLst>
                                      </p:cBhvr>
                                      <p:to>
                                        <p:strVal val="hidden"/>
                                      </p:to>
                                    </p:set>
                                  </p:childTnLst>
                                </p:cTn>
                              </p:par>
                              <p:par>
                                <p:cTn id="141" presetID="19" presetClass="exit" presetSubtype="10" fill="hold" nodeType="withEffect">
                                  <p:stCondLst>
                                    <p:cond delay="0"/>
                                  </p:stCondLst>
                                  <p:childTnLst>
                                    <p:anim calcmode="lin" valueType="num">
                                      <p:cBhvr>
                                        <p:cTn id="142" dur="3000"/>
                                        <p:tgtEl>
                                          <p:spTgt spid="11"/>
                                        </p:tgtEl>
                                        <p:attrNameLst>
                                          <p:attrName>ppt_h</p:attrName>
                                        </p:attrNameLst>
                                      </p:cBhvr>
                                      <p:tavLst>
                                        <p:tav tm="0">
                                          <p:val>
                                            <p:strVal val="ppt_h"/>
                                          </p:val>
                                        </p:tav>
                                        <p:tav tm="100000">
                                          <p:val>
                                            <p:strVal val="ppt_h"/>
                                          </p:val>
                                        </p:tav>
                                      </p:tavLst>
                                    </p:anim>
                                    <p:anim calcmode="lin" valueType="num">
                                      <p:cBhvr>
                                        <p:cTn id="143"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4" dur="1" fill="hold">
                                          <p:stCondLst>
                                            <p:cond delay="2999"/>
                                          </p:stCondLst>
                                        </p:cTn>
                                        <p:tgtEl>
                                          <p:spTgt spid="11"/>
                                        </p:tgtEl>
                                        <p:attrNameLst>
                                          <p:attrName>style.visibility</p:attrName>
                                        </p:attrNameLst>
                                      </p:cBhvr>
                                      <p:to>
                                        <p:strVal val="hidden"/>
                                      </p:to>
                                    </p:set>
                                  </p:childTnLst>
                                </p:cTn>
                              </p:par>
                              <p:par>
                                <p:cTn id="145" presetID="19" presetClass="exit" presetSubtype="10" fill="hold" nodeType="withEffect">
                                  <p:stCondLst>
                                    <p:cond delay="0"/>
                                  </p:stCondLst>
                                  <p:childTnLst>
                                    <p:anim calcmode="lin" valueType="num">
                                      <p:cBhvr>
                                        <p:cTn id="146" dur="3000"/>
                                        <p:tgtEl>
                                          <p:spTgt spid="12"/>
                                        </p:tgtEl>
                                        <p:attrNameLst>
                                          <p:attrName>ppt_h</p:attrName>
                                        </p:attrNameLst>
                                      </p:cBhvr>
                                      <p:tavLst>
                                        <p:tav tm="0">
                                          <p:val>
                                            <p:strVal val="ppt_h"/>
                                          </p:val>
                                        </p:tav>
                                        <p:tav tm="100000">
                                          <p:val>
                                            <p:strVal val="ppt_h"/>
                                          </p:val>
                                        </p:tav>
                                      </p:tavLst>
                                    </p:anim>
                                    <p:anim calcmode="lin" valueType="num">
                                      <p:cBhvr>
                                        <p:cTn id="147"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8" dur="1" fill="hold">
                                          <p:stCondLst>
                                            <p:cond delay="2999"/>
                                          </p:stCondLst>
                                        </p:cTn>
                                        <p:tgtEl>
                                          <p:spTgt spid="12"/>
                                        </p:tgtEl>
                                        <p:attrNameLst>
                                          <p:attrName>style.visibility</p:attrName>
                                        </p:attrNameLst>
                                      </p:cBhvr>
                                      <p:to>
                                        <p:strVal val="hidden"/>
                                      </p:to>
                                    </p:set>
                                  </p:childTnLst>
                                </p:cTn>
                              </p:par>
                              <p:par>
                                <p:cTn id="149" presetID="19" presetClass="exit" presetSubtype="10" fill="hold" nodeType="withEffect">
                                  <p:stCondLst>
                                    <p:cond delay="0"/>
                                  </p:stCondLst>
                                  <p:childTnLst>
                                    <p:anim calcmode="lin" valueType="num">
                                      <p:cBhvr>
                                        <p:cTn id="150" dur="3000"/>
                                        <p:tgtEl>
                                          <p:spTgt spid="13"/>
                                        </p:tgtEl>
                                        <p:attrNameLst>
                                          <p:attrName>ppt_h</p:attrName>
                                        </p:attrNameLst>
                                      </p:cBhvr>
                                      <p:tavLst>
                                        <p:tav tm="0">
                                          <p:val>
                                            <p:strVal val="ppt_h"/>
                                          </p:val>
                                        </p:tav>
                                        <p:tav tm="100000">
                                          <p:val>
                                            <p:strVal val="ppt_h"/>
                                          </p:val>
                                        </p:tav>
                                      </p:tavLst>
                                    </p:anim>
                                    <p:anim calcmode="lin" valueType="num">
                                      <p:cBhvr>
                                        <p:cTn id="151"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2" dur="1" fill="hold">
                                          <p:stCondLst>
                                            <p:cond delay="2999"/>
                                          </p:stCondLst>
                                        </p:cTn>
                                        <p:tgtEl>
                                          <p:spTgt spid="13"/>
                                        </p:tgtEl>
                                        <p:attrNameLst>
                                          <p:attrName>style.visibility</p:attrName>
                                        </p:attrNameLst>
                                      </p:cBhvr>
                                      <p:to>
                                        <p:strVal val="hidden"/>
                                      </p:to>
                                    </p:set>
                                  </p:childTnLst>
                                </p:cTn>
                              </p:par>
                              <p:par>
                                <p:cTn id="153" presetID="2" presetClass="entr" presetSubtype="1"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additive="base">
                                        <p:cTn id="155" dur="3000" fill="hold"/>
                                        <p:tgtEl>
                                          <p:spTgt spid="4"/>
                                        </p:tgtEl>
                                        <p:attrNameLst>
                                          <p:attrName>ppt_x</p:attrName>
                                        </p:attrNameLst>
                                      </p:cBhvr>
                                      <p:tavLst>
                                        <p:tav tm="0">
                                          <p:val>
                                            <p:strVal val="#ppt_x"/>
                                          </p:val>
                                        </p:tav>
                                        <p:tav tm="100000">
                                          <p:val>
                                            <p:strVal val="#ppt_x"/>
                                          </p:val>
                                        </p:tav>
                                      </p:tavLst>
                                    </p:anim>
                                    <p:anim calcmode="lin" valueType="num">
                                      <p:cBhvr additive="base">
                                        <p:cTn id="156"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40000"/>
                  <a:lumOff val="60000"/>
                </a:schemeClr>
              </a:gs>
              <a:gs pos="50000">
                <a:srgbClr val="0033CC">
                  <a:shade val="67500"/>
                  <a:satMod val="115000"/>
                </a:srgbClr>
              </a:gs>
              <a:gs pos="100000">
                <a:srgbClr val="0033CC">
                  <a:shade val="100000"/>
                  <a:satMod val="115000"/>
                </a:srgbClr>
              </a:gs>
            </a:gsLst>
            <a:path path="circle">
              <a:fillToRect l="50000" t="50000" r="50000" b="50000"/>
            </a:path>
            <a:tileRect/>
          </a:gradFill>
        </p:spPr>
        <p:txBody>
          <a:bodyPr/>
          <a:lstStyle/>
          <a:p>
            <a:endParaRPr lang="es-ES" dirty="0"/>
          </a:p>
        </p:txBody>
      </p:sp>
      <p:pic>
        <p:nvPicPr>
          <p:cNvPr id="4" name="3 Imagen" descr="0(60).jpg"/>
          <p:cNvPicPr>
            <a:picLocks noChangeAspect="1"/>
          </p:cNvPicPr>
          <p:nvPr/>
        </p:nvPicPr>
        <p:blipFill>
          <a:blip r:embed="rId2"/>
          <a:stretch>
            <a:fillRect/>
          </a:stretch>
        </p:blipFill>
        <p:spPr>
          <a:xfrm>
            <a:off x="0" y="0"/>
            <a:ext cx="9144000" cy="6858000"/>
          </a:xfrm>
          <a:prstGeom prst="rect">
            <a:avLst/>
          </a:prstGeom>
        </p:spPr>
      </p:pic>
      <p:pic>
        <p:nvPicPr>
          <p:cNvPr id="5" name="4 Imagen" descr="_2NZDmaXmCZYmBm4L3wvGCoWxLg.png"/>
          <p:cNvPicPr>
            <a:picLocks noChangeAspect="1"/>
          </p:cNvPicPr>
          <p:nvPr/>
        </p:nvPicPr>
        <p:blipFill>
          <a:blip r:embed="rId3">
            <a:duotone>
              <a:schemeClr val="accent1">
                <a:shade val="45000"/>
                <a:satMod val="135000"/>
              </a:schemeClr>
              <a:prstClr val="white"/>
            </a:duotone>
            <a:lum contrast="40000"/>
          </a:blip>
          <a:stretch>
            <a:fillRect/>
          </a:stretch>
        </p:blipFill>
        <p:spPr>
          <a:xfrm>
            <a:off x="3143241" y="4286255"/>
            <a:ext cx="2857500" cy="2190750"/>
          </a:xfrm>
          <a:prstGeom prst="triangle">
            <a:avLst/>
          </a:prstGeom>
        </p:spPr>
      </p:pic>
      <p:pic>
        <p:nvPicPr>
          <p:cNvPr id="6" name="5 Imagen" descr="_2NZDmaXmCZYmBm4L3wvGCoWxLg.png"/>
          <p:cNvPicPr>
            <a:picLocks noChangeAspect="1"/>
          </p:cNvPicPr>
          <p:nvPr/>
        </p:nvPicPr>
        <p:blipFill>
          <a:blip r:embed="rId3">
            <a:duotone>
              <a:schemeClr val="accent1">
                <a:shade val="45000"/>
                <a:satMod val="135000"/>
              </a:schemeClr>
              <a:prstClr val="white"/>
            </a:duotone>
            <a:lum contrast="40000"/>
          </a:blip>
          <a:stretch>
            <a:fillRect/>
          </a:stretch>
        </p:blipFill>
        <p:spPr>
          <a:xfrm rot="11092104">
            <a:off x="3214679" y="428603"/>
            <a:ext cx="2857500" cy="2190750"/>
          </a:xfrm>
          <a:prstGeom prst="triangle">
            <a:avLst/>
          </a:prstGeom>
        </p:spPr>
      </p:pic>
      <p:pic>
        <p:nvPicPr>
          <p:cNvPr id="7" name="6 Imagen" descr="_2NZDmaXmCZYmBm4L3wvGCoWxLg.png"/>
          <p:cNvPicPr>
            <a:picLocks noChangeAspect="1"/>
          </p:cNvPicPr>
          <p:nvPr/>
        </p:nvPicPr>
        <p:blipFill>
          <a:blip r:embed="rId3">
            <a:duotone>
              <a:schemeClr val="accent1">
                <a:shade val="45000"/>
                <a:satMod val="135000"/>
              </a:schemeClr>
              <a:prstClr val="white"/>
            </a:duotone>
            <a:lum contrast="40000"/>
          </a:blip>
          <a:stretch>
            <a:fillRect/>
          </a:stretch>
        </p:blipFill>
        <p:spPr>
          <a:xfrm rot="5400000">
            <a:off x="1085529" y="2289982"/>
            <a:ext cx="2857500" cy="2190750"/>
          </a:xfrm>
          <a:prstGeom prst="triangle">
            <a:avLst/>
          </a:prstGeom>
        </p:spPr>
      </p:pic>
      <p:pic>
        <p:nvPicPr>
          <p:cNvPr id="8" name="7 Imagen" descr="_2NZDmaXmCZYmBm4L3wvGCoWxLg.png"/>
          <p:cNvPicPr>
            <a:picLocks noChangeAspect="1"/>
          </p:cNvPicPr>
          <p:nvPr/>
        </p:nvPicPr>
        <p:blipFill>
          <a:blip r:embed="rId3">
            <a:duotone>
              <a:schemeClr val="accent1">
                <a:shade val="45000"/>
                <a:satMod val="135000"/>
              </a:schemeClr>
              <a:prstClr val="white"/>
            </a:duotone>
            <a:lum contrast="40000"/>
          </a:blip>
          <a:stretch>
            <a:fillRect/>
          </a:stretch>
        </p:blipFill>
        <p:spPr>
          <a:xfrm rot="16484987">
            <a:off x="5210427" y="2347971"/>
            <a:ext cx="2857500" cy="2190750"/>
          </a:xfrm>
          <a:prstGeom prst="triangle">
            <a:avLst/>
          </a:prstGeom>
        </p:spPr>
      </p:pic>
      <p:pic>
        <p:nvPicPr>
          <p:cNvPr id="9" name="8 Imagen" descr="_2NZDmaXmCZYmBm4L3wvGCoWxLg.png"/>
          <p:cNvPicPr>
            <a:picLocks noChangeAspect="1"/>
          </p:cNvPicPr>
          <p:nvPr/>
        </p:nvPicPr>
        <p:blipFill>
          <a:blip r:embed="rId3">
            <a:duotone>
              <a:schemeClr val="accent1">
                <a:shade val="45000"/>
                <a:satMod val="135000"/>
              </a:schemeClr>
              <a:prstClr val="white"/>
            </a:duotone>
            <a:lum contrast="40000"/>
          </a:blip>
          <a:stretch>
            <a:fillRect/>
          </a:stretch>
        </p:blipFill>
        <p:spPr>
          <a:xfrm rot="2657456">
            <a:off x="1787586" y="3615331"/>
            <a:ext cx="2857500" cy="2190750"/>
          </a:xfrm>
          <a:prstGeom prst="triangle">
            <a:avLst/>
          </a:prstGeom>
        </p:spPr>
      </p:pic>
      <p:pic>
        <p:nvPicPr>
          <p:cNvPr id="10" name="9 Imagen" descr="_2NZDmaXmCZYmBm4L3wvGCoWxLg.png"/>
          <p:cNvPicPr>
            <a:picLocks noChangeAspect="1"/>
          </p:cNvPicPr>
          <p:nvPr/>
        </p:nvPicPr>
        <p:blipFill>
          <a:blip r:embed="rId3">
            <a:duotone>
              <a:schemeClr val="accent1">
                <a:shade val="45000"/>
                <a:satMod val="135000"/>
              </a:schemeClr>
              <a:prstClr val="white"/>
            </a:duotone>
            <a:lum contrast="40000"/>
          </a:blip>
          <a:stretch>
            <a:fillRect/>
          </a:stretch>
        </p:blipFill>
        <p:spPr>
          <a:xfrm rot="8631513">
            <a:off x="1728378" y="917586"/>
            <a:ext cx="2857500" cy="2190750"/>
          </a:xfrm>
          <a:prstGeom prst="triangle">
            <a:avLst/>
          </a:prstGeom>
        </p:spPr>
      </p:pic>
      <p:pic>
        <p:nvPicPr>
          <p:cNvPr id="11" name="10 Imagen" descr="_2NZDmaXmCZYmBm4L3wvGCoWxLg.png"/>
          <p:cNvPicPr>
            <a:picLocks noChangeAspect="1"/>
          </p:cNvPicPr>
          <p:nvPr/>
        </p:nvPicPr>
        <p:blipFill>
          <a:blip r:embed="rId3">
            <a:duotone>
              <a:schemeClr val="accent1">
                <a:shade val="45000"/>
                <a:satMod val="135000"/>
              </a:schemeClr>
              <a:prstClr val="white"/>
            </a:duotone>
            <a:lum contrast="40000"/>
          </a:blip>
          <a:stretch>
            <a:fillRect/>
          </a:stretch>
        </p:blipFill>
        <p:spPr>
          <a:xfrm rot="13821380">
            <a:off x="4683964" y="1060828"/>
            <a:ext cx="2857500" cy="2190750"/>
          </a:xfrm>
          <a:prstGeom prst="triangle">
            <a:avLst/>
          </a:prstGeom>
        </p:spPr>
      </p:pic>
      <p:pic>
        <p:nvPicPr>
          <p:cNvPr id="12" name="11 Imagen" descr="_2NZDmaXmCZYmBm4L3wvGCoWxLg.png"/>
          <p:cNvPicPr>
            <a:picLocks noChangeAspect="1"/>
          </p:cNvPicPr>
          <p:nvPr/>
        </p:nvPicPr>
        <p:blipFill>
          <a:blip r:embed="rId3">
            <a:duotone>
              <a:schemeClr val="accent1">
                <a:shade val="45000"/>
                <a:satMod val="135000"/>
              </a:schemeClr>
              <a:prstClr val="white"/>
            </a:duotone>
            <a:lum contrast="40000"/>
          </a:blip>
          <a:stretch>
            <a:fillRect/>
          </a:stretch>
        </p:blipFill>
        <p:spPr>
          <a:xfrm rot="18744304">
            <a:off x="4486945" y="3627227"/>
            <a:ext cx="2857500" cy="2190750"/>
          </a:xfrm>
          <a:prstGeom prst="triangle">
            <a:avLst/>
          </a:prstGeom>
        </p:spPr>
      </p:pic>
      <p:sp>
        <p:nvSpPr>
          <p:cNvPr id="13" name="12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3"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9"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xit" presetSubtype="1" fill="hold" nodeType="withEffect">
                                  <p:stCondLst>
                                    <p:cond delay="0"/>
                                  </p:stCondLst>
                                  <p:childTnLst>
                                    <p:anim calcmode="lin" valueType="num">
                                      <p:cBhvr additive="base">
                                        <p:cTn id="41" dur="3000"/>
                                        <p:tgtEl>
                                          <p:spTgt spid="5"/>
                                        </p:tgtEl>
                                        <p:attrNameLst>
                                          <p:attrName>ppt_x</p:attrName>
                                        </p:attrNameLst>
                                      </p:cBhvr>
                                      <p:tavLst>
                                        <p:tav tm="0">
                                          <p:val>
                                            <p:strVal val="ppt_x"/>
                                          </p:val>
                                        </p:tav>
                                        <p:tav tm="100000">
                                          <p:val>
                                            <p:strVal val="ppt_x"/>
                                          </p:val>
                                        </p:tav>
                                      </p:tavLst>
                                    </p:anim>
                                    <p:anim calcmode="lin" valueType="num">
                                      <p:cBhvr additive="base">
                                        <p:cTn id="42" dur="3000"/>
                                        <p:tgtEl>
                                          <p:spTgt spid="5"/>
                                        </p:tgtEl>
                                        <p:attrNameLst>
                                          <p:attrName>ppt_y</p:attrName>
                                        </p:attrNameLst>
                                      </p:cBhvr>
                                      <p:tavLst>
                                        <p:tav tm="0">
                                          <p:val>
                                            <p:strVal val="ppt_y"/>
                                          </p:val>
                                        </p:tav>
                                        <p:tav tm="100000">
                                          <p:val>
                                            <p:strVal val="0-ppt_h/2"/>
                                          </p:val>
                                        </p:tav>
                                      </p:tavLst>
                                    </p:anim>
                                    <p:set>
                                      <p:cBhvr>
                                        <p:cTn id="43" dur="1" fill="hold">
                                          <p:stCondLst>
                                            <p:cond delay="2999"/>
                                          </p:stCondLst>
                                        </p:cTn>
                                        <p:tgtEl>
                                          <p:spTgt spid="5"/>
                                        </p:tgtEl>
                                        <p:attrNameLst>
                                          <p:attrName>style.visibility</p:attrName>
                                        </p:attrNameLst>
                                      </p:cBhvr>
                                      <p:to>
                                        <p:strVal val="hidden"/>
                                      </p:to>
                                    </p:set>
                                  </p:childTnLst>
                                </p:cTn>
                              </p:par>
                              <p:par>
                                <p:cTn id="44" presetID="2" presetClass="exit" presetSubtype="4" fill="hold" nodeType="withEffect">
                                  <p:stCondLst>
                                    <p:cond delay="0"/>
                                  </p:stCondLst>
                                  <p:childTnLst>
                                    <p:anim calcmode="lin" valueType="num">
                                      <p:cBhvr additive="base">
                                        <p:cTn id="45" dur="3000"/>
                                        <p:tgtEl>
                                          <p:spTgt spid="6"/>
                                        </p:tgtEl>
                                        <p:attrNameLst>
                                          <p:attrName>ppt_x</p:attrName>
                                        </p:attrNameLst>
                                      </p:cBhvr>
                                      <p:tavLst>
                                        <p:tav tm="0">
                                          <p:val>
                                            <p:strVal val="ppt_x"/>
                                          </p:val>
                                        </p:tav>
                                        <p:tav tm="100000">
                                          <p:val>
                                            <p:strVal val="ppt_x"/>
                                          </p:val>
                                        </p:tav>
                                      </p:tavLst>
                                    </p:anim>
                                    <p:anim calcmode="lin" valueType="num">
                                      <p:cBhvr additive="base">
                                        <p:cTn id="46" dur="3000"/>
                                        <p:tgtEl>
                                          <p:spTgt spid="6"/>
                                        </p:tgtEl>
                                        <p:attrNameLst>
                                          <p:attrName>ppt_y</p:attrName>
                                        </p:attrNameLst>
                                      </p:cBhvr>
                                      <p:tavLst>
                                        <p:tav tm="0">
                                          <p:val>
                                            <p:strVal val="ppt_y"/>
                                          </p:val>
                                        </p:tav>
                                        <p:tav tm="100000">
                                          <p:val>
                                            <p:strVal val="1+ppt_h/2"/>
                                          </p:val>
                                        </p:tav>
                                      </p:tavLst>
                                    </p:anim>
                                    <p:set>
                                      <p:cBhvr>
                                        <p:cTn id="47" dur="1" fill="hold">
                                          <p:stCondLst>
                                            <p:cond delay="2999"/>
                                          </p:stCondLst>
                                        </p:cTn>
                                        <p:tgtEl>
                                          <p:spTgt spid="6"/>
                                        </p:tgtEl>
                                        <p:attrNameLst>
                                          <p:attrName>style.visibility</p:attrName>
                                        </p:attrNameLst>
                                      </p:cBhvr>
                                      <p:to>
                                        <p:strVal val="hidden"/>
                                      </p:to>
                                    </p:set>
                                  </p:childTnLst>
                                </p:cTn>
                              </p:par>
                              <p:par>
                                <p:cTn id="48" presetID="2" presetClass="exit" presetSubtype="2" fill="hold" nodeType="withEffect">
                                  <p:stCondLst>
                                    <p:cond delay="0"/>
                                  </p:stCondLst>
                                  <p:childTnLst>
                                    <p:anim calcmode="lin" valueType="num">
                                      <p:cBhvr additive="base">
                                        <p:cTn id="49" dur="3000"/>
                                        <p:tgtEl>
                                          <p:spTgt spid="7"/>
                                        </p:tgtEl>
                                        <p:attrNameLst>
                                          <p:attrName>ppt_x</p:attrName>
                                        </p:attrNameLst>
                                      </p:cBhvr>
                                      <p:tavLst>
                                        <p:tav tm="0">
                                          <p:val>
                                            <p:strVal val="ppt_x"/>
                                          </p:val>
                                        </p:tav>
                                        <p:tav tm="100000">
                                          <p:val>
                                            <p:strVal val="1+ppt_w/2"/>
                                          </p:val>
                                        </p:tav>
                                      </p:tavLst>
                                    </p:anim>
                                    <p:anim calcmode="lin" valueType="num">
                                      <p:cBhvr additive="base">
                                        <p:cTn id="50" dur="3000"/>
                                        <p:tgtEl>
                                          <p:spTgt spid="7"/>
                                        </p:tgtEl>
                                        <p:attrNameLst>
                                          <p:attrName>ppt_y</p:attrName>
                                        </p:attrNameLst>
                                      </p:cBhvr>
                                      <p:tavLst>
                                        <p:tav tm="0">
                                          <p:val>
                                            <p:strVal val="ppt_y"/>
                                          </p:val>
                                        </p:tav>
                                        <p:tav tm="100000">
                                          <p:val>
                                            <p:strVal val="ppt_y"/>
                                          </p:val>
                                        </p:tav>
                                      </p:tavLst>
                                    </p:anim>
                                    <p:set>
                                      <p:cBhvr>
                                        <p:cTn id="51" dur="1" fill="hold">
                                          <p:stCondLst>
                                            <p:cond delay="2999"/>
                                          </p:stCondLst>
                                        </p:cTn>
                                        <p:tgtEl>
                                          <p:spTgt spid="7"/>
                                        </p:tgtEl>
                                        <p:attrNameLst>
                                          <p:attrName>style.visibility</p:attrName>
                                        </p:attrNameLst>
                                      </p:cBhvr>
                                      <p:to>
                                        <p:strVal val="hidden"/>
                                      </p:to>
                                    </p:set>
                                  </p:childTnLst>
                                </p:cTn>
                              </p:par>
                              <p:par>
                                <p:cTn id="52" presetID="2" presetClass="exit" presetSubtype="8" fill="hold" nodeType="withEffect">
                                  <p:stCondLst>
                                    <p:cond delay="0"/>
                                  </p:stCondLst>
                                  <p:childTnLst>
                                    <p:anim calcmode="lin" valueType="num">
                                      <p:cBhvr additive="base">
                                        <p:cTn id="53" dur="3000"/>
                                        <p:tgtEl>
                                          <p:spTgt spid="8"/>
                                        </p:tgtEl>
                                        <p:attrNameLst>
                                          <p:attrName>ppt_x</p:attrName>
                                        </p:attrNameLst>
                                      </p:cBhvr>
                                      <p:tavLst>
                                        <p:tav tm="0">
                                          <p:val>
                                            <p:strVal val="ppt_x"/>
                                          </p:val>
                                        </p:tav>
                                        <p:tav tm="100000">
                                          <p:val>
                                            <p:strVal val="0-ppt_w/2"/>
                                          </p:val>
                                        </p:tav>
                                      </p:tavLst>
                                    </p:anim>
                                    <p:anim calcmode="lin" valueType="num">
                                      <p:cBhvr additive="base">
                                        <p:cTn id="54" dur="3000"/>
                                        <p:tgtEl>
                                          <p:spTgt spid="8"/>
                                        </p:tgtEl>
                                        <p:attrNameLst>
                                          <p:attrName>ppt_y</p:attrName>
                                        </p:attrNameLst>
                                      </p:cBhvr>
                                      <p:tavLst>
                                        <p:tav tm="0">
                                          <p:val>
                                            <p:strVal val="ppt_y"/>
                                          </p:val>
                                        </p:tav>
                                        <p:tav tm="100000">
                                          <p:val>
                                            <p:strVal val="ppt_y"/>
                                          </p:val>
                                        </p:tav>
                                      </p:tavLst>
                                    </p:anim>
                                    <p:set>
                                      <p:cBhvr>
                                        <p:cTn id="55" dur="1" fill="hold">
                                          <p:stCondLst>
                                            <p:cond delay="2999"/>
                                          </p:stCondLst>
                                        </p:cTn>
                                        <p:tgtEl>
                                          <p:spTgt spid="8"/>
                                        </p:tgtEl>
                                        <p:attrNameLst>
                                          <p:attrName>style.visibility</p:attrName>
                                        </p:attrNameLst>
                                      </p:cBhvr>
                                      <p:to>
                                        <p:strVal val="hidden"/>
                                      </p:to>
                                    </p:set>
                                  </p:childTnLst>
                                </p:cTn>
                              </p:par>
                              <p:par>
                                <p:cTn id="56" presetID="2" presetClass="exit" presetSubtype="3" fill="hold" nodeType="withEffect">
                                  <p:stCondLst>
                                    <p:cond delay="0"/>
                                  </p:stCondLst>
                                  <p:childTnLst>
                                    <p:anim calcmode="lin" valueType="num">
                                      <p:cBhvr additive="base">
                                        <p:cTn id="57" dur="3000"/>
                                        <p:tgtEl>
                                          <p:spTgt spid="9"/>
                                        </p:tgtEl>
                                        <p:attrNameLst>
                                          <p:attrName>ppt_x</p:attrName>
                                        </p:attrNameLst>
                                      </p:cBhvr>
                                      <p:tavLst>
                                        <p:tav tm="0">
                                          <p:val>
                                            <p:strVal val="ppt_x"/>
                                          </p:val>
                                        </p:tav>
                                        <p:tav tm="100000">
                                          <p:val>
                                            <p:strVal val="1+ppt_w/2"/>
                                          </p:val>
                                        </p:tav>
                                      </p:tavLst>
                                    </p:anim>
                                    <p:anim calcmode="lin" valueType="num">
                                      <p:cBhvr additive="base">
                                        <p:cTn id="58" dur="3000"/>
                                        <p:tgtEl>
                                          <p:spTgt spid="9"/>
                                        </p:tgtEl>
                                        <p:attrNameLst>
                                          <p:attrName>ppt_y</p:attrName>
                                        </p:attrNameLst>
                                      </p:cBhvr>
                                      <p:tavLst>
                                        <p:tav tm="0">
                                          <p:val>
                                            <p:strVal val="ppt_y"/>
                                          </p:val>
                                        </p:tav>
                                        <p:tav tm="100000">
                                          <p:val>
                                            <p:strVal val="0-ppt_h/2"/>
                                          </p:val>
                                        </p:tav>
                                      </p:tavLst>
                                    </p:anim>
                                    <p:set>
                                      <p:cBhvr>
                                        <p:cTn id="59" dur="1" fill="hold">
                                          <p:stCondLst>
                                            <p:cond delay="2999"/>
                                          </p:stCondLst>
                                        </p:cTn>
                                        <p:tgtEl>
                                          <p:spTgt spid="9"/>
                                        </p:tgtEl>
                                        <p:attrNameLst>
                                          <p:attrName>style.visibility</p:attrName>
                                        </p:attrNameLst>
                                      </p:cBhvr>
                                      <p:to>
                                        <p:strVal val="hidden"/>
                                      </p:to>
                                    </p:set>
                                  </p:childTnLst>
                                </p:cTn>
                              </p:par>
                              <p:par>
                                <p:cTn id="60" presetID="2" presetClass="exit" presetSubtype="6" fill="hold" nodeType="withEffect">
                                  <p:stCondLst>
                                    <p:cond delay="0"/>
                                  </p:stCondLst>
                                  <p:childTnLst>
                                    <p:anim calcmode="lin" valueType="num">
                                      <p:cBhvr additive="base">
                                        <p:cTn id="61" dur="3000"/>
                                        <p:tgtEl>
                                          <p:spTgt spid="10"/>
                                        </p:tgtEl>
                                        <p:attrNameLst>
                                          <p:attrName>ppt_x</p:attrName>
                                        </p:attrNameLst>
                                      </p:cBhvr>
                                      <p:tavLst>
                                        <p:tav tm="0">
                                          <p:val>
                                            <p:strVal val="ppt_x"/>
                                          </p:val>
                                        </p:tav>
                                        <p:tav tm="100000">
                                          <p:val>
                                            <p:strVal val="1+ppt_w/2"/>
                                          </p:val>
                                        </p:tav>
                                      </p:tavLst>
                                    </p:anim>
                                    <p:anim calcmode="lin" valueType="num">
                                      <p:cBhvr additive="base">
                                        <p:cTn id="62" dur="3000"/>
                                        <p:tgtEl>
                                          <p:spTgt spid="10"/>
                                        </p:tgtEl>
                                        <p:attrNameLst>
                                          <p:attrName>ppt_y</p:attrName>
                                        </p:attrNameLst>
                                      </p:cBhvr>
                                      <p:tavLst>
                                        <p:tav tm="0">
                                          <p:val>
                                            <p:strVal val="ppt_y"/>
                                          </p:val>
                                        </p:tav>
                                        <p:tav tm="100000">
                                          <p:val>
                                            <p:strVal val="1+ppt_h/2"/>
                                          </p:val>
                                        </p:tav>
                                      </p:tavLst>
                                    </p:anim>
                                    <p:set>
                                      <p:cBhvr>
                                        <p:cTn id="63" dur="1" fill="hold">
                                          <p:stCondLst>
                                            <p:cond delay="2999"/>
                                          </p:stCondLst>
                                        </p:cTn>
                                        <p:tgtEl>
                                          <p:spTgt spid="10"/>
                                        </p:tgtEl>
                                        <p:attrNameLst>
                                          <p:attrName>style.visibility</p:attrName>
                                        </p:attrNameLst>
                                      </p:cBhvr>
                                      <p:to>
                                        <p:strVal val="hidden"/>
                                      </p:to>
                                    </p:set>
                                  </p:childTnLst>
                                </p:cTn>
                              </p:par>
                              <p:par>
                                <p:cTn id="64" presetID="2" presetClass="exit" presetSubtype="12" fill="hold" nodeType="withEffect">
                                  <p:stCondLst>
                                    <p:cond delay="0"/>
                                  </p:stCondLst>
                                  <p:childTnLst>
                                    <p:anim calcmode="lin" valueType="num">
                                      <p:cBhvr additive="base">
                                        <p:cTn id="65" dur="3000"/>
                                        <p:tgtEl>
                                          <p:spTgt spid="11"/>
                                        </p:tgtEl>
                                        <p:attrNameLst>
                                          <p:attrName>ppt_x</p:attrName>
                                        </p:attrNameLst>
                                      </p:cBhvr>
                                      <p:tavLst>
                                        <p:tav tm="0">
                                          <p:val>
                                            <p:strVal val="ppt_x"/>
                                          </p:val>
                                        </p:tav>
                                        <p:tav tm="100000">
                                          <p:val>
                                            <p:strVal val="0-ppt_w/2"/>
                                          </p:val>
                                        </p:tav>
                                      </p:tavLst>
                                    </p:anim>
                                    <p:anim calcmode="lin" valueType="num">
                                      <p:cBhvr additive="base">
                                        <p:cTn id="66" dur="3000"/>
                                        <p:tgtEl>
                                          <p:spTgt spid="11"/>
                                        </p:tgtEl>
                                        <p:attrNameLst>
                                          <p:attrName>ppt_y</p:attrName>
                                        </p:attrNameLst>
                                      </p:cBhvr>
                                      <p:tavLst>
                                        <p:tav tm="0">
                                          <p:val>
                                            <p:strVal val="ppt_y"/>
                                          </p:val>
                                        </p:tav>
                                        <p:tav tm="100000">
                                          <p:val>
                                            <p:strVal val="1+ppt_h/2"/>
                                          </p:val>
                                        </p:tav>
                                      </p:tavLst>
                                    </p:anim>
                                    <p:set>
                                      <p:cBhvr>
                                        <p:cTn id="67" dur="1" fill="hold">
                                          <p:stCondLst>
                                            <p:cond delay="2999"/>
                                          </p:stCondLst>
                                        </p:cTn>
                                        <p:tgtEl>
                                          <p:spTgt spid="11"/>
                                        </p:tgtEl>
                                        <p:attrNameLst>
                                          <p:attrName>style.visibility</p:attrName>
                                        </p:attrNameLst>
                                      </p:cBhvr>
                                      <p:to>
                                        <p:strVal val="hidden"/>
                                      </p:to>
                                    </p:set>
                                  </p:childTnLst>
                                </p:cTn>
                              </p:par>
                              <p:par>
                                <p:cTn id="68" presetID="2" presetClass="exit" presetSubtype="9" fill="hold" nodeType="withEffect">
                                  <p:stCondLst>
                                    <p:cond delay="0"/>
                                  </p:stCondLst>
                                  <p:childTnLst>
                                    <p:anim calcmode="lin" valueType="num">
                                      <p:cBhvr additive="base">
                                        <p:cTn id="69" dur="3000"/>
                                        <p:tgtEl>
                                          <p:spTgt spid="12"/>
                                        </p:tgtEl>
                                        <p:attrNameLst>
                                          <p:attrName>ppt_x</p:attrName>
                                        </p:attrNameLst>
                                      </p:cBhvr>
                                      <p:tavLst>
                                        <p:tav tm="0">
                                          <p:val>
                                            <p:strVal val="ppt_x"/>
                                          </p:val>
                                        </p:tav>
                                        <p:tav tm="100000">
                                          <p:val>
                                            <p:strVal val="0-ppt_w/2"/>
                                          </p:val>
                                        </p:tav>
                                      </p:tavLst>
                                    </p:anim>
                                    <p:anim calcmode="lin" valueType="num">
                                      <p:cBhvr additive="base">
                                        <p:cTn id="70" dur="3000"/>
                                        <p:tgtEl>
                                          <p:spTgt spid="12"/>
                                        </p:tgtEl>
                                        <p:attrNameLst>
                                          <p:attrName>ppt_y</p:attrName>
                                        </p:attrNameLst>
                                      </p:cBhvr>
                                      <p:tavLst>
                                        <p:tav tm="0">
                                          <p:val>
                                            <p:strVal val="ppt_y"/>
                                          </p:val>
                                        </p:tav>
                                        <p:tav tm="100000">
                                          <p:val>
                                            <p:strVal val="0-ppt_h/2"/>
                                          </p:val>
                                        </p:tav>
                                      </p:tavLst>
                                    </p:anim>
                                    <p:set>
                                      <p:cBhvr>
                                        <p:cTn id="71" dur="1" fill="hold">
                                          <p:stCondLst>
                                            <p:cond delay="2999"/>
                                          </p:stCondLst>
                                        </p:cTn>
                                        <p:tgtEl>
                                          <p:spTgt spid="12"/>
                                        </p:tgtEl>
                                        <p:attrNameLst>
                                          <p:attrName>style.visibility</p:attrName>
                                        </p:attrNameLst>
                                      </p:cBhvr>
                                      <p:to>
                                        <p:strVal val="hidden"/>
                                      </p:to>
                                    </p:set>
                                  </p:childTnLst>
                                </p:cTn>
                              </p:par>
                              <p:par>
                                <p:cTn id="72" presetID="23" presetClass="entr" presetSubtype="288" fill="hold" nodeType="withEffect">
                                  <p:stCondLst>
                                    <p:cond delay="0"/>
                                  </p:stCondLst>
                                  <p:childTnLst>
                                    <p:set>
                                      <p:cBhvr>
                                        <p:cTn id="73" dur="1" fill="hold">
                                          <p:stCondLst>
                                            <p:cond delay="0"/>
                                          </p:stCondLst>
                                        </p:cTn>
                                        <p:tgtEl>
                                          <p:spTgt spid="4"/>
                                        </p:tgtEl>
                                        <p:attrNameLst>
                                          <p:attrName>style.visibility</p:attrName>
                                        </p:attrNameLst>
                                      </p:cBhvr>
                                      <p:to>
                                        <p:strVal val="visible"/>
                                      </p:to>
                                    </p:set>
                                    <p:anim calcmode="lin" valueType="num">
                                      <p:cBhvr>
                                        <p:cTn id="74" dur="3000" fill="hold"/>
                                        <p:tgtEl>
                                          <p:spTgt spid="4"/>
                                        </p:tgtEl>
                                        <p:attrNameLst>
                                          <p:attrName>ppt_w</p:attrName>
                                        </p:attrNameLst>
                                      </p:cBhvr>
                                      <p:tavLst>
                                        <p:tav tm="0">
                                          <p:val>
                                            <p:strVal val="4/3*#ppt_w"/>
                                          </p:val>
                                        </p:tav>
                                        <p:tav tm="100000">
                                          <p:val>
                                            <p:strVal val="#ppt_w"/>
                                          </p:val>
                                        </p:tav>
                                      </p:tavLst>
                                    </p:anim>
                                    <p:anim calcmode="lin" valueType="num">
                                      <p:cBhvr>
                                        <p:cTn id="75" dur="3000" fill="hold"/>
                                        <p:tgtEl>
                                          <p:spTgt spid="4"/>
                                        </p:tgtEl>
                                        <p:attrNameLst>
                                          <p:attrName>ppt_h</p:attrName>
                                        </p:attrNameLst>
                                      </p:cBhvr>
                                      <p:tavLst>
                                        <p:tav tm="0">
                                          <p:val>
                                            <p:strVal val="4/3*#ppt_h"/>
                                          </p:val>
                                        </p:tav>
                                        <p:tav tm="100000">
                                          <p:val>
                                            <p:strVal val="#ppt_h"/>
                                          </p:val>
                                        </p:tav>
                                      </p:tavLst>
                                    </p:anim>
                                  </p:childTnLst>
                                </p:cTn>
                              </p:par>
                              <p:par>
                                <p:cTn id="76" presetID="10" presetClass="entr" presetSubtype="0" fill="hold" nodeType="withEffect">
                                  <p:stCondLst>
                                    <p:cond delay="0"/>
                                  </p:stCondLst>
                                  <p:childTnLst>
                                    <p:set>
                                      <p:cBhvr>
                                        <p:cTn id="77" dur="1" fill="hold">
                                          <p:stCondLst>
                                            <p:cond delay="0"/>
                                          </p:stCondLst>
                                        </p:cTn>
                                        <p:tgtEl>
                                          <p:spTgt spid="4"/>
                                        </p:tgtEl>
                                        <p:attrNameLst>
                                          <p:attrName>style.visibility</p:attrName>
                                        </p:attrNameLst>
                                      </p:cBhvr>
                                      <p:to>
                                        <p:strVal val="visible"/>
                                      </p:to>
                                    </p:set>
                                    <p:animEffect transition="in" filter="fade">
                                      <p:cBhvr>
                                        <p:cTn id="7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gradFill flip="none" rotWithShape="1">
            <a:gsLst>
              <a:gs pos="0">
                <a:srgbClr val="3366FF"/>
              </a:gs>
              <a:gs pos="50000">
                <a:srgbClr val="374E97">
                  <a:shade val="67500"/>
                  <a:satMod val="115000"/>
                </a:srgbClr>
              </a:gs>
              <a:gs pos="100000">
                <a:srgbClr val="374E97">
                  <a:shade val="100000"/>
                  <a:satMod val="115000"/>
                </a:srgbClr>
              </a:gs>
            </a:gsLst>
            <a:lin ang="16200000" scaled="1"/>
            <a:tileRect/>
          </a:gradFill>
        </p:spPr>
        <p:txBody>
          <a:bodyPr/>
          <a:lstStyle/>
          <a:p>
            <a:endParaRPr lang="es-ES" dirty="0"/>
          </a:p>
        </p:txBody>
      </p:sp>
      <p:pic>
        <p:nvPicPr>
          <p:cNvPr id="4" name="3 Imagen" descr="0(112).jpg"/>
          <p:cNvPicPr>
            <a:picLocks noChangeAspect="1"/>
          </p:cNvPicPr>
          <p:nvPr/>
        </p:nvPicPr>
        <p:blipFill>
          <a:blip r:embed="rId2"/>
          <a:stretch>
            <a:fillRect/>
          </a:stretch>
        </p:blipFill>
        <p:spPr>
          <a:xfrm>
            <a:off x="-8930" y="0"/>
            <a:ext cx="9152930" cy="6858000"/>
          </a:xfrm>
          <a:prstGeom prst="rect">
            <a:avLst/>
          </a:prstGeom>
        </p:spPr>
      </p:pic>
      <p:pic>
        <p:nvPicPr>
          <p:cNvPr id="5" name="4 Imagen" descr="5sGNXZXzrUSBpustcCUaI7KUExM.png"/>
          <p:cNvPicPr>
            <a:picLocks noChangeAspect="1"/>
          </p:cNvPicPr>
          <p:nvPr/>
        </p:nvPicPr>
        <p:blipFill>
          <a:blip r:embed="rId3">
            <a:duotone>
              <a:prstClr val="black"/>
              <a:srgbClr val="FFFF00">
                <a:tint val="45000"/>
                <a:satMod val="400000"/>
              </a:srgbClr>
            </a:duotone>
            <a:lum contrast="40000"/>
          </a:blip>
          <a:stretch>
            <a:fillRect/>
          </a:stretch>
        </p:blipFill>
        <p:spPr>
          <a:xfrm rot="16200000">
            <a:off x="2902739" y="97625"/>
            <a:ext cx="1643050" cy="1447800"/>
          </a:xfrm>
          <a:prstGeom prst="rect">
            <a:avLst/>
          </a:prstGeom>
          <a:effectLst>
            <a:reflection blurRad="6350" stA="50000" endA="300" endPos="90000" dir="5400000" sy="-100000" algn="bl" rotWithShape="0"/>
          </a:effectLst>
        </p:spPr>
      </p:pic>
      <p:pic>
        <p:nvPicPr>
          <p:cNvPr id="6" name="5 Imagen" descr="5sGNXZXzrUSBpustcCUaI7KUExM.png"/>
          <p:cNvPicPr>
            <a:picLocks noChangeAspect="1"/>
          </p:cNvPicPr>
          <p:nvPr/>
        </p:nvPicPr>
        <p:blipFill>
          <a:blip r:embed="rId3">
            <a:duotone>
              <a:prstClr val="black"/>
              <a:srgbClr val="FFFF00">
                <a:tint val="45000"/>
                <a:satMod val="400000"/>
              </a:srgbClr>
            </a:duotone>
            <a:lum contrast="40000"/>
          </a:blip>
          <a:stretch>
            <a:fillRect/>
          </a:stretch>
        </p:blipFill>
        <p:spPr>
          <a:xfrm rot="16200000">
            <a:off x="4545813" y="97625"/>
            <a:ext cx="1643050" cy="1447800"/>
          </a:xfrm>
          <a:prstGeom prst="rect">
            <a:avLst/>
          </a:prstGeom>
          <a:effectLst>
            <a:reflection blurRad="6350" stA="50000" endA="300" endPos="90000" dir="5400000" sy="-100000" algn="bl" rotWithShape="0"/>
          </a:effectLst>
        </p:spPr>
      </p:pic>
      <p:pic>
        <p:nvPicPr>
          <p:cNvPr id="7" name="6 Imagen" descr="5sGNXZXzrUSBpustcCUaI7KUExM.png"/>
          <p:cNvPicPr>
            <a:picLocks noChangeAspect="1"/>
          </p:cNvPicPr>
          <p:nvPr/>
        </p:nvPicPr>
        <p:blipFill>
          <a:blip r:embed="rId3">
            <a:duotone>
              <a:prstClr val="black"/>
              <a:srgbClr val="FFFF00">
                <a:tint val="45000"/>
                <a:satMod val="400000"/>
              </a:srgbClr>
            </a:duotone>
            <a:lum contrast="40000"/>
          </a:blip>
          <a:stretch>
            <a:fillRect/>
          </a:stretch>
        </p:blipFill>
        <p:spPr>
          <a:xfrm rot="16200000">
            <a:off x="2831289" y="1812125"/>
            <a:ext cx="1785950" cy="1447800"/>
          </a:xfrm>
          <a:prstGeom prst="rect">
            <a:avLst/>
          </a:prstGeom>
          <a:effectLst>
            <a:reflection blurRad="6350" stA="50000" endA="300" endPos="90000" dir="5400000" sy="-100000" algn="bl" rotWithShape="0"/>
          </a:effectLst>
        </p:spPr>
      </p:pic>
      <p:pic>
        <p:nvPicPr>
          <p:cNvPr id="8" name="7 Imagen" descr="5sGNXZXzrUSBpustcCUaI7KUExM.png"/>
          <p:cNvPicPr>
            <a:picLocks noChangeAspect="1"/>
          </p:cNvPicPr>
          <p:nvPr/>
        </p:nvPicPr>
        <p:blipFill>
          <a:blip r:embed="rId3">
            <a:duotone>
              <a:prstClr val="black"/>
              <a:srgbClr val="FFFF00">
                <a:tint val="45000"/>
                <a:satMod val="400000"/>
              </a:srgbClr>
            </a:duotone>
            <a:lum contrast="40000"/>
          </a:blip>
          <a:stretch>
            <a:fillRect/>
          </a:stretch>
        </p:blipFill>
        <p:spPr>
          <a:xfrm rot="16200000">
            <a:off x="4474363" y="1812125"/>
            <a:ext cx="1785950" cy="1447800"/>
          </a:xfrm>
          <a:prstGeom prst="rect">
            <a:avLst/>
          </a:prstGeom>
          <a:effectLst>
            <a:reflection blurRad="6350" stA="50000" endA="300" endPos="90000" dir="5400000" sy="-100000" algn="bl" rotWithShape="0"/>
          </a:effectLst>
        </p:spPr>
      </p:pic>
      <p:pic>
        <p:nvPicPr>
          <p:cNvPr id="9" name="8 Imagen" descr="5sGNXZXzrUSBpustcCUaI7KUExM.png"/>
          <p:cNvPicPr>
            <a:picLocks noChangeAspect="1"/>
          </p:cNvPicPr>
          <p:nvPr/>
        </p:nvPicPr>
        <p:blipFill>
          <a:blip r:embed="rId3">
            <a:duotone>
              <a:prstClr val="black"/>
              <a:srgbClr val="FFFF00">
                <a:tint val="45000"/>
                <a:satMod val="400000"/>
              </a:srgbClr>
            </a:duotone>
            <a:lum contrast="40000"/>
          </a:blip>
          <a:stretch>
            <a:fillRect/>
          </a:stretch>
        </p:blipFill>
        <p:spPr>
          <a:xfrm rot="16200000">
            <a:off x="2831289" y="3526637"/>
            <a:ext cx="1785950" cy="1447800"/>
          </a:xfrm>
          <a:prstGeom prst="rect">
            <a:avLst/>
          </a:prstGeom>
          <a:effectLst>
            <a:reflection blurRad="6350" stA="50000" endA="300" endPos="90000" dir="5400000" sy="-100000" algn="bl" rotWithShape="0"/>
          </a:effectLst>
        </p:spPr>
      </p:pic>
      <p:pic>
        <p:nvPicPr>
          <p:cNvPr id="10" name="9 Imagen" descr="5sGNXZXzrUSBpustcCUaI7KUExM.png"/>
          <p:cNvPicPr>
            <a:picLocks noChangeAspect="1"/>
          </p:cNvPicPr>
          <p:nvPr/>
        </p:nvPicPr>
        <p:blipFill>
          <a:blip r:embed="rId3">
            <a:duotone>
              <a:prstClr val="black"/>
              <a:srgbClr val="FFFF00">
                <a:tint val="45000"/>
                <a:satMod val="400000"/>
              </a:srgbClr>
            </a:duotone>
            <a:lum contrast="40000"/>
          </a:blip>
          <a:stretch>
            <a:fillRect/>
          </a:stretch>
        </p:blipFill>
        <p:spPr>
          <a:xfrm rot="16200000">
            <a:off x="4474363" y="3526637"/>
            <a:ext cx="1785950" cy="1447800"/>
          </a:xfrm>
          <a:prstGeom prst="rect">
            <a:avLst/>
          </a:prstGeom>
          <a:effectLst>
            <a:reflection blurRad="6350" stA="50000" endA="300" endPos="90000" dir="5400000" sy="-100000" algn="bl" rotWithShape="0"/>
          </a:effectLst>
        </p:spPr>
      </p:pic>
      <p:pic>
        <p:nvPicPr>
          <p:cNvPr id="11" name="10 Imagen" descr="5sGNXZXzrUSBpustcCUaI7KUExM.png"/>
          <p:cNvPicPr>
            <a:picLocks noChangeAspect="1"/>
          </p:cNvPicPr>
          <p:nvPr/>
        </p:nvPicPr>
        <p:blipFill>
          <a:blip r:embed="rId3">
            <a:duotone>
              <a:prstClr val="black"/>
              <a:srgbClr val="FFFF00">
                <a:tint val="45000"/>
                <a:satMod val="400000"/>
              </a:srgbClr>
            </a:duotone>
            <a:lum contrast="40000"/>
          </a:blip>
          <a:stretch>
            <a:fillRect/>
          </a:stretch>
        </p:blipFill>
        <p:spPr>
          <a:xfrm rot="16200000">
            <a:off x="2831301" y="5241137"/>
            <a:ext cx="1785926" cy="1447800"/>
          </a:xfrm>
          <a:prstGeom prst="rect">
            <a:avLst/>
          </a:prstGeom>
          <a:effectLst>
            <a:reflection blurRad="6350" stA="50000" endA="300" endPos="90000" dir="5400000" sy="-100000" algn="bl" rotWithShape="0"/>
          </a:effectLst>
        </p:spPr>
      </p:pic>
      <p:pic>
        <p:nvPicPr>
          <p:cNvPr id="12" name="11 Imagen" descr="5sGNXZXzrUSBpustcCUaI7KUExM.png"/>
          <p:cNvPicPr>
            <a:picLocks noChangeAspect="1"/>
          </p:cNvPicPr>
          <p:nvPr/>
        </p:nvPicPr>
        <p:blipFill>
          <a:blip r:embed="rId3">
            <a:duotone>
              <a:prstClr val="black"/>
              <a:srgbClr val="FFFF00">
                <a:tint val="45000"/>
                <a:satMod val="400000"/>
              </a:srgbClr>
            </a:duotone>
            <a:lum contrast="40000"/>
          </a:blip>
          <a:stretch>
            <a:fillRect/>
          </a:stretch>
        </p:blipFill>
        <p:spPr>
          <a:xfrm rot="16200000">
            <a:off x="4474375" y="5241137"/>
            <a:ext cx="1785926" cy="1447800"/>
          </a:xfrm>
          <a:prstGeom prst="rect">
            <a:avLst/>
          </a:prstGeom>
          <a:effectLst>
            <a:reflection blurRad="6350" stA="50000" endA="300" endPos="90000" dir="5400000" sy="-100000" algn="bl" rotWithShape="0"/>
          </a:effectLst>
        </p:spPr>
      </p:pic>
      <p:sp>
        <p:nvSpPr>
          <p:cNvPr id="13" name="12 Rectángulo"/>
          <p:cNvSpPr/>
          <p:nvPr/>
        </p:nvSpPr>
        <p:spPr>
          <a:xfrm>
            <a:off x="0" y="0"/>
            <a:ext cx="9144000" cy="7286652"/>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1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1+#ppt_w/2"/>
                                          </p:val>
                                        </p:tav>
                                        <p:tav tm="100000">
                                          <p:val>
                                            <p:strVal val="#ppt_x"/>
                                          </p:val>
                                        </p:tav>
                                      </p:tavLst>
                                    </p:anim>
                                    <p:anim calcmode="lin" valueType="num">
                                      <p:cBhvr additive="base">
                                        <p:cTn id="27" dur="3000" fill="hold"/>
                                        <p:tgtEl>
                                          <p:spTgt spid="6"/>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1+#ppt_w/2"/>
                                          </p:val>
                                        </p:tav>
                                        <p:tav tm="100000">
                                          <p:val>
                                            <p:strVal val="#ppt_x"/>
                                          </p:val>
                                        </p:tav>
                                      </p:tavLst>
                                    </p:anim>
                                    <p:anim calcmode="lin" valueType="num">
                                      <p:cBhvr additive="base">
                                        <p:cTn id="35" dur="3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8" presetClass="emph" presetSubtype="0" fill="hold"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nodeType="withEffect">
                                  <p:stCondLst>
                                    <p:cond delay="0"/>
                                  </p:stCondLst>
                                  <p:childTnLst>
                                    <p:animRot by="21600000">
                                      <p:cBhvr>
                                        <p:cTn id="43" dur="3000" fill="hold"/>
                                        <p:tgtEl>
                                          <p:spTgt spid="7"/>
                                        </p:tgtEl>
                                        <p:attrNameLst>
                                          <p:attrName>r</p:attrName>
                                        </p:attrNameLst>
                                      </p:cBhvr>
                                    </p:animRot>
                                  </p:childTnLst>
                                </p:cTn>
                              </p:par>
                              <p:par>
                                <p:cTn id="44" presetID="8" presetClass="emph" presetSubtype="0" fill="hold" nodeType="withEffect">
                                  <p:stCondLst>
                                    <p:cond delay="0"/>
                                  </p:stCondLst>
                                  <p:childTnLst>
                                    <p:animRot by="21600000">
                                      <p:cBhvr>
                                        <p:cTn id="45" dur="3000" fill="hold"/>
                                        <p:tgtEl>
                                          <p:spTgt spid="9"/>
                                        </p:tgtEl>
                                        <p:attrNameLst>
                                          <p:attrName>r</p:attrName>
                                        </p:attrNameLst>
                                      </p:cBhvr>
                                    </p:animRot>
                                  </p:childTnLst>
                                </p:cTn>
                              </p:par>
                              <p:par>
                                <p:cTn id="46" presetID="8" presetClass="emph" presetSubtype="0" fill="hold" nodeType="withEffect">
                                  <p:stCondLst>
                                    <p:cond delay="0"/>
                                  </p:stCondLst>
                                  <p:childTnLst>
                                    <p:animRot by="21600000">
                                      <p:cBhvr>
                                        <p:cTn id="47" dur="3000" fill="hold"/>
                                        <p:tgtEl>
                                          <p:spTgt spid="11"/>
                                        </p:tgtEl>
                                        <p:attrNameLst>
                                          <p:attrName>r</p:attrName>
                                        </p:attrNameLst>
                                      </p:cBhvr>
                                    </p:animRot>
                                  </p:childTnLst>
                                </p:cTn>
                              </p:par>
                              <p:par>
                                <p:cTn id="48" presetID="8" presetClass="emph" presetSubtype="0" fill="hold"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10"/>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3000"/>
                            </p:stCondLst>
                            <p:childTnLst>
                              <p:par>
                                <p:cTn id="57" presetID="2" presetClass="exit" presetSubtype="4" fill="hold"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ppt_x"/>
                                          </p:val>
                                        </p:tav>
                                      </p:tavLst>
                                    </p:anim>
                                    <p:anim calcmode="lin" valueType="num">
                                      <p:cBhvr additive="base">
                                        <p:cTn id="59" dur="3000"/>
                                        <p:tgtEl>
                                          <p:spTgt spid="5"/>
                                        </p:tgtEl>
                                        <p:attrNameLst>
                                          <p:attrName>ppt_y</p:attrName>
                                        </p:attrNameLst>
                                      </p:cBhvr>
                                      <p:tavLst>
                                        <p:tav tm="0">
                                          <p:val>
                                            <p:strVal val="ppt_y"/>
                                          </p:val>
                                        </p:tav>
                                        <p:tav tm="100000">
                                          <p:val>
                                            <p:strVal val="1+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4" fill="hold"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ppt_x"/>
                                          </p:val>
                                        </p:tav>
                                      </p:tavLst>
                                    </p:anim>
                                    <p:anim calcmode="lin" valueType="num">
                                      <p:cBhvr additive="base">
                                        <p:cTn id="63" dur="3000"/>
                                        <p:tgtEl>
                                          <p:spTgt spid="7"/>
                                        </p:tgtEl>
                                        <p:attrNameLst>
                                          <p:attrName>ppt_y</p:attrName>
                                        </p:attrNameLst>
                                      </p:cBhvr>
                                      <p:tavLst>
                                        <p:tav tm="0">
                                          <p:val>
                                            <p:strVal val="ppt_y"/>
                                          </p:val>
                                        </p:tav>
                                        <p:tav tm="100000">
                                          <p:val>
                                            <p:strVal val="1+ppt_h/2"/>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4" fill="hold"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ppt_x"/>
                                          </p:val>
                                        </p:tav>
                                      </p:tavLst>
                                    </p:anim>
                                    <p:anim calcmode="lin" valueType="num">
                                      <p:cBhvr additive="base">
                                        <p:cTn id="67" dur="3000"/>
                                        <p:tgtEl>
                                          <p:spTgt spid="9"/>
                                        </p:tgtEl>
                                        <p:attrNameLst>
                                          <p:attrName>ppt_y</p:attrName>
                                        </p:attrNameLst>
                                      </p:cBhvr>
                                      <p:tavLst>
                                        <p:tav tm="0">
                                          <p:val>
                                            <p:strVal val="ppt_y"/>
                                          </p:val>
                                        </p:tav>
                                        <p:tav tm="100000">
                                          <p:val>
                                            <p:strVal val="1+ppt_h/2"/>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4" fill="hold"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ppt_x"/>
                                          </p:val>
                                        </p:tav>
                                      </p:tavLst>
                                    </p:anim>
                                    <p:anim calcmode="lin" valueType="num">
                                      <p:cBhvr additive="base">
                                        <p:cTn id="71" dur="3000"/>
                                        <p:tgtEl>
                                          <p:spTgt spid="11"/>
                                        </p:tgtEl>
                                        <p:attrNameLst>
                                          <p:attrName>ppt_y</p:attrName>
                                        </p:attrNameLst>
                                      </p:cBhvr>
                                      <p:tavLst>
                                        <p:tav tm="0">
                                          <p:val>
                                            <p:strVal val="ppt_y"/>
                                          </p:val>
                                        </p:tav>
                                        <p:tav tm="100000">
                                          <p:val>
                                            <p:strVal val="1+ppt_h/2"/>
                                          </p:val>
                                        </p:tav>
                                      </p:tavLst>
                                    </p:anim>
                                    <p:set>
                                      <p:cBhvr>
                                        <p:cTn id="72" dur="1" fill="hold">
                                          <p:stCondLst>
                                            <p:cond delay="2999"/>
                                          </p:stCondLst>
                                        </p:cTn>
                                        <p:tgtEl>
                                          <p:spTgt spid="11"/>
                                        </p:tgtEl>
                                        <p:attrNameLst>
                                          <p:attrName>style.visibility</p:attrName>
                                        </p:attrNameLst>
                                      </p:cBhvr>
                                      <p:to>
                                        <p:strVal val="hidden"/>
                                      </p:to>
                                    </p:set>
                                  </p:childTnLst>
                                </p:cTn>
                              </p:par>
                              <p:par>
                                <p:cTn id="73" presetID="2" presetClass="exit" presetSubtype="1" fill="hold"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ppt_x"/>
                                          </p:val>
                                        </p:tav>
                                      </p:tavLst>
                                    </p:anim>
                                    <p:anim calcmode="lin" valueType="num">
                                      <p:cBhvr additive="base">
                                        <p:cTn id="75" dur="3000"/>
                                        <p:tgtEl>
                                          <p:spTgt spid="6"/>
                                        </p:tgtEl>
                                        <p:attrNameLst>
                                          <p:attrName>ppt_y</p:attrName>
                                        </p:attrNameLst>
                                      </p:cBhvr>
                                      <p:tavLst>
                                        <p:tav tm="0">
                                          <p:val>
                                            <p:strVal val="ppt_y"/>
                                          </p:val>
                                        </p:tav>
                                        <p:tav tm="100000">
                                          <p:val>
                                            <p:strVal val="0-ppt_h/2"/>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1" fill="hold"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ppt_x"/>
                                          </p:val>
                                        </p:tav>
                                      </p:tavLst>
                                    </p:anim>
                                    <p:anim calcmode="lin" valueType="num">
                                      <p:cBhvr additive="base">
                                        <p:cTn id="79" dur="3000"/>
                                        <p:tgtEl>
                                          <p:spTgt spid="8"/>
                                        </p:tgtEl>
                                        <p:attrNameLst>
                                          <p:attrName>ppt_y</p:attrName>
                                        </p:attrNameLst>
                                      </p:cBhvr>
                                      <p:tavLst>
                                        <p:tav tm="0">
                                          <p:val>
                                            <p:strVal val="ppt_y"/>
                                          </p:val>
                                        </p:tav>
                                        <p:tav tm="100000">
                                          <p:val>
                                            <p:strVal val="0-ppt_h/2"/>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1" fill="hold" nodeType="withEffect">
                                  <p:stCondLst>
                                    <p:cond delay="0"/>
                                  </p:stCondLst>
                                  <p:childTnLst>
                                    <p:anim calcmode="lin" valueType="num">
                                      <p:cBhvr additive="base">
                                        <p:cTn id="82" dur="3000"/>
                                        <p:tgtEl>
                                          <p:spTgt spid="10"/>
                                        </p:tgtEl>
                                        <p:attrNameLst>
                                          <p:attrName>ppt_x</p:attrName>
                                        </p:attrNameLst>
                                      </p:cBhvr>
                                      <p:tavLst>
                                        <p:tav tm="0">
                                          <p:val>
                                            <p:strVal val="ppt_x"/>
                                          </p:val>
                                        </p:tav>
                                        <p:tav tm="100000">
                                          <p:val>
                                            <p:strVal val="ppt_x"/>
                                          </p:val>
                                        </p:tav>
                                      </p:tavLst>
                                    </p:anim>
                                    <p:anim calcmode="lin" valueType="num">
                                      <p:cBhvr additive="base">
                                        <p:cTn id="83" dur="3000"/>
                                        <p:tgtEl>
                                          <p:spTgt spid="10"/>
                                        </p:tgtEl>
                                        <p:attrNameLst>
                                          <p:attrName>ppt_y</p:attrName>
                                        </p:attrNameLst>
                                      </p:cBhvr>
                                      <p:tavLst>
                                        <p:tav tm="0">
                                          <p:val>
                                            <p:strVal val="ppt_y"/>
                                          </p:val>
                                        </p:tav>
                                        <p:tav tm="100000">
                                          <p:val>
                                            <p:strVal val="0-ppt_h/2"/>
                                          </p:val>
                                        </p:tav>
                                      </p:tavLst>
                                    </p:anim>
                                    <p:set>
                                      <p:cBhvr>
                                        <p:cTn id="84" dur="1" fill="hold">
                                          <p:stCondLst>
                                            <p:cond delay="2999"/>
                                          </p:stCondLst>
                                        </p:cTn>
                                        <p:tgtEl>
                                          <p:spTgt spid="10"/>
                                        </p:tgtEl>
                                        <p:attrNameLst>
                                          <p:attrName>style.visibility</p:attrName>
                                        </p:attrNameLst>
                                      </p:cBhvr>
                                      <p:to>
                                        <p:strVal val="hidden"/>
                                      </p:to>
                                    </p:set>
                                  </p:childTnLst>
                                </p:cTn>
                              </p:par>
                              <p:par>
                                <p:cTn id="85" presetID="2" presetClass="exit" presetSubtype="1" fill="hold"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ppt_x"/>
                                          </p:val>
                                        </p:tav>
                                      </p:tavLst>
                                    </p:anim>
                                    <p:anim calcmode="lin" valueType="num">
                                      <p:cBhvr additive="base">
                                        <p:cTn id="87" dur="3000"/>
                                        <p:tgtEl>
                                          <p:spTgt spid="12"/>
                                        </p:tgtEl>
                                        <p:attrNameLst>
                                          <p:attrName>ppt_y</p:attrName>
                                        </p:attrNameLst>
                                      </p:cBhvr>
                                      <p:tavLst>
                                        <p:tav tm="0">
                                          <p:val>
                                            <p:strVal val="ppt_y"/>
                                          </p:val>
                                        </p:tav>
                                        <p:tav tm="100000">
                                          <p:val>
                                            <p:strVal val="0-ppt_h/2"/>
                                          </p:val>
                                        </p:tav>
                                      </p:tavLst>
                                    </p:anim>
                                    <p:set>
                                      <p:cBhvr>
                                        <p:cTn id="88" dur="1" fill="hold">
                                          <p:stCondLst>
                                            <p:cond delay="2999"/>
                                          </p:stCondLst>
                                        </p:cTn>
                                        <p:tgtEl>
                                          <p:spTgt spid="12"/>
                                        </p:tgtEl>
                                        <p:attrNameLst>
                                          <p:attrName>style.visibility</p:attrName>
                                        </p:attrNameLst>
                                      </p:cBhvr>
                                      <p:to>
                                        <p:strVal val="hidden"/>
                                      </p:to>
                                    </p:set>
                                  </p:childTnLst>
                                </p:cTn>
                              </p:par>
                              <p:par>
                                <p:cTn id="89" presetID="8" presetClass="emph" presetSubtype="0" fill="hold" nodeType="withEffect">
                                  <p:stCondLst>
                                    <p:cond delay="0"/>
                                  </p:stCondLst>
                                  <p:childTnLst>
                                    <p:animRot by="21600000">
                                      <p:cBhvr>
                                        <p:cTn id="90" dur="3000" fill="hold"/>
                                        <p:tgtEl>
                                          <p:spTgt spid="5"/>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7"/>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9"/>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11"/>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6"/>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8"/>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10"/>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2"/>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16" presetClass="entr" presetSubtype="42"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Horizontal)">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9900"/>
              </a:gs>
              <a:gs pos="50000">
                <a:srgbClr val="001F82">
                  <a:shade val="67500"/>
                  <a:satMod val="115000"/>
                </a:srgbClr>
              </a:gs>
              <a:gs pos="100000">
                <a:srgbClr val="001F82">
                  <a:shade val="100000"/>
                  <a:satMod val="115000"/>
                </a:srgbClr>
              </a:gs>
            </a:gsLst>
            <a:path path="circle">
              <a:fillToRect l="50000" t="50000" r="50000" b="50000"/>
            </a:path>
            <a:tileRect/>
          </a:gradFill>
        </p:spPr>
        <p:txBody>
          <a:bodyPr/>
          <a:lstStyle/>
          <a:p>
            <a:endParaRPr lang="es-ES" dirty="0"/>
          </a:p>
        </p:txBody>
      </p:sp>
      <p:pic>
        <p:nvPicPr>
          <p:cNvPr id="4" name="3 Imagen" descr="0(61).jpg"/>
          <p:cNvPicPr>
            <a:picLocks noChangeAspect="1"/>
          </p:cNvPicPr>
          <p:nvPr/>
        </p:nvPicPr>
        <p:blipFill>
          <a:blip r:embed="rId2"/>
          <a:stretch>
            <a:fillRect/>
          </a:stretch>
        </p:blipFill>
        <p:spPr>
          <a:xfrm>
            <a:off x="11891" y="0"/>
            <a:ext cx="9132109" cy="6858000"/>
          </a:xfrm>
          <a:prstGeom prst="rect">
            <a:avLst/>
          </a:prstGeom>
        </p:spPr>
      </p:pic>
      <p:sp>
        <p:nvSpPr>
          <p:cNvPr id="5" name="4 Lágrima"/>
          <p:cNvSpPr/>
          <p:nvPr/>
        </p:nvSpPr>
        <p:spPr>
          <a:xfrm rot="18152513">
            <a:off x="4599681" y="5212075"/>
            <a:ext cx="1428760" cy="1357298"/>
          </a:xfrm>
          <a:prstGeom prst="teardrop">
            <a:avLst/>
          </a:prstGeom>
          <a:gradFill flip="none" rotWithShape="1">
            <a:gsLst>
              <a:gs pos="0">
                <a:srgbClr val="FF9900"/>
              </a:gs>
              <a:gs pos="50000">
                <a:srgbClr val="001F82">
                  <a:shade val="67500"/>
                  <a:satMod val="115000"/>
                </a:srgbClr>
              </a:gs>
              <a:gs pos="100000">
                <a:srgbClr val="001F8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224444">
            <a:off x="4072288" y="289129"/>
            <a:ext cx="1395036" cy="1388664"/>
          </a:xfrm>
          <a:prstGeom prst="teardrop">
            <a:avLst/>
          </a:prstGeom>
          <a:gradFill flip="none" rotWithShape="1">
            <a:gsLst>
              <a:gs pos="0">
                <a:srgbClr val="FF9900"/>
              </a:gs>
              <a:gs pos="50000">
                <a:srgbClr val="001F82">
                  <a:shade val="67500"/>
                  <a:satMod val="115000"/>
                </a:srgbClr>
              </a:gs>
              <a:gs pos="100000">
                <a:srgbClr val="001F8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8224444">
            <a:off x="4214286" y="2236649"/>
            <a:ext cx="1113151" cy="1065476"/>
          </a:xfrm>
          <a:prstGeom prst="teardrop">
            <a:avLst/>
          </a:prstGeom>
          <a:gradFill flip="none" rotWithShape="1">
            <a:gsLst>
              <a:gs pos="0">
                <a:srgbClr val="FF9900"/>
              </a:gs>
              <a:gs pos="50000">
                <a:srgbClr val="001F82">
                  <a:shade val="67500"/>
                  <a:satMod val="115000"/>
                </a:srgbClr>
              </a:gs>
              <a:gs pos="100000">
                <a:srgbClr val="001F8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9036540">
            <a:off x="4210895" y="3770064"/>
            <a:ext cx="1043154" cy="1066321"/>
          </a:xfrm>
          <a:prstGeom prst="teardrop">
            <a:avLst/>
          </a:prstGeom>
          <a:gradFill flip="none" rotWithShape="1">
            <a:gsLst>
              <a:gs pos="0">
                <a:srgbClr val="FF9900"/>
              </a:gs>
              <a:gs pos="50000">
                <a:srgbClr val="001F82">
                  <a:shade val="67500"/>
                  <a:satMod val="115000"/>
                </a:srgbClr>
              </a:gs>
              <a:gs pos="100000">
                <a:srgbClr val="001F8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422173">
            <a:off x="1483878" y="2944299"/>
            <a:ext cx="1428760" cy="1357298"/>
          </a:xfrm>
          <a:prstGeom prst="teardrop">
            <a:avLst/>
          </a:prstGeom>
          <a:gradFill flip="none" rotWithShape="1">
            <a:gsLst>
              <a:gs pos="0">
                <a:srgbClr val="FF9900"/>
              </a:gs>
              <a:gs pos="50000">
                <a:srgbClr val="001F82">
                  <a:shade val="67500"/>
                  <a:satMod val="115000"/>
                </a:srgbClr>
              </a:gs>
              <a:gs pos="100000">
                <a:srgbClr val="001F8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422173">
            <a:off x="3382312" y="3015329"/>
            <a:ext cx="1132355" cy="1154487"/>
          </a:xfrm>
          <a:prstGeom prst="teardrop">
            <a:avLst/>
          </a:prstGeom>
          <a:gradFill flip="none" rotWithShape="1">
            <a:gsLst>
              <a:gs pos="0">
                <a:srgbClr val="FF9900"/>
              </a:gs>
              <a:gs pos="50000">
                <a:srgbClr val="001F82">
                  <a:shade val="67500"/>
                  <a:satMod val="115000"/>
                </a:srgbClr>
              </a:gs>
              <a:gs pos="100000">
                <a:srgbClr val="001F8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3488742">
            <a:off x="4957188" y="2945920"/>
            <a:ext cx="1132355" cy="1154487"/>
          </a:xfrm>
          <a:prstGeom prst="teardrop">
            <a:avLst/>
          </a:prstGeom>
          <a:gradFill flip="none" rotWithShape="1">
            <a:gsLst>
              <a:gs pos="0">
                <a:srgbClr val="FF9900"/>
              </a:gs>
              <a:gs pos="50000">
                <a:srgbClr val="001F82">
                  <a:shade val="67500"/>
                  <a:satMod val="115000"/>
                </a:srgbClr>
              </a:gs>
              <a:gs pos="100000">
                <a:srgbClr val="001F8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3701954">
            <a:off x="6499911" y="3145786"/>
            <a:ext cx="1395036" cy="1388664"/>
          </a:xfrm>
          <a:prstGeom prst="teardrop">
            <a:avLst/>
          </a:prstGeom>
          <a:gradFill flip="none" rotWithShape="1">
            <a:gsLst>
              <a:gs pos="0">
                <a:srgbClr val="FF9900"/>
              </a:gs>
              <a:gs pos="50000">
                <a:srgbClr val="001F82">
                  <a:shade val="67500"/>
                  <a:satMod val="115000"/>
                </a:srgbClr>
              </a:gs>
              <a:gs pos="100000">
                <a:srgbClr val="001F8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4108588">
            <a:off x="1679203" y="1520761"/>
            <a:ext cx="1428760" cy="1357298"/>
          </a:xfrm>
          <a:prstGeom prst="teardrop">
            <a:avLst/>
          </a:prstGeom>
          <a:gradFill flip="none" rotWithShape="1">
            <a:gsLst>
              <a:gs pos="0">
                <a:srgbClr val="FF9900"/>
              </a:gs>
              <a:gs pos="50000">
                <a:srgbClr val="001F82">
                  <a:shade val="67500"/>
                  <a:satMod val="115000"/>
                </a:srgbClr>
              </a:gs>
              <a:gs pos="100000">
                <a:srgbClr val="001F8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5781389">
            <a:off x="2682364" y="535080"/>
            <a:ext cx="1428760" cy="1357298"/>
          </a:xfrm>
          <a:prstGeom prst="teardrop">
            <a:avLst/>
          </a:prstGeom>
          <a:gradFill flip="none" rotWithShape="1">
            <a:gsLst>
              <a:gs pos="0">
                <a:srgbClr val="FF9900"/>
              </a:gs>
              <a:gs pos="50000">
                <a:srgbClr val="001F82">
                  <a:shade val="67500"/>
                  <a:satMod val="115000"/>
                </a:srgbClr>
              </a:gs>
              <a:gs pos="100000">
                <a:srgbClr val="001F8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0341633">
            <a:off x="5443930" y="658046"/>
            <a:ext cx="1395036" cy="1388664"/>
          </a:xfrm>
          <a:prstGeom prst="teardrop">
            <a:avLst/>
          </a:prstGeom>
          <a:gradFill flip="none" rotWithShape="1">
            <a:gsLst>
              <a:gs pos="0">
                <a:srgbClr val="FF9900"/>
              </a:gs>
              <a:gs pos="50000">
                <a:srgbClr val="001F82">
                  <a:shade val="67500"/>
                  <a:satMod val="115000"/>
                </a:srgbClr>
              </a:gs>
              <a:gs pos="100000">
                <a:srgbClr val="001F8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2154598">
            <a:off x="6356749" y="1714756"/>
            <a:ext cx="1395036" cy="1388664"/>
          </a:xfrm>
          <a:prstGeom prst="teardrop">
            <a:avLst/>
          </a:prstGeom>
          <a:gradFill flip="none" rotWithShape="1">
            <a:gsLst>
              <a:gs pos="0">
                <a:srgbClr val="FF9900"/>
              </a:gs>
              <a:gs pos="50000">
                <a:srgbClr val="001F82">
                  <a:shade val="67500"/>
                  <a:satMod val="115000"/>
                </a:srgbClr>
              </a:gs>
              <a:gs pos="100000">
                <a:srgbClr val="001F8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460581">
            <a:off x="1941605" y="4304161"/>
            <a:ext cx="1428760" cy="1357298"/>
          </a:xfrm>
          <a:prstGeom prst="teardrop">
            <a:avLst/>
          </a:prstGeom>
          <a:gradFill flip="none" rotWithShape="1">
            <a:gsLst>
              <a:gs pos="0">
                <a:srgbClr val="FF9900"/>
              </a:gs>
              <a:gs pos="50000">
                <a:srgbClr val="001F82">
                  <a:shade val="67500"/>
                  <a:satMod val="115000"/>
                </a:srgbClr>
              </a:gs>
              <a:gs pos="100000">
                <a:srgbClr val="001F8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20329691">
            <a:off x="3125810" y="5069963"/>
            <a:ext cx="1428760" cy="1357298"/>
          </a:xfrm>
          <a:prstGeom prst="teardrop">
            <a:avLst/>
          </a:prstGeom>
          <a:gradFill flip="none" rotWithShape="1">
            <a:gsLst>
              <a:gs pos="0">
                <a:srgbClr val="FF9900"/>
              </a:gs>
              <a:gs pos="50000">
                <a:srgbClr val="001F82">
                  <a:shade val="67500"/>
                  <a:satMod val="115000"/>
                </a:srgbClr>
              </a:gs>
              <a:gs pos="100000">
                <a:srgbClr val="001F8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5625044">
            <a:off x="5860168" y="4424995"/>
            <a:ext cx="1428760" cy="1357298"/>
          </a:xfrm>
          <a:prstGeom prst="teardrop">
            <a:avLst/>
          </a:prstGeom>
          <a:gradFill flip="none" rotWithShape="1">
            <a:gsLst>
              <a:gs pos="0">
                <a:srgbClr val="FF9900"/>
              </a:gs>
              <a:gs pos="50000">
                <a:srgbClr val="001F82">
                  <a:shade val="67500"/>
                  <a:satMod val="115000"/>
                </a:srgbClr>
              </a:gs>
              <a:gs pos="100000">
                <a:srgbClr val="001F8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ppt_w</p:attrName>
                                        </p:attrNameLst>
                                      </p:cBhvr>
                                      <p:tavLst>
                                        <p:tav tm="0">
                                          <p:val>
                                            <p:fltVal val="0"/>
                                          </p:val>
                                        </p:tav>
                                        <p:tav tm="100000">
                                          <p:val>
                                            <p:strVal val="#ppt_w"/>
                                          </p:val>
                                        </p:tav>
                                      </p:tavLst>
                                    </p:anim>
                                    <p:anim calcmode="lin" valueType="num">
                                      <p:cBhvr>
                                        <p:cTn id="83" dur="3000" fill="hold"/>
                                        <p:tgtEl>
                                          <p:spTgt spid="17"/>
                                        </p:tgtEl>
                                        <p:attrNameLst>
                                          <p:attrName>ppt_h</p:attrName>
                                        </p:attrNameLst>
                                      </p:cBhvr>
                                      <p:tavLst>
                                        <p:tav tm="0">
                                          <p:val>
                                            <p:fltVal val="0"/>
                                          </p:val>
                                        </p:tav>
                                        <p:tav tm="100000">
                                          <p:val>
                                            <p:strVal val="#ppt_h"/>
                                          </p:val>
                                        </p:tav>
                                      </p:tavLst>
                                    </p:anim>
                                    <p:anim calcmode="lin" valueType="num">
                                      <p:cBhvr>
                                        <p:cTn id="84" dur="3000" fill="hold"/>
                                        <p:tgtEl>
                                          <p:spTgt spid="17"/>
                                        </p:tgtEl>
                                        <p:attrNameLst>
                                          <p:attrName>ppt_x</p:attrName>
                                        </p:attrNameLst>
                                      </p:cBhvr>
                                      <p:tavLst>
                                        <p:tav tm="0">
                                          <p:val>
                                            <p:fltVal val="0.5"/>
                                          </p:val>
                                        </p:tav>
                                        <p:tav tm="100000">
                                          <p:val>
                                            <p:strVal val="#ppt_x"/>
                                          </p:val>
                                        </p:tav>
                                      </p:tavLst>
                                    </p:anim>
                                    <p:anim calcmode="lin" valueType="num">
                                      <p:cBhvr>
                                        <p:cTn id="85" dur="3000" fill="hold"/>
                                        <p:tgtEl>
                                          <p:spTgt spid="17"/>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p:cTn id="88" dur="3000" fill="hold"/>
                                        <p:tgtEl>
                                          <p:spTgt spid="18"/>
                                        </p:tgtEl>
                                        <p:attrNameLst>
                                          <p:attrName>ppt_w</p:attrName>
                                        </p:attrNameLst>
                                      </p:cBhvr>
                                      <p:tavLst>
                                        <p:tav tm="0">
                                          <p:val>
                                            <p:fltVal val="0"/>
                                          </p:val>
                                        </p:tav>
                                        <p:tav tm="100000">
                                          <p:val>
                                            <p:strVal val="#ppt_w"/>
                                          </p:val>
                                        </p:tav>
                                      </p:tavLst>
                                    </p:anim>
                                    <p:anim calcmode="lin" valueType="num">
                                      <p:cBhvr>
                                        <p:cTn id="89" dur="3000" fill="hold"/>
                                        <p:tgtEl>
                                          <p:spTgt spid="18"/>
                                        </p:tgtEl>
                                        <p:attrNameLst>
                                          <p:attrName>ppt_h</p:attrName>
                                        </p:attrNameLst>
                                      </p:cBhvr>
                                      <p:tavLst>
                                        <p:tav tm="0">
                                          <p:val>
                                            <p:fltVal val="0"/>
                                          </p:val>
                                        </p:tav>
                                        <p:tav tm="100000">
                                          <p:val>
                                            <p:strVal val="#ppt_h"/>
                                          </p:val>
                                        </p:tav>
                                      </p:tavLst>
                                    </p:anim>
                                    <p:anim calcmode="lin" valueType="num">
                                      <p:cBhvr>
                                        <p:cTn id="90" dur="3000" fill="hold"/>
                                        <p:tgtEl>
                                          <p:spTgt spid="18"/>
                                        </p:tgtEl>
                                        <p:attrNameLst>
                                          <p:attrName>ppt_x</p:attrName>
                                        </p:attrNameLst>
                                      </p:cBhvr>
                                      <p:tavLst>
                                        <p:tav tm="0">
                                          <p:val>
                                            <p:fltVal val="0.5"/>
                                          </p:val>
                                        </p:tav>
                                        <p:tav tm="100000">
                                          <p:val>
                                            <p:strVal val="#ppt_x"/>
                                          </p:val>
                                        </p:tav>
                                      </p:tavLst>
                                    </p:anim>
                                    <p:anim calcmode="lin" valueType="num">
                                      <p:cBhvr>
                                        <p:cTn id="91" dur="3000" fill="hold"/>
                                        <p:tgtEl>
                                          <p:spTgt spid="18"/>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p:cTn id="94" dur="3000" fill="hold"/>
                                        <p:tgtEl>
                                          <p:spTgt spid="19"/>
                                        </p:tgtEl>
                                        <p:attrNameLst>
                                          <p:attrName>ppt_w</p:attrName>
                                        </p:attrNameLst>
                                      </p:cBhvr>
                                      <p:tavLst>
                                        <p:tav tm="0">
                                          <p:val>
                                            <p:fltVal val="0"/>
                                          </p:val>
                                        </p:tav>
                                        <p:tav tm="100000">
                                          <p:val>
                                            <p:strVal val="#ppt_w"/>
                                          </p:val>
                                        </p:tav>
                                      </p:tavLst>
                                    </p:anim>
                                    <p:anim calcmode="lin" valueType="num">
                                      <p:cBhvr>
                                        <p:cTn id="95" dur="3000" fill="hold"/>
                                        <p:tgtEl>
                                          <p:spTgt spid="19"/>
                                        </p:tgtEl>
                                        <p:attrNameLst>
                                          <p:attrName>ppt_h</p:attrName>
                                        </p:attrNameLst>
                                      </p:cBhvr>
                                      <p:tavLst>
                                        <p:tav tm="0">
                                          <p:val>
                                            <p:fltVal val="0"/>
                                          </p:val>
                                        </p:tav>
                                        <p:tav tm="100000">
                                          <p:val>
                                            <p:strVal val="#ppt_h"/>
                                          </p:val>
                                        </p:tav>
                                      </p:tavLst>
                                    </p:anim>
                                    <p:anim calcmode="lin" valueType="num">
                                      <p:cBhvr>
                                        <p:cTn id="96" dur="3000" fill="hold"/>
                                        <p:tgtEl>
                                          <p:spTgt spid="19"/>
                                        </p:tgtEl>
                                        <p:attrNameLst>
                                          <p:attrName>ppt_x</p:attrName>
                                        </p:attrNameLst>
                                      </p:cBhvr>
                                      <p:tavLst>
                                        <p:tav tm="0">
                                          <p:val>
                                            <p:fltVal val="0.5"/>
                                          </p:val>
                                        </p:tav>
                                        <p:tav tm="100000">
                                          <p:val>
                                            <p:strVal val="#ppt_x"/>
                                          </p:val>
                                        </p:tav>
                                      </p:tavLst>
                                    </p:anim>
                                    <p:anim calcmode="lin" valueType="num">
                                      <p:cBhvr>
                                        <p:cTn id="97" dur="3000" fill="hold"/>
                                        <p:tgtEl>
                                          <p:spTgt spid="19"/>
                                        </p:tgtEl>
                                        <p:attrNameLst>
                                          <p:attrName>ppt_y</p:attrName>
                                        </p:attrNameLst>
                                      </p:cBhvr>
                                      <p:tavLst>
                                        <p:tav tm="0">
                                          <p:val>
                                            <p:fltVal val="0.5"/>
                                          </p:val>
                                        </p:tav>
                                        <p:tav tm="100000">
                                          <p:val>
                                            <p:strVal val="#ppt_y"/>
                                          </p:val>
                                        </p:tav>
                                      </p:tavLst>
                                    </p:anim>
                                  </p:childTnLst>
                                </p:cTn>
                              </p:par>
                              <p:par>
                                <p:cTn id="98" presetID="8" presetClass="emph" presetSubtype="0" fill="hold" grpId="1" nodeType="withEffect">
                                  <p:stCondLst>
                                    <p:cond delay="0"/>
                                  </p:stCondLst>
                                  <p:childTnLst>
                                    <p:animRot by="21600000">
                                      <p:cBhvr>
                                        <p:cTn id="99" dur="3000" fill="hold"/>
                                        <p:tgtEl>
                                          <p:spTgt spid="5"/>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6"/>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7"/>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8"/>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9"/>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0"/>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1"/>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2"/>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3"/>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4"/>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5"/>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16"/>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17"/>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18"/>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9"/>
                                        </p:tgtEl>
                                        <p:attrNameLst>
                                          <p:attrName>r</p:attrName>
                                        </p:attrNameLst>
                                      </p:cBhvr>
                                    </p:animRot>
                                  </p:childTnLst>
                                </p:cTn>
                              </p:par>
                            </p:childTnLst>
                          </p:cTn>
                        </p:par>
                        <p:par>
                          <p:cTn id="128" fill="hold">
                            <p:stCondLst>
                              <p:cond delay="3000"/>
                            </p:stCondLst>
                            <p:childTnLst>
                              <p:par>
                                <p:cTn id="129" presetID="23" presetClass="exit" presetSubtype="544" fill="hold" grpId="2" nodeType="afterEffect">
                                  <p:stCondLst>
                                    <p:cond delay="0"/>
                                  </p:stCondLst>
                                  <p:childTnLst>
                                    <p:anim calcmode="lin" valueType="num">
                                      <p:cBhvr>
                                        <p:cTn id="130" dur="3000"/>
                                        <p:tgtEl>
                                          <p:spTgt spid="5"/>
                                        </p:tgtEl>
                                        <p:attrNameLst>
                                          <p:attrName>ppt_w</p:attrName>
                                        </p:attrNameLst>
                                      </p:cBhvr>
                                      <p:tavLst>
                                        <p:tav tm="0">
                                          <p:val>
                                            <p:strVal val="ppt_w"/>
                                          </p:val>
                                        </p:tav>
                                        <p:tav tm="100000">
                                          <p:val>
                                            <p:fltVal val="0"/>
                                          </p:val>
                                        </p:tav>
                                      </p:tavLst>
                                    </p:anim>
                                    <p:anim calcmode="lin" valueType="num">
                                      <p:cBhvr>
                                        <p:cTn id="131" dur="3000"/>
                                        <p:tgtEl>
                                          <p:spTgt spid="5"/>
                                        </p:tgtEl>
                                        <p:attrNameLst>
                                          <p:attrName>ppt_h</p:attrName>
                                        </p:attrNameLst>
                                      </p:cBhvr>
                                      <p:tavLst>
                                        <p:tav tm="0">
                                          <p:val>
                                            <p:strVal val="ppt_h"/>
                                          </p:val>
                                        </p:tav>
                                        <p:tav tm="100000">
                                          <p:val>
                                            <p:fltVal val="0"/>
                                          </p:val>
                                        </p:tav>
                                      </p:tavLst>
                                    </p:anim>
                                    <p:anim calcmode="lin" valueType="num">
                                      <p:cBhvr>
                                        <p:cTn id="132" dur="3000"/>
                                        <p:tgtEl>
                                          <p:spTgt spid="5"/>
                                        </p:tgtEl>
                                        <p:attrNameLst>
                                          <p:attrName>ppt_x</p:attrName>
                                        </p:attrNameLst>
                                      </p:cBhvr>
                                      <p:tavLst>
                                        <p:tav tm="0">
                                          <p:val>
                                            <p:strVal val="ppt_x"/>
                                          </p:val>
                                        </p:tav>
                                        <p:tav tm="100000">
                                          <p:val>
                                            <p:fltVal val="0.5"/>
                                          </p:val>
                                        </p:tav>
                                      </p:tavLst>
                                    </p:anim>
                                    <p:anim calcmode="lin" valueType="num">
                                      <p:cBhvr>
                                        <p:cTn id="133" dur="3000"/>
                                        <p:tgtEl>
                                          <p:spTgt spid="5"/>
                                        </p:tgtEl>
                                        <p:attrNameLst>
                                          <p:attrName>ppt_y</p:attrName>
                                        </p:attrNameLst>
                                      </p:cBhvr>
                                      <p:tavLst>
                                        <p:tav tm="0">
                                          <p:val>
                                            <p:strVal val="ppt_y"/>
                                          </p:val>
                                        </p:tav>
                                        <p:tav tm="100000">
                                          <p:val>
                                            <p:fltVal val="0.5"/>
                                          </p:val>
                                        </p:tav>
                                      </p:tavLst>
                                    </p:anim>
                                    <p:set>
                                      <p:cBhvr>
                                        <p:cTn id="134" dur="1" fill="hold">
                                          <p:stCondLst>
                                            <p:cond delay="2999"/>
                                          </p:stCondLst>
                                        </p:cTn>
                                        <p:tgtEl>
                                          <p:spTgt spid="5"/>
                                        </p:tgtEl>
                                        <p:attrNameLst>
                                          <p:attrName>style.visibility</p:attrName>
                                        </p:attrNameLst>
                                      </p:cBhvr>
                                      <p:to>
                                        <p:strVal val="hidden"/>
                                      </p:to>
                                    </p:set>
                                  </p:childTnLst>
                                </p:cTn>
                              </p:par>
                              <p:par>
                                <p:cTn id="135" presetID="23" presetClass="exit" presetSubtype="544" fill="hold" grpId="2" nodeType="withEffect">
                                  <p:stCondLst>
                                    <p:cond delay="0"/>
                                  </p:stCondLst>
                                  <p:childTnLst>
                                    <p:anim calcmode="lin" valueType="num">
                                      <p:cBhvr>
                                        <p:cTn id="136" dur="3000"/>
                                        <p:tgtEl>
                                          <p:spTgt spid="6"/>
                                        </p:tgtEl>
                                        <p:attrNameLst>
                                          <p:attrName>ppt_w</p:attrName>
                                        </p:attrNameLst>
                                      </p:cBhvr>
                                      <p:tavLst>
                                        <p:tav tm="0">
                                          <p:val>
                                            <p:strVal val="ppt_w"/>
                                          </p:val>
                                        </p:tav>
                                        <p:tav tm="100000">
                                          <p:val>
                                            <p:fltVal val="0"/>
                                          </p:val>
                                        </p:tav>
                                      </p:tavLst>
                                    </p:anim>
                                    <p:anim calcmode="lin" valueType="num">
                                      <p:cBhvr>
                                        <p:cTn id="137" dur="3000"/>
                                        <p:tgtEl>
                                          <p:spTgt spid="6"/>
                                        </p:tgtEl>
                                        <p:attrNameLst>
                                          <p:attrName>ppt_h</p:attrName>
                                        </p:attrNameLst>
                                      </p:cBhvr>
                                      <p:tavLst>
                                        <p:tav tm="0">
                                          <p:val>
                                            <p:strVal val="ppt_h"/>
                                          </p:val>
                                        </p:tav>
                                        <p:tav tm="100000">
                                          <p:val>
                                            <p:fltVal val="0"/>
                                          </p:val>
                                        </p:tav>
                                      </p:tavLst>
                                    </p:anim>
                                    <p:anim calcmode="lin" valueType="num">
                                      <p:cBhvr>
                                        <p:cTn id="138" dur="3000"/>
                                        <p:tgtEl>
                                          <p:spTgt spid="6"/>
                                        </p:tgtEl>
                                        <p:attrNameLst>
                                          <p:attrName>ppt_x</p:attrName>
                                        </p:attrNameLst>
                                      </p:cBhvr>
                                      <p:tavLst>
                                        <p:tav tm="0">
                                          <p:val>
                                            <p:strVal val="ppt_x"/>
                                          </p:val>
                                        </p:tav>
                                        <p:tav tm="100000">
                                          <p:val>
                                            <p:fltVal val="0.5"/>
                                          </p:val>
                                        </p:tav>
                                      </p:tavLst>
                                    </p:anim>
                                    <p:anim calcmode="lin" valueType="num">
                                      <p:cBhvr>
                                        <p:cTn id="139" dur="3000"/>
                                        <p:tgtEl>
                                          <p:spTgt spid="6"/>
                                        </p:tgtEl>
                                        <p:attrNameLst>
                                          <p:attrName>ppt_y</p:attrName>
                                        </p:attrNameLst>
                                      </p:cBhvr>
                                      <p:tavLst>
                                        <p:tav tm="0">
                                          <p:val>
                                            <p:strVal val="ppt_y"/>
                                          </p:val>
                                        </p:tav>
                                        <p:tav tm="100000">
                                          <p:val>
                                            <p:fltVal val="0.5"/>
                                          </p:val>
                                        </p:tav>
                                      </p:tavLst>
                                    </p:anim>
                                    <p:set>
                                      <p:cBhvr>
                                        <p:cTn id="140" dur="1" fill="hold">
                                          <p:stCondLst>
                                            <p:cond delay="2999"/>
                                          </p:stCondLst>
                                        </p:cTn>
                                        <p:tgtEl>
                                          <p:spTgt spid="6"/>
                                        </p:tgtEl>
                                        <p:attrNameLst>
                                          <p:attrName>style.visibility</p:attrName>
                                        </p:attrNameLst>
                                      </p:cBhvr>
                                      <p:to>
                                        <p:strVal val="hidden"/>
                                      </p:to>
                                    </p:set>
                                  </p:childTnLst>
                                </p:cTn>
                              </p:par>
                              <p:par>
                                <p:cTn id="141" presetID="23" presetClass="exit" presetSubtype="544" fill="hold" grpId="2" nodeType="withEffect">
                                  <p:stCondLst>
                                    <p:cond delay="0"/>
                                  </p:stCondLst>
                                  <p:childTnLst>
                                    <p:anim calcmode="lin" valueType="num">
                                      <p:cBhvr>
                                        <p:cTn id="142" dur="3000"/>
                                        <p:tgtEl>
                                          <p:spTgt spid="7"/>
                                        </p:tgtEl>
                                        <p:attrNameLst>
                                          <p:attrName>ppt_w</p:attrName>
                                        </p:attrNameLst>
                                      </p:cBhvr>
                                      <p:tavLst>
                                        <p:tav tm="0">
                                          <p:val>
                                            <p:strVal val="ppt_w"/>
                                          </p:val>
                                        </p:tav>
                                        <p:tav tm="100000">
                                          <p:val>
                                            <p:fltVal val="0"/>
                                          </p:val>
                                        </p:tav>
                                      </p:tavLst>
                                    </p:anim>
                                    <p:anim calcmode="lin" valueType="num">
                                      <p:cBhvr>
                                        <p:cTn id="143" dur="3000"/>
                                        <p:tgtEl>
                                          <p:spTgt spid="7"/>
                                        </p:tgtEl>
                                        <p:attrNameLst>
                                          <p:attrName>ppt_h</p:attrName>
                                        </p:attrNameLst>
                                      </p:cBhvr>
                                      <p:tavLst>
                                        <p:tav tm="0">
                                          <p:val>
                                            <p:strVal val="ppt_h"/>
                                          </p:val>
                                        </p:tav>
                                        <p:tav tm="100000">
                                          <p:val>
                                            <p:fltVal val="0"/>
                                          </p:val>
                                        </p:tav>
                                      </p:tavLst>
                                    </p:anim>
                                    <p:anim calcmode="lin" valueType="num">
                                      <p:cBhvr>
                                        <p:cTn id="144" dur="3000"/>
                                        <p:tgtEl>
                                          <p:spTgt spid="7"/>
                                        </p:tgtEl>
                                        <p:attrNameLst>
                                          <p:attrName>ppt_x</p:attrName>
                                        </p:attrNameLst>
                                      </p:cBhvr>
                                      <p:tavLst>
                                        <p:tav tm="0">
                                          <p:val>
                                            <p:strVal val="ppt_x"/>
                                          </p:val>
                                        </p:tav>
                                        <p:tav tm="100000">
                                          <p:val>
                                            <p:fltVal val="0.5"/>
                                          </p:val>
                                        </p:tav>
                                      </p:tavLst>
                                    </p:anim>
                                    <p:anim calcmode="lin" valueType="num">
                                      <p:cBhvr>
                                        <p:cTn id="145" dur="3000"/>
                                        <p:tgtEl>
                                          <p:spTgt spid="7"/>
                                        </p:tgtEl>
                                        <p:attrNameLst>
                                          <p:attrName>ppt_y</p:attrName>
                                        </p:attrNameLst>
                                      </p:cBhvr>
                                      <p:tavLst>
                                        <p:tav tm="0">
                                          <p:val>
                                            <p:strVal val="ppt_y"/>
                                          </p:val>
                                        </p:tav>
                                        <p:tav tm="100000">
                                          <p:val>
                                            <p:fltVal val="0.5"/>
                                          </p:val>
                                        </p:tav>
                                      </p:tavLst>
                                    </p:anim>
                                    <p:set>
                                      <p:cBhvr>
                                        <p:cTn id="146" dur="1" fill="hold">
                                          <p:stCondLst>
                                            <p:cond delay="2999"/>
                                          </p:stCondLst>
                                        </p:cTn>
                                        <p:tgtEl>
                                          <p:spTgt spid="7"/>
                                        </p:tgtEl>
                                        <p:attrNameLst>
                                          <p:attrName>style.visibility</p:attrName>
                                        </p:attrNameLst>
                                      </p:cBhvr>
                                      <p:to>
                                        <p:strVal val="hidden"/>
                                      </p:to>
                                    </p:set>
                                  </p:childTnLst>
                                </p:cTn>
                              </p:par>
                              <p:par>
                                <p:cTn id="147" presetID="23" presetClass="exit" presetSubtype="544" fill="hold" grpId="2" nodeType="withEffect">
                                  <p:stCondLst>
                                    <p:cond delay="0"/>
                                  </p:stCondLst>
                                  <p:childTnLst>
                                    <p:anim calcmode="lin" valueType="num">
                                      <p:cBhvr>
                                        <p:cTn id="148" dur="3000"/>
                                        <p:tgtEl>
                                          <p:spTgt spid="8"/>
                                        </p:tgtEl>
                                        <p:attrNameLst>
                                          <p:attrName>ppt_w</p:attrName>
                                        </p:attrNameLst>
                                      </p:cBhvr>
                                      <p:tavLst>
                                        <p:tav tm="0">
                                          <p:val>
                                            <p:strVal val="ppt_w"/>
                                          </p:val>
                                        </p:tav>
                                        <p:tav tm="100000">
                                          <p:val>
                                            <p:fltVal val="0"/>
                                          </p:val>
                                        </p:tav>
                                      </p:tavLst>
                                    </p:anim>
                                    <p:anim calcmode="lin" valueType="num">
                                      <p:cBhvr>
                                        <p:cTn id="149" dur="3000"/>
                                        <p:tgtEl>
                                          <p:spTgt spid="8"/>
                                        </p:tgtEl>
                                        <p:attrNameLst>
                                          <p:attrName>ppt_h</p:attrName>
                                        </p:attrNameLst>
                                      </p:cBhvr>
                                      <p:tavLst>
                                        <p:tav tm="0">
                                          <p:val>
                                            <p:strVal val="ppt_h"/>
                                          </p:val>
                                        </p:tav>
                                        <p:tav tm="100000">
                                          <p:val>
                                            <p:fltVal val="0"/>
                                          </p:val>
                                        </p:tav>
                                      </p:tavLst>
                                    </p:anim>
                                    <p:anim calcmode="lin" valueType="num">
                                      <p:cBhvr>
                                        <p:cTn id="150" dur="3000"/>
                                        <p:tgtEl>
                                          <p:spTgt spid="8"/>
                                        </p:tgtEl>
                                        <p:attrNameLst>
                                          <p:attrName>ppt_x</p:attrName>
                                        </p:attrNameLst>
                                      </p:cBhvr>
                                      <p:tavLst>
                                        <p:tav tm="0">
                                          <p:val>
                                            <p:strVal val="ppt_x"/>
                                          </p:val>
                                        </p:tav>
                                        <p:tav tm="100000">
                                          <p:val>
                                            <p:fltVal val="0.5"/>
                                          </p:val>
                                        </p:tav>
                                      </p:tavLst>
                                    </p:anim>
                                    <p:anim calcmode="lin" valueType="num">
                                      <p:cBhvr>
                                        <p:cTn id="151" dur="3000"/>
                                        <p:tgtEl>
                                          <p:spTgt spid="8"/>
                                        </p:tgtEl>
                                        <p:attrNameLst>
                                          <p:attrName>ppt_y</p:attrName>
                                        </p:attrNameLst>
                                      </p:cBhvr>
                                      <p:tavLst>
                                        <p:tav tm="0">
                                          <p:val>
                                            <p:strVal val="ppt_y"/>
                                          </p:val>
                                        </p:tav>
                                        <p:tav tm="100000">
                                          <p:val>
                                            <p:fltVal val="0.5"/>
                                          </p:val>
                                        </p:tav>
                                      </p:tavLst>
                                    </p:anim>
                                    <p:set>
                                      <p:cBhvr>
                                        <p:cTn id="152" dur="1" fill="hold">
                                          <p:stCondLst>
                                            <p:cond delay="2999"/>
                                          </p:stCondLst>
                                        </p:cTn>
                                        <p:tgtEl>
                                          <p:spTgt spid="8"/>
                                        </p:tgtEl>
                                        <p:attrNameLst>
                                          <p:attrName>style.visibility</p:attrName>
                                        </p:attrNameLst>
                                      </p:cBhvr>
                                      <p:to>
                                        <p:strVal val="hidden"/>
                                      </p:to>
                                    </p:set>
                                  </p:childTnLst>
                                </p:cTn>
                              </p:par>
                              <p:par>
                                <p:cTn id="153" presetID="23" presetClass="exit" presetSubtype="544" fill="hold" grpId="2" nodeType="withEffect">
                                  <p:stCondLst>
                                    <p:cond delay="0"/>
                                  </p:stCondLst>
                                  <p:childTnLst>
                                    <p:anim calcmode="lin" valueType="num">
                                      <p:cBhvr>
                                        <p:cTn id="154" dur="3000"/>
                                        <p:tgtEl>
                                          <p:spTgt spid="9"/>
                                        </p:tgtEl>
                                        <p:attrNameLst>
                                          <p:attrName>ppt_w</p:attrName>
                                        </p:attrNameLst>
                                      </p:cBhvr>
                                      <p:tavLst>
                                        <p:tav tm="0">
                                          <p:val>
                                            <p:strVal val="ppt_w"/>
                                          </p:val>
                                        </p:tav>
                                        <p:tav tm="100000">
                                          <p:val>
                                            <p:fltVal val="0"/>
                                          </p:val>
                                        </p:tav>
                                      </p:tavLst>
                                    </p:anim>
                                    <p:anim calcmode="lin" valueType="num">
                                      <p:cBhvr>
                                        <p:cTn id="155" dur="3000"/>
                                        <p:tgtEl>
                                          <p:spTgt spid="9"/>
                                        </p:tgtEl>
                                        <p:attrNameLst>
                                          <p:attrName>ppt_h</p:attrName>
                                        </p:attrNameLst>
                                      </p:cBhvr>
                                      <p:tavLst>
                                        <p:tav tm="0">
                                          <p:val>
                                            <p:strVal val="ppt_h"/>
                                          </p:val>
                                        </p:tav>
                                        <p:tav tm="100000">
                                          <p:val>
                                            <p:fltVal val="0"/>
                                          </p:val>
                                        </p:tav>
                                      </p:tavLst>
                                    </p:anim>
                                    <p:anim calcmode="lin" valueType="num">
                                      <p:cBhvr>
                                        <p:cTn id="156" dur="3000"/>
                                        <p:tgtEl>
                                          <p:spTgt spid="9"/>
                                        </p:tgtEl>
                                        <p:attrNameLst>
                                          <p:attrName>ppt_x</p:attrName>
                                        </p:attrNameLst>
                                      </p:cBhvr>
                                      <p:tavLst>
                                        <p:tav tm="0">
                                          <p:val>
                                            <p:strVal val="ppt_x"/>
                                          </p:val>
                                        </p:tav>
                                        <p:tav tm="100000">
                                          <p:val>
                                            <p:fltVal val="0.5"/>
                                          </p:val>
                                        </p:tav>
                                      </p:tavLst>
                                    </p:anim>
                                    <p:anim calcmode="lin" valueType="num">
                                      <p:cBhvr>
                                        <p:cTn id="157" dur="3000"/>
                                        <p:tgtEl>
                                          <p:spTgt spid="9"/>
                                        </p:tgtEl>
                                        <p:attrNameLst>
                                          <p:attrName>ppt_y</p:attrName>
                                        </p:attrNameLst>
                                      </p:cBhvr>
                                      <p:tavLst>
                                        <p:tav tm="0">
                                          <p:val>
                                            <p:strVal val="ppt_y"/>
                                          </p:val>
                                        </p:tav>
                                        <p:tav tm="100000">
                                          <p:val>
                                            <p:fltVal val="0.5"/>
                                          </p:val>
                                        </p:tav>
                                      </p:tavLst>
                                    </p:anim>
                                    <p:set>
                                      <p:cBhvr>
                                        <p:cTn id="158" dur="1" fill="hold">
                                          <p:stCondLst>
                                            <p:cond delay="2999"/>
                                          </p:stCondLst>
                                        </p:cTn>
                                        <p:tgtEl>
                                          <p:spTgt spid="9"/>
                                        </p:tgtEl>
                                        <p:attrNameLst>
                                          <p:attrName>style.visibility</p:attrName>
                                        </p:attrNameLst>
                                      </p:cBhvr>
                                      <p:to>
                                        <p:strVal val="hidden"/>
                                      </p:to>
                                    </p:set>
                                  </p:childTnLst>
                                </p:cTn>
                              </p:par>
                              <p:par>
                                <p:cTn id="159" presetID="23" presetClass="exit" presetSubtype="544" fill="hold" grpId="2" nodeType="withEffect">
                                  <p:stCondLst>
                                    <p:cond delay="0"/>
                                  </p:stCondLst>
                                  <p:childTnLst>
                                    <p:anim calcmode="lin" valueType="num">
                                      <p:cBhvr>
                                        <p:cTn id="160" dur="3000"/>
                                        <p:tgtEl>
                                          <p:spTgt spid="10"/>
                                        </p:tgtEl>
                                        <p:attrNameLst>
                                          <p:attrName>ppt_w</p:attrName>
                                        </p:attrNameLst>
                                      </p:cBhvr>
                                      <p:tavLst>
                                        <p:tav tm="0">
                                          <p:val>
                                            <p:strVal val="ppt_w"/>
                                          </p:val>
                                        </p:tav>
                                        <p:tav tm="100000">
                                          <p:val>
                                            <p:fltVal val="0"/>
                                          </p:val>
                                        </p:tav>
                                      </p:tavLst>
                                    </p:anim>
                                    <p:anim calcmode="lin" valueType="num">
                                      <p:cBhvr>
                                        <p:cTn id="161" dur="3000"/>
                                        <p:tgtEl>
                                          <p:spTgt spid="10"/>
                                        </p:tgtEl>
                                        <p:attrNameLst>
                                          <p:attrName>ppt_h</p:attrName>
                                        </p:attrNameLst>
                                      </p:cBhvr>
                                      <p:tavLst>
                                        <p:tav tm="0">
                                          <p:val>
                                            <p:strVal val="ppt_h"/>
                                          </p:val>
                                        </p:tav>
                                        <p:tav tm="100000">
                                          <p:val>
                                            <p:fltVal val="0"/>
                                          </p:val>
                                        </p:tav>
                                      </p:tavLst>
                                    </p:anim>
                                    <p:anim calcmode="lin" valueType="num">
                                      <p:cBhvr>
                                        <p:cTn id="162" dur="3000"/>
                                        <p:tgtEl>
                                          <p:spTgt spid="10"/>
                                        </p:tgtEl>
                                        <p:attrNameLst>
                                          <p:attrName>ppt_x</p:attrName>
                                        </p:attrNameLst>
                                      </p:cBhvr>
                                      <p:tavLst>
                                        <p:tav tm="0">
                                          <p:val>
                                            <p:strVal val="ppt_x"/>
                                          </p:val>
                                        </p:tav>
                                        <p:tav tm="100000">
                                          <p:val>
                                            <p:fltVal val="0.5"/>
                                          </p:val>
                                        </p:tav>
                                      </p:tavLst>
                                    </p:anim>
                                    <p:anim calcmode="lin" valueType="num">
                                      <p:cBhvr>
                                        <p:cTn id="163" dur="3000"/>
                                        <p:tgtEl>
                                          <p:spTgt spid="10"/>
                                        </p:tgtEl>
                                        <p:attrNameLst>
                                          <p:attrName>ppt_y</p:attrName>
                                        </p:attrNameLst>
                                      </p:cBhvr>
                                      <p:tavLst>
                                        <p:tav tm="0">
                                          <p:val>
                                            <p:strVal val="ppt_y"/>
                                          </p:val>
                                        </p:tav>
                                        <p:tav tm="100000">
                                          <p:val>
                                            <p:fltVal val="0.5"/>
                                          </p:val>
                                        </p:tav>
                                      </p:tavLst>
                                    </p:anim>
                                    <p:set>
                                      <p:cBhvr>
                                        <p:cTn id="164" dur="1" fill="hold">
                                          <p:stCondLst>
                                            <p:cond delay="2999"/>
                                          </p:stCondLst>
                                        </p:cTn>
                                        <p:tgtEl>
                                          <p:spTgt spid="10"/>
                                        </p:tgtEl>
                                        <p:attrNameLst>
                                          <p:attrName>style.visibility</p:attrName>
                                        </p:attrNameLst>
                                      </p:cBhvr>
                                      <p:to>
                                        <p:strVal val="hidden"/>
                                      </p:to>
                                    </p:set>
                                  </p:childTnLst>
                                </p:cTn>
                              </p:par>
                              <p:par>
                                <p:cTn id="165" presetID="23" presetClass="exit" presetSubtype="544" fill="hold" grpId="2" nodeType="withEffect">
                                  <p:stCondLst>
                                    <p:cond delay="0"/>
                                  </p:stCondLst>
                                  <p:childTnLst>
                                    <p:anim calcmode="lin" valueType="num">
                                      <p:cBhvr>
                                        <p:cTn id="166" dur="3000"/>
                                        <p:tgtEl>
                                          <p:spTgt spid="11"/>
                                        </p:tgtEl>
                                        <p:attrNameLst>
                                          <p:attrName>ppt_w</p:attrName>
                                        </p:attrNameLst>
                                      </p:cBhvr>
                                      <p:tavLst>
                                        <p:tav tm="0">
                                          <p:val>
                                            <p:strVal val="ppt_w"/>
                                          </p:val>
                                        </p:tav>
                                        <p:tav tm="100000">
                                          <p:val>
                                            <p:fltVal val="0"/>
                                          </p:val>
                                        </p:tav>
                                      </p:tavLst>
                                    </p:anim>
                                    <p:anim calcmode="lin" valueType="num">
                                      <p:cBhvr>
                                        <p:cTn id="167" dur="3000"/>
                                        <p:tgtEl>
                                          <p:spTgt spid="11"/>
                                        </p:tgtEl>
                                        <p:attrNameLst>
                                          <p:attrName>ppt_h</p:attrName>
                                        </p:attrNameLst>
                                      </p:cBhvr>
                                      <p:tavLst>
                                        <p:tav tm="0">
                                          <p:val>
                                            <p:strVal val="ppt_h"/>
                                          </p:val>
                                        </p:tav>
                                        <p:tav tm="100000">
                                          <p:val>
                                            <p:fltVal val="0"/>
                                          </p:val>
                                        </p:tav>
                                      </p:tavLst>
                                    </p:anim>
                                    <p:anim calcmode="lin" valueType="num">
                                      <p:cBhvr>
                                        <p:cTn id="168" dur="3000"/>
                                        <p:tgtEl>
                                          <p:spTgt spid="11"/>
                                        </p:tgtEl>
                                        <p:attrNameLst>
                                          <p:attrName>ppt_x</p:attrName>
                                        </p:attrNameLst>
                                      </p:cBhvr>
                                      <p:tavLst>
                                        <p:tav tm="0">
                                          <p:val>
                                            <p:strVal val="ppt_x"/>
                                          </p:val>
                                        </p:tav>
                                        <p:tav tm="100000">
                                          <p:val>
                                            <p:fltVal val="0.5"/>
                                          </p:val>
                                        </p:tav>
                                      </p:tavLst>
                                    </p:anim>
                                    <p:anim calcmode="lin" valueType="num">
                                      <p:cBhvr>
                                        <p:cTn id="169" dur="3000"/>
                                        <p:tgtEl>
                                          <p:spTgt spid="11"/>
                                        </p:tgtEl>
                                        <p:attrNameLst>
                                          <p:attrName>ppt_y</p:attrName>
                                        </p:attrNameLst>
                                      </p:cBhvr>
                                      <p:tavLst>
                                        <p:tav tm="0">
                                          <p:val>
                                            <p:strVal val="ppt_y"/>
                                          </p:val>
                                        </p:tav>
                                        <p:tav tm="100000">
                                          <p:val>
                                            <p:fltVal val="0.5"/>
                                          </p:val>
                                        </p:tav>
                                      </p:tavLst>
                                    </p:anim>
                                    <p:set>
                                      <p:cBhvr>
                                        <p:cTn id="170" dur="1" fill="hold">
                                          <p:stCondLst>
                                            <p:cond delay="2999"/>
                                          </p:stCondLst>
                                        </p:cTn>
                                        <p:tgtEl>
                                          <p:spTgt spid="11"/>
                                        </p:tgtEl>
                                        <p:attrNameLst>
                                          <p:attrName>style.visibility</p:attrName>
                                        </p:attrNameLst>
                                      </p:cBhvr>
                                      <p:to>
                                        <p:strVal val="hidden"/>
                                      </p:to>
                                    </p:set>
                                  </p:childTnLst>
                                </p:cTn>
                              </p:par>
                              <p:par>
                                <p:cTn id="171" presetID="23" presetClass="exit" presetSubtype="544" fill="hold" grpId="2" nodeType="withEffect">
                                  <p:stCondLst>
                                    <p:cond delay="0"/>
                                  </p:stCondLst>
                                  <p:childTnLst>
                                    <p:anim calcmode="lin" valueType="num">
                                      <p:cBhvr>
                                        <p:cTn id="172" dur="3000"/>
                                        <p:tgtEl>
                                          <p:spTgt spid="12"/>
                                        </p:tgtEl>
                                        <p:attrNameLst>
                                          <p:attrName>ppt_w</p:attrName>
                                        </p:attrNameLst>
                                      </p:cBhvr>
                                      <p:tavLst>
                                        <p:tav tm="0">
                                          <p:val>
                                            <p:strVal val="ppt_w"/>
                                          </p:val>
                                        </p:tav>
                                        <p:tav tm="100000">
                                          <p:val>
                                            <p:fltVal val="0"/>
                                          </p:val>
                                        </p:tav>
                                      </p:tavLst>
                                    </p:anim>
                                    <p:anim calcmode="lin" valueType="num">
                                      <p:cBhvr>
                                        <p:cTn id="173" dur="3000"/>
                                        <p:tgtEl>
                                          <p:spTgt spid="12"/>
                                        </p:tgtEl>
                                        <p:attrNameLst>
                                          <p:attrName>ppt_h</p:attrName>
                                        </p:attrNameLst>
                                      </p:cBhvr>
                                      <p:tavLst>
                                        <p:tav tm="0">
                                          <p:val>
                                            <p:strVal val="ppt_h"/>
                                          </p:val>
                                        </p:tav>
                                        <p:tav tm="100000">
                                          <p:val>
                                            <p:fltVal val="0"/>
                                          </p:val>
                                        </p:tav>
                                      </p:tavLst>
                                    </p:anim>
                                    <p:anim calcmode="lin" valueType="num">
                                      <p:cBhvr>
                                        <p:cTn id="174" dur="3000"/>
                                        <p:tgtEl>
                                          <p:spTgt spid="12"/>
                                        </p:tgtEl>
                                        <p:attrNameLst>
                                          <p:attrName>ppt_x</p:attrName>
                                        </p:attrNameLst>
                                      </p:cBhvr>
                                      <p:tavLst>
                                        <p:tav tm="0">
                                          <p:val>
                                            <p:strVal val="ppt_x"/>
                                          </p:val>
                                        </p:tav>
                                        <p:tav tm="100000">
                                          <p:val>
                                            <p:fltVal val="0.5"/>
                                          </p:val>
                                        </p:tav>
                                      </p:tavLst>
                                    </p:anim>
                                    <p:anim calcmode="lin" valueType="num">
                                      <p:cBhvr>
                                        <p:cTn id="175" dur="3000"/>
                                        <p:tgtEl>
                                          <p:spTgt spid="12"/>
                                        </p:tgtEl>
                                        <p:attrNameLst>
                                          <p:attrName>ppt_y</p:attrName>
                                        </p:attrNameLst>
                                      </p:cBhvr>
                                      <p:tavLst>
                                        <p:tav tm="0">
                                          <p:val>
                                            <p:strVal val="ppt_y"/>
                                          </p:val>
                                        </p:tav>
                                        <p:tav tm="100000">
                                          <p:val>
                                            <p:fltVal val="0.5"/>
                                          </p:val>
                                        </p:tav>
                                      </p:tavLst>
                                    </p:anim>
                                    <p:set>
                                      <p:cBhvr>
                                        <p:cTn id="176" dur="1" fill="hold">
                                          <p:stCondLst>
                                            <p:cond delay="2999"/>
                                          </p:stCondLst>
                                        </p:cTn>
                                        <p:tgtEl>
                                          <p:spTgt spid="12"/>
                                        </p:tgtEl>
                                        <p:attrNameLst>
                                          <p:attrName>style.visibility</p:attrName>
                                        </p:attrNameLst>
                                      </p:cBhvr>
                                      <p:to>
                                        <p:strVal val="hidden"/>
                                      </p:to>
                                    </p:set>
                                  </p:childTnLst>
                                </p:cTn>
                              </p:par>
                              <p:par>
                                <p:cTn id="177" presetID="23" presetClass="exit" presetSubtype="544" fill="hold" grpId="2" nodeType="withEffect">
                                  <p:stCondLst>
                                    <p:cond delay="0"/>
                                  </p:stCondLst>
                                  <p:childTnLst>
                                    <p:anim calcmode="lin" valueType="num">
                                      <p:cBhvr>
                                        <p:cTn id="178" dur="3000"/>
                                        <p:tgtEl>
                                          <p:spTgt spid="13"/>
                                        </p:tgtEl>
                                        <p:attrNameLst>
                                          <p:attrName>ppt_w</p:attrName>
                                        </p:attrNameLst>
                                      </p:cBhvr>
                                      <p:tavLst>
                                        <p:tav tm="0">
                                          <p:val>
                                            <p:strVal val="ppt_w"/>
                                          </p:val>
                                        </p:tav>
                                        <p:tav tm="100000">
                                          <p:val>
                                            <p:fltVal val="0"/>
                                          </p:val>
                                        </p:tav>
                                      </p:tavLst>
                                    </p:anim>
                                    <p:anim calcmode="lin" valueType="num">
                                      <p:cBhvr>
                                        <p:cTn id="179" dur="3000"/>
                                        <p:tgtEl>
                                          <p:spTgt spid="13"/>
                                        </p:tgtEl>
                                        <p:attrNameLst>
                                          <p:attrName>ppt_h</p:attrName>
                                        </p:attrNameLst>
                                      </p:cBhvr>
                                      <p:tavLst>
                                        <p:tav tm="0">
                                          <p:val>
                                            <p:strVal val="ppt_h"/>
                                          </p:val>
                                        </p:tav>
                                        <p:tav tm="100000">
                                          <p:val>
                                            <p:fltVal val="0"/>
                                          </p:val>
                                        </p:tav>
                                      </p:tavLst>
                                    </p:anim>
                                    <p:anim calcmode="lin" valueType="num">
                                      <p:cBhvr>
                                        <p:cTn id="180" dur="3000"/>
                                        <p:tgtEl>
                                          <p:spTgt spid="13"/>
                                        </p:tgtEl>
                                        <p:attrNameLst>
                                          <p:attrName>ppt_x</p:attrName>
                                        </p:attrNameLst>
                                      </p:cBhvr>
                                      <p:tavLst>
                                        <p:tav tm="0">
                                          <p:val>
                                            <p:strVal val="ppt_x"/>
                                          </p:val>
                                        </p:tav>
                                        <p:tav tm="100000">
                                          <p:val>
                                            <p:fltVal val="0.5"/>
                                          </p:val>
                                        </p:tav>
                                      </p:tavLst>
                                    </p:anim>
                                    <p:anim calcmode="lin" valueType="num">
                                      <p:cBhvr>
                                        <p:cTn id="181" dur="3000"/>
                                        <p:tgtEl>
                                          <p:spTgt spid="13"/>
                                        </p:tgtEl>
                                        <p:attrNameLst>
                                          <p:attrName>ppt_y</p:attrName>
                                        </p:attrNameLst>
                                      </p:cBhvr>
                                      <p:tavLst>
                                        <p:tav tm="0">
                                          <p:val>
                                            <p:strVal val="ppt_y"/>
                                          </p:val>
                                        </p:tav>
                                        <p:tav tm="100000">
                                          <p:val>
                                            <p:fltVal val="0.5"/>
                                          </p:val>
                                        </p:tav>
                                      </p:tavLst>
                                    </p:anim>
                                    <p:set>
                                      <p:cBhvr>
                                        <p:cTn id="182" dur="1" fill="hold">
                                          <p:stCondLst>
                                            <p:cond delay="2999"/>
                                          </p:stCondLst>
                                        </p:cTn>
                                        <p:tgtEl>
                                          <p:spTgt spid="13"/>
                                        </p:tgtEl>
                                        <p:attrNameLst>
                                          <p:attrName>style.visibility</p:attrName>
                                        </p:attrNameLst>
                                      </p:cBhvr>
                                      <p:to>
                                        <p:strVal val="hidden"/>
                                      </p:to>
                                    </p:set>
                                  </p:childTnLst>
                                </p:cTn>
                              </p:par>
                              <p:par>
                                <p:cTn id="183" presetID="23" presetClass="exit" presetSubtype="544" fill="hold" grpId="2" nodeType="withEffect">
                                  <p:stCondLst>
                                    <p:cond delay="0"/>
                                  </p:stCondLst>
                                  <p:childTnLst>
                                    <p:anim calcmode="lin" valueType="num">
                                      <p:cBhvr>
                                        <p:cTn id="184" dur="3000"/>
                                        <p:tgtEl>
                                          <p:spTgt spid="14"/>
                                        </p:tgtEl>
                                        <p:attrNameLst>
                                          <p:attrName>ppt_w</p:attrName>
                                        </p:attrNameLst>
                                      </p:cBhvr>
                                      <p:tavLst>
                                        <p:tav tm="0">
                                          <p:val>
                                            <p:strVal val="ppt_w"/>
                                          </p:val>
                                        </p:tav>
                                        <p:tav tm="100000">
                                          <p:val>
                                            <p:fltVal val="0"/>
                                          </p:val>
                                        </p:tav>
                                      </p:tavLst>
                                    </p:anim>
                                    <p:anim calcmode="lin" valueType="num">
                                      <p:cBhvr>
                                        <p:cTn id="185" dur="3000"/>
                                        <p:tgtEl>
                                          <p:spTgt spid="14"/>
                                        </p:tgtEl>
                                        <p:attrNameLst>
                                          <p:attrName>ppt_h</p:attrName>
                                        </p:attrNameLst>
                                      </p:cBhvr>
                                      <p:tavLst>
                                        <p:tav tm="0">
                                          <p:val>
                                            <p:strVal val="ppt_h"/>
                                          </p:val>
                                        </p:tav>
                                        <p:tav tm="100000">
                                          <p:val>
                                            <p:fltVal val="0"/>
                                          </p:val>
                                        </p:tav>
                                      </p:tavLst>
                                    </p:anim>
                                    <p:anim calcmode="lin" valueType="num">
                                      <p:cBhvr>
                                        <p:cTn id="186" dur="3000"/>
                                        <p:tgtEl>
                                          <p:spTgt spid="14"/>
                                        </p:tgtEl>
                                        <p:attrNameLst>
                                          <p:attrName>ppt_x</p:attrName>
                                        </p:attrNameLst>
                                      </p:cBhvr>
                                      <p:tavLst>
                                        <p:tav tm="0">
                                          <p:val>
                                            <p:strVal val="ppt_x"/>
                                          </p:val>
                                        </p:tav>
                                        <p:tav tm="100000">
                                          <p:val>
                                            <p:fltVal val="0.5"/>
                                          </p:val>
                                        </p:tav>
                                      </p:tavLst>
                                    </p:anim>
                                    <p:anim calcmode="lin" valueType="num">
                                      <p:cBhvr>
                                        <p:cTn id="187" dur="3000"/>
                                        <p:tgtEl>
                                          <p:spTgt spid="14"/>
                                        </p:tgtEl>
                                        <p:attrNameLst>
                                          <p:attrName>ppt_y</p:attrName>
                                        </p:attrNameLst>
                                      </p:cBhvr>
                                      <p:tavLst>
                                        <p:tav tm="0">
                                          <p:val>
                                            <p:strVal val="ppt_y"/>
                                          </p:val>
                                        </p:tav>
                                        <p:tav tm="100000">
                                          <p:val>
                                            <p:fltVal val="0.5"/>
                                          </p:val>
                                        </p:tav>
                                      </p:tavLst>
                                    </p:anim>
                                    <p:set>
                                      <p:cBhvr>
                                        <p:cTn id="188" dur="1" fill="hold">
                                          <p:stCondLst>
                                            <p:cond delay="2999"/>
                                          </p:stCondLst>
                                        </p:cTn>
                                        <p:tgtEl>
                                          <p:spTgt spid="14"/>
                                        </p:tgtEl>
                                        <p:attrNameLst>
                                          <p:attrName>style.visibility</p:attrName>
                                        </p:attrNameLst>
                                      </p:cBhvr>
                                      <p:to>
                                        <p:strVal val="hidden"/>
                                      </p:to>
                                    </p:set>
                                  </p:childTnLst>
                                </p:cTn>
                              </p:par>
                              <p:par>
                                <p:cTn id="189" presetID="23" presetClass="exit" presetSubtype="544" fill="hold" grpId="2" nodeType="withEffect">
                                  <p:stCondLst>
                                    <p:cond delay="0"/>
                                  </p:stCondLst>
                                  <p:childTnLst>
                                    <p:anim calcmode="lin" valueType="num">
                                      <p:cBhvr>
                                        <p:cTn id="190" dur="3000"/>
                                        <p:tgtEl>
                                          <p:spTgt spid="15"/>
                                        </p:tgtEl>
                                        <p:attrNameLst>
                                          <p:attrName>ppt_w</p:attrName>
                                        </p:attrNameLst>
                                      </p:cBhvr>
                                      <p:tavLst>
                                        <p:tav tm="0">
                                          <p:val>
                                            <p:strVal val="ppt_w"/>
                                          </p:val>
                                        </p:tav>
                                        <p:tav tm="100000">
                                          <p:val>
                                            <p:fltVal val="0"/>
                                          </p:val>
                                        </p:tav>
                                      </p:tavLst>
                                    </p:anim>
                                    <p:anim calcmode="lin" valueType="num">
                                      <p:cBhvr>
                                        <p:cTn id="191" dur="3000"/>
                                        <p:tgtEl>
                                          <p:spTgt spid="15"/>
                                        </p:tgtEl>
                                        <p:attrNameLst>
                                          <p:attrName>ppt_h</p:attrName>
                                        </p:attrNameLst>
                                      </p:cBhvr>
                                      <p:tavLst>
                                        <p:tav tm="0">
                                          <p:val>
                                            <p:strVal val="ppt_h"/>
                                          </p:val>
                                        </p:tav>
                                        <p:tav tm="100000">
                                          <p:val>
                                            <p:fltVal val="0"/>
                                          </p:val>
                                        </p:tav>
                                      </p:tavLst>
                                    </p:anim>
                                    <p:anim calcmode="lin" valueType="num">
                                      <p:cBhvr>
                                        <p:cTn id="192" dur="3000"/>
                                        <p:tgtEl>
                                          <p:spTgt spid="15"/>
                                        </p:tgtEl>
                                        <p:attrNameLst>
                                          <p:attrName>ppt_x</p:attrName>
                                        </p:attrNameLst>
                                      </p:cBhvr>
                                      <p:tavLst>
                                        <p:tav tm="0">
                                          <p:val>
                                            <p:strVal val="ppt_x"/>
                                          </p:val>
                                        </p:tav>
                                        <p:tav tm="100000">
                                          <p:val>
                                            <p:fltVal val="0.5"/>
                                          </p:val>
                                        </p:tav>
                                      </p:tavLst>
                                    </p:anim>
                                    <p:anim calcmode="lin" valueType="num">
                                      <p:cBhvr>
                                        <p:cTn id="193" dur="3000"/>
                                        <p:tgtEl>
                                          <p:spTgt spid="15"/>
                                        </p:tgtEl>
                                        <p:attrNameLst>
                                          <p:attrName>ppt_y</p:attrName>
                                        </p:attrNameLst>
                                      </p:cBhvr>
                                      <p:tavLst>
                                        <p:tav tm="0">
                                          <p:val>
                                            <p:strVal val="ppt_y"/>
                                          </p:val>
                                        </p:tav>
                                        <p:tav tm="100000">
                                          <p:val>
                                            <p:fltVal val="0.5"/>
                                          </p:val>
                                        </p:tav>
                                      </p:tavLst>
                                    </p:anim>
                                    <p:set>
                                      <p:cBhvr>
                                        <p:cTn id="194" dur="1" fill="hold">
                                          <p:stCondLst>
                                            <p:cond delay="2999"/>
                                          </p:stCondLst>
                                        </p:cTn>
                                        <p:tgtEl>
                                          <p:spTgt spid="15"/>
                                        </p:tgtEl>
                                        <p:attrNameLst>
                                          <p:attrName>style.visibility</p:attrName>
                                        </p:attrNameLst>
                                      </p:cBhvr>
                                      <p:to>
                                        <p:strVal val="hidden"/>
                                      </p:to>
                                    </p:set>
                                  </p:childTnLst>
                                </p:cTn>
                              </p:par>
                              <p:par>
                                <p:cTn id="195" presetID="23" presetClass="exit" presetSubtype="544" fill="hold" grpId="2" nodeType="withEffect">
                                  <p:stCondLst>
                                    <p:cond delay="0"/>
                                  </p:stCondLst>
                                  <p:childTnLst>
                                    <p:anim calcmode="lin" valueType="num">
                                      <p:cBhvr>
                                        <p:cTn id="196" dur="3000"/>
                                        <p:tgtEl>
                                          <p:spTgt spid="16"/>
                                        </p:tgtEl>
                                        <p:attrNameLst>
                                          <p:attrName>ppt_w</p:attrName>
                                        </p:attrNameLst>
                                      </p:cBhvr>
                                      <p:tavLst>
                                        <p:tav tm="0">
                                          <p:val>
                                            <p:strVal val="ppt_w"/>
                                          </p:val>
                                        </p:tav>
                                        <p:tav tm="100000">
                                          <p:val>
                                            <p:fltVal val="0"/>
                                          </p:val>
                                        </p:tav>
                                      </p:tavLst>
                                    </p:anim>
                                    <p:anim calcmode="lin" valueType="num">
                                      <p:cBhvr>
                                        <p:cTn id="197" dur="3000"/>
                                        <p:tgtEl>
                                          <p:spTgt spid="16"/>
                                        </p:tgtEl>
                                        <p:attrNameLst>
                                          <p:attrName>ppt_h</p:attrName>
                                        </p:attrNameLst>
                                      </p:cBhvr>
                                      <p:tavLst>
                                        <p:tav tm="0">
                                          <p:val>
                                            <p:strVal val="ppt_h"/>
                                          </p:val>
                                        </p:tav>
                                        <p:tav tm="100000">
                                          <p:val>
                                            <p:fltVal val="0"/>
                                          </p:val>
                                        </p:tav>
                                      </p:tavLst>
                                    </p:anim>
                                    <p:anim calcmode="lin" valueType="num">
                                      <p:cBhvr>
                                        <p:cTn id="198" dur="3000"/>
                                        <p:tgtEl>
                                          <p:spTgt spid="16"/>
                                        </p:tgtEl>
                                        <p:attrNameLst>
                                          <p:attrName>ppt_x</p:attrName>
                                        </p:attrNameLst>
                                      </p:cBhvr>
                                      <p:tavLst>
                                        <p:tav tm="0">
                                          <p:val>
                                            <p:strVal val="ppt_x"/>
                                          </p:val>
                                        </p:tav>
                                        <p:tav tm="100000">
                                          <p:val>
                                            <p:fltVal val="0.5"/>
                                          </p:val>
                                        </p:tav>
                                      </p:tavLst>
                                    </p:anim>
                                    <p:anim calcmode="lin" valueType="num">
                                      <p:cBhvr>
                                        <p:cTn id="199" dur="3000"/>
                                        <p:tgtEl>
                                          <p:spTgt spid="16"/>
                                        </p:tgtEl>
                                        <p:attrNameLst>
                                          <p:attrName>ppt_y</p:attrName>
                                        </p:attrNameLst>
                                      </p:cBhvr>
                                      <p:tavLst>
                                        <p:tav tm="0">
                                          <p:val>
                                            <p:strVal val="ppt_y"/>
                                          </p:val>
                                        </p:tav>
                                        <p:tav tm="100000">
                                          <p:val>
                                            <p:fltVal val="0.5"/>
                                          </p:val>
                                        </p:tav>
                                      </p:tavLst>
                                    </p:anim>
                                    <p:set>
                                      <p:cBhvr>
                                        <p:cTn id="200" dur="1" fill="hold">
                                          <p:stCondLst>
                                            <p:cond delay="2999"/>
                                          </p:stCondLst>
                                        </p:cTn>
                                        <p:tgtEl>
                                          <p:spTgt spid="16"/>
                                        </p:tgtEl>
                                        <p:attrNameLst>
                                          <p:attrName>style.visibility</p:attrName>
                                        </p:attrNameLst>
                                      </p:cBhvr>
                                      <p:to>
                                        <p:strVal val="hidden"/>
                                      </p:to>
                                    </p:set>
                                  </p:childTnLst>
                                </p:cTn>
                              </p:par>
                              <p:par>
                                <p:cTn id="201" presetID="23" presetClass="exit" presetSubtype="544" fill="hold" grpId="2" nodeType="withEffect">
                                  <p:stCondLst>
                                    <p:cond delay="0"/>
                                  </p:stCondLst>
                                  <p:childTnLst>
                                    <p:anim calcmode="lin" valueType="num">
                                      <p:cBhvr>
                                        <p:cTn id="202" dur="3000"/>
                                        <p:tgtEl>
                                          <p:spTgt spid="17"/>
                                        </p:tgtEl>
                                        <p:attrNameLst>
                                          <p:attrName>ppt_w</p:attrName>
                                        </p:attrNameLst>
                                      </p:cBhvr>
                                      <p:tavLst>
                                        <p:tav tm="0">
                                          <p:val>
                                            <p:strVal val="ppt_w"/>
                                          </p:val>
                                        </p:tav>
                                        <p:tav tm="100000">
                                          <p:val>
                                            <p:fltVal val="0"/>
                                          </p:val>
                                        </p:tav>
                                      </p:tavLst>
                                    </p:anim>
                                    <p:anim calcmode="lin" valueType="num">
                                      <p:cBhvr>
                                        <p:cTn id="203" dur="3000"/>
                                        <p:tgtEl>
                                          <p:spTgt spid="17"/>
                                        </p:tgtEl>
                                        <p:attrNameLst>
                                          <p:attrName>ppt_h</p:attrName>
                                        </p:attrNameLst>
                                      </p:cBhvr>
                                      <p:tavLst>
                                        <p:tav tm="0">
                                          <p:val>
                                            <p:strVal val="ppt_h"/>
                                          </p:val>
                                        </p:tav>
                                        <p:tav tm="100000">
                                          <p:val>
                                            <p:fltVal val="0"/>
                                          </p:val>
                                        </p:tav>
                                      </p:tavLst>
                                    </p:anim>
                                    <p:anim calcmode="lin" valueType="num">
                                      <p:cBhvr>
                                        <p:cTn id="204" dur="3000"/>
                                        <p:tgtEl>
                                          <p:spTgt spid="17"/>
                                        </p:tgtEl>
                                        <p:attrNameLst>
                                          <p:attrName>ppt_x</p:attrName>
                                        </p:attrNameLst>
                                      </p:cBhvr>
                                      <p:tavLst>
                                        <p:tav tm="0">
                                          <p:val>
                                            <p:strVal val="ppt_x"/>
                                          </p:val>
                                        </p:tav>
                                        <p:tav tm="100000">
                                          <p:val>
                                            <p:fltVal val="0.5"/>
                                          </p:val>
                                        </p:tav>
                                      </p:tavLst>
                                    </p:anim>
                                    <p:anim calcmode="lin" valueType="num">
                                      <p:cBhvr>
                                        <p:cTn id="205" dur="3000"/>
                                        <p:tgtEl>
                                          <p:spTgt spid="17"/>
                                        </p:tgtEl>
                                        <p:attrNameLst>
                                          <p:attrName>ppt_y</p:attrName>
                                        </p:attrNameLst>
                                      </p:cBhvr>
                                      <p:tavLst>
                                        <p:tav tm="0">
                                          <p:val>
                                            <p:strVal val="ppt_y"/>
                                          </p:val>
                                        </p:tav>
                                        <p:tav tm="100000">
                                          <p:val>
                                            <p:fltVal val="0.5"/>
                                          </p:val>
                                        </p:tav>
                                      </p:tavLst>
                                    </p:anim>
                                    <p:set>
                                      <p:cBhvr>
                                        <p:cTn id="206" dur="1" fill="hold">
                                          <p:stCondLst>
                                            <p:cond delay="2999"/>
                                          </p:stCondLst>
                                        </p:cTn>
                                        <p:tgtEl>
                                          <p:spTgt spid="17"/>
                                        </p:tgtEl>
                                        <p:attrNameLst>
                                          <p:attrName>style.visibility</p:attrName>
                                        </p:attrNameLst>
                                      </p:cBhvr>
                                      <p:to>
                                        <p:strVal val="hidden"/>
                                      </p:to>
                                    </p:set>
                                  </p:childTnLst>
                                </p:cTn>
                              </p:par>
                              <p:par>
                                <p:cTn id="207" presetID="23" presetClass="exit" presetSubtype="544" fill="hold" grpId="2" nodeType="withEffect">
                                  <p:stCondLst>
                                    <p:cond delay="0"/>
                                  </p:stCondLst>
                                  <p:childTnLst>
                                    <p:anim calcmode="lin" valueType="num">
                                      <p:cBhvr>
                                        <p:cTn id="208" dur="3000"/>
                                        <p:tgtEl>
                                          <p:spTgt spid="18"/>
                                        </p:tgtEl>
                                        <p:attrNameLst>
                                          <p:attrName>ppt_w</p:attrName>
                                        </p:attrNameLst>
                                      </p:cBhvr>
                                      <p:tavLst>
                                        <p:tav tm="0">
                                          <p:val>
                                            <p:strVal val="ppt_w"/>
                                          </p:val>
                                        </p:tav>
                                        <p:tav tm="100000">
                                          <p:val>
                                            <p:fltVal val="0"/>
                                          </p:val>
                                        </p:tav>
                                      </p:tavLst>
                                    </p:anim>
                                    <p:anim calcmode="lin" valueType="num">
                                      <p:cBhvr>
                                        <p:cTn id="209" dur="3000"/>
                                        <p:tgtEl>
                                          <p:spTgt spid="18"/>
                                        </p:tgtEl>
                                        <p:attrNameLst>
                                          <p:attrName>ppt_h</p:attrName>
                                        </p:attrNameLst>
                                      </p:cBhvr>
                                      <p:tavLst>
                                        <p:tav tm="0">
                                          <p:val>
                                            <p:strVal val="ppt_h"/>
                                          </p:val>
                                        </p:tav>
                                        <p:tav tm="100000">
                                          <p:val>
                                            <p:fltVal val="0"/>
                                          </p:val>
                                        </p:tav>
                                      </p:tavLst>
                                    </p:anim>
                                    <p:anim calcmode="lin" valueType="num">
                                      <p:cBhvr>
                                        <p:cTn id="210" dur="3000"/>
                                        <p:tgtEl>
                                          <p:spTgt spid="18"/>
                                        </p:tgtEl>
                                        <p:attrNameLst>
                                          <p:attrName>ppt_x</p:attrName>
                                        </p:attrNameLst>
                                      </p:cBhvr>
                                      <p:tavLst>
                                        <p:tav tm="0">
                                          <p:val>
                                            <p:strVal val="ppt_x"/>
                                          </p:val>
                                        </p:tav>
                                        <p:tav tm="100000">
                                          <p:val>
                                            <p:fltVal val="0.5"/>
                                          </p:val>
                                        </p:tav>
                                      </p:tavLst>
                                    </p:anim>
                                    <p:anim calcmode="lin" valueType="num">
                                      <p:cBhvr>
                                        <p:cTn id="211" dur="3000"/>
                                        <p:tgtEl>
                                          <p:spTgt spid="18"/>
                                        </p:tgtEl>
                                        <p:attrNameLst>
                                          <p:attrName>ppt_y</p:attrName>
                                        </p:attrNameLst>
                                      </p:cBhvr>
                                      <p:tavLst>
                                        <p:tav tm="0">
                                          <p:val>
                                            <p:strVal val="ppt_y"/>
                                          </p:val>
                                        </p:tav>
                                        <p:tav tm="100000">
                                          <p:val>
                                            <p:fltVal val="0.5"/>
                                          </p:val>
                                        </p:tav>
                                      </p:tavLst>
                                    </p:anim>
                                    <p:set>
                                      <p:cBhvr>
                                        <p:cTn id="212" dur="1" fill="hold">
                                          <p:stCondLst>
                                            <p:cond delay="2999"/>
                                          </p:stCondLst>
                                        </p:cTn>
                                        <p:tgtEl>
                                          <p:spTgt spid="18"/>
                                        </p:tgtEl>
                                        <p:attrNameLst>
                                          <p:attrName>style.visibility</p:attrName>
                                        </p:attrNameLst>
                                      </p:cBhvr>
                                      <p:to>
                                        <p:strVal val="hidden"/>
                                      </p:to>
                                    </p:set>
                                  </p:childTnLst>
                                </p:cTn>
                              </p:par>
                              <p:par>
                                <p:cTn id="213" presetID="23" presetClass="exit" presetSubtype="544" fill="hold" grpId="2" nodeType="withEffect">
                                  <p:stCondLst>
                                    <p:cond delay="0"/>
                                  </p:stCondLst>
                                  <p:childTnLst>
                                    <p:anim calcmode="lin" valueType="num">
                                      <p:cBhvr>
                                        <p:cTn id="214" dur="3000"/>
                                        <p:tgtEl>
                                          <p:spTgt spid="19"/>
                                        </p:tgtEl>
                                        <p:attrNameLst>
                                          <p:attrName>ppt_w</p:attrName>
                                        </p:attrNameLst>
                                      </p:cBhvr>
                                      <p:tavLst>
                                        <p:tav tm="0">
                                          <p:val>
                                            <p:strVal val="ppt_w"/>
                                          </p:val>
                                        </p:tav>
                                        <p:tav tm="100000">
                                          <p:val>
                                            <p:fltVal val="0"/>
                                          </p:val>
                                        </p:tav>
                                      </p:tavLst>
                                    </p:anim>
                                    <p:anim calcmode="lin" valueType="num">
                                      <p:cBhvr>
                                        <p:cTn id="215" dur="3000"/>
                                        <p:tgtEl>
                                          <p:spTgt spid="19"/>
                                        </p:tgtEl>
                                        <p:attrNameLst>
                                          <p:attrName>ppt_h</p:attrName>
                                        </p:attrNameLst>
                                      </p:cBhvr>
                                      <p:tavLst>
                                        <p:tav tm="0">
                                          <p:val>
                                            <p:strVal val="ppt_h"/>
                                          </p:val>
                                        </p:tav>
                                        <p:tav tm="100000">
                                          <p:val>
                                            <p:fltVal val="0"/>
                                          </p:val>
                                        </p:tav>
                                      </p:tavLst>
                                    </p:anim>
                                    <p:anim calcmode="lin" valueType="num">
                                      <p:cBhvr>
                                        <p:cTn id="216" dur="3000"/>
                                        <p:tgtEl>
                                          <p:spTgt spid="19"/>
                                        </p:tgtEl>
                                        <p:attrNameLst>
                                          <p:attrName>ppt_x</p:attrName>
                                        </p:attrNameLst>
                                      </p:cBhvr>
                                      <p:tavLst>
                                        <p:tav tm="0">
                                          <p:val>
                                            <p:strVal val="ppt_x"/>
                                          </p:val>
                                        </p:tav>
                                        <p:tav tm="100000">
                                          <p:val>
                                            <p:fltVal val="0.5"/>
                                          </p:val>
                                        </p:tav>
                                      </p:tavLst>
                                    </p:anim>
                                    <p:anim calcmode="lin" valueType="num">
                                      <p:cBhvr>
                                        <p:cTn id="217" dur="3000"/>
                                        <p:tgtEl>
                                          <p:spTgt spid="19"/>
                                        </p:tgtEl>
                                        <p:attrNameLst>
                                          <p:attrName>ppt_y</p:attrName>
                                        </p:attrNameLst>
                                      </p:cBhvr>
                                      <p:tavLst>
                                        <p:tav tm="0">
                                          <p:val>
                                            <p:strVal val="ppt_y"/>
                                          </p:val>
                                        </p:tav>
                                        <p:tav tm="100000">
                                          <p:val>
                                            <p:fltVal val="0.5"/>
                                          </p:val>
                                        </p:tav>
                                      </p:tavLst>
                                    </p:anim>
                                    <p:set>
                                      <p:cBhvr>
                                        <p:cTn id="218" dur="1" fill="hold">
                                          <p:stCondLst>
                                            <p:cond delay="2999"/>
                                          </p:stCondLst>
                                        </p:cTn>
                                        <p:tgtEl>
                                          <p:spTgt spid="19"/>
                                        </p:tgtEl>
                                        <p:attrNameLst>
                                          <p:attrName>style.visibility</p:attrName>
                                        </p:attrNameLst>
                                      </p:cBhvr>
                                      <p:to>
                                        <p:strVal val="hidden"/>
                                      </p:to>
                                    </p:set>
                                  </p:childTnLst>
                                </p:cTn>
                              </p:par>
                              <p:par>
                                <p:cTn id="219" presetID="8" presetClass="emph" presetSubtype="0" fill="hold" grpId="3" nodeType="withEffect">
                                  <p:stCondLst>
                                    <p:cond delay="0"/>
                                  </p:stCondLst>
                                  <p:childTnLst>
                                    <p:animRot by="-21600000">
                                      <p:cBhvr>
                                        <p:cTn id="220" dur="3000" fill="hold"/>
                                        <p:tgtEl>
                                          <p:spTgt spid="5"/>
                                        </p:tgtEl>
                                        <p:attrNameLst>
                                          <p:attrName>r</p:attrName>
                                        </p:attrNameLst>
                                      </p:cBhvr>
                                    </p:animRot>
                                  </p:childTnLst>
                                </p:cTn>
                              </p:par>
                              <p:par>
                                <p:cTn id="221" presetID="8" presetClass="emph" presetSubtype="0" fill="hold" grpId="3" nodeType="withEffect">
                                  <p:stCondLst>
                                    <p:cond delay="0"/>
                                  </p:stCondLst>
                                  <p:childTnLst>
                                    <p:animRot by="-21600000">
                                      <p:cBhvr>
                                        <p:cTn id="222" dur="3000" fill="hold"/>
                                        <p:tgtEl>
                                          <p:spTgt spid="6"/>
                                        </p:tgtEl>
                                        <p:attrNameLst>
                                          <p:attrName>r</p:attrName>
                                        </p:attrNameLst>
                                      </p:cBhvr>
                                    </p:animRot>
                                  </p:childTnLst>
                                </p:cTn>
                              </p:par>
                              <p:par>
                                <p:cTn id="223" presetID="8" presetClass="emph" presetSubtype="0" fill="hold" grpId="3" nodeType="withEffect">
                                  <p:stCondLst>
                                    <p:cond delay="0"/>
                                  </p:stCondLst>
                                  <p:childTnLst>
                                    <p:animRot by="21600000">
                                      <p:cBhvr>
                                        <p:cTn id="224" dur="3000" fill="hold"/>
                                        <p:tgtEl>
                                          <p:spTgt spid="7"/>
                                        </p:tgtEl>
                                        <p:attrNameLst>
                                          <p:attrName>r</p:attrName>
                                        </p:attrNameLst>
                                      </p:cBhvr>
                                    </p:animRot>
                                  </p:childTnLst>
                                </p:cTn>
                              </p:par>
                              <p:par>
                                <p:cTn id="225" presetID="8" presetClass="emph" presetSubtype="0" fill="hold" grpId="3" nodeType="withEffect">
                                  <p:stCondLst>
                                    <p:cond delay="0"/>
                                  </p:stCondLst>
                                  <p:childTnLst>
                                    <p:animRot by="21600000">
                                      <p:cBhvr>
                                        <p:cTn id="226" dur="3000" fill="hold"/>
                                        <p:tgtEl>
                                          <p:spTgt spid="8"/>
                                        </p:tgtEl>
                                        <p:attrNameLst>
                                          <p:attrName>r</p:attrName>
                                        </p:attrNameLst>
                                      </p:cBhvr>
                                    </p:animRot>
                                  </p:childTnLst>
                                </p:cTn>
                              </p:par>
                              <p:par>
                                <p:cTn id="227" presetID="8" presetClass="emph" presetSubtype="0" fill="hold" grpId="3" nodeType="withEffect">
                                  <p:stCondLst>
                                    <p:cond delay="0"/>
                                  </p:stCondLst>
                                  <p:childTnLst>
                                    <p:animRot by="-21600000">
                                      <p:cBhvr>
                                        <p:cTn id="228" dur="3000" fill="hold"/>
                                        <p:tgtEl>
                                          <p:spTgt spid="9"/>
                                        </p:tgtEl>
                                        <p:attrNameLst>
                                          <p:attrName>r</p:attrName>
                                        </p:attrNameLst>
                                      </p:cBhvr>
                                    </p:animRot>
                                  </p:childTnLst>
                                </p:cTn>
                              </p:par>
                              <p:par>
                                <p:cTn id="229" presetID="8" presetClass="emph" presetSubtype="0" fill="hold" grpId="3" nodeType="withEffect">
                                  <p:stCondLst>
                                    <p:cond delay="0"/>
                                  </p:stCondLst>
                                  <p:childTnLst>
                                    <p:animRot by="21600000">
                                      <p:cBhvr>
                                        <p:cTn id="230" dur="3000" fill="hold"/>
                                        <p:tgtEl>
                                          <p:spTgt spid="10"/>
                                        </p:tgtEl>
                                        <p:attrNameLst>
                                          <p:attrName>r</p:attrName>
                                        </p:attrNameLst>
                                      </p:cBhvr>
                                    </p:animRot>
                                  </p:childTnLst>
                                </p:cTn>
                              </p:par>
                              <p:par>
                                <p:cTn id="231" presetID="8" presetClass="emph" presetSubtype="0" fill="hold" grpId="3" nodeType="withEffect">
                                  <p:stCondLst>
                                    <p:cond delay="0"/>
                                  </p:stCondLst>
                                  <p:childTnLst>
                                    <p:animRot by="21600000">
                                      <p:cBhvr>
                                        <p:cTn id="232" dur="3000" fill="hold"/>
                                        <p:tgtEl>
                                          <p:spTgt spid="11"/>
                                        </p:tgtEl>
                                        <p:attrNameLst>
                                          <p:attrName>r</p:attrName>
                                        </p:attrNameLst>
                                      </p:cBhvr>
                                    </p:animRot>
                                  </p:childTnLst>
                                </p:cTn>
                              </p:par>
                              <p:par>
                                <p:cTn id="233" presetID="8" presetClass="emph" presetSubtype="0" fill="hold" grpId="3" nodeType="withEffect">
                                  <p:stCondLst>
                                    <p:cond delay="0"/>
                                  </p:stCondLst>
                                  <p:childTnLst>
                                    <p:animRot by="-21600000">
                                      <p:cBhvr>
                                        <p:cTn id="234" dur="3000" fill="hold"/>
                                        <p:tgtEl>
                                          <p:spTgt spid="12"/>
                                        </p:tgtEl>
                                        <p:attrNameLst>
                                          <p:attrName>r</p:attrName>
                                        </p:attrNameLst>
                                      </p:cBhvr>
                                    </p:animRot>
                                  </p:childTnLst>
                                </p:cTn>
                              </p:par>
                              <p:par>
                                <p:cTn id="235" presetID="8" presetClass="emph" presetSubtype="0" fill="hold" grpId="3" nodeType="withEffect">
                                  <p:stCondLst>
                                    <p:cond delay="0"/>
                                  </p:stCondLst>
                                  <p:childTnLst>
                                    <p:animRot by="-21600000">
                                      <p:cBhvr>
                                        <p:cTn id="236" dur="3000" fill="hold"/>
                                        <p:tgtEl>
                                          <p:spTgt spid="13"/>
                                        </p:tgtEl>
                                        <p:attrNameLst>
                                          <p:attrName>r</p:attrName>
                                        </p:attrNameLst>
                                      </p:cBhvr>
                                    </p:animRot>
                                  </p:childTnLst>
                                </p:cTn>
                              </p:par>
                              <p:par>
                                <p:cTn id="237" presetID="8" presetClass="emph" presetSubtype="0" fill="hold" grpId="3" nodeType="withEffect">
                                  <p:stCondLst>
                                    <p:cond delay="0"/>
                                  </p:stCondLst>
                                  <p:childTnLst>
                                    <p:animRot by="-21600000">
                                      <p:cBhvr>
                                        <p:cTn id="238" dur="3000" fill="hold"/>
                                        <p:tgtEl>
                                          <p:spTgt spid="14"/>
                                        </p:tgtEl>
                                        <p:attrNameLst>
                                          <p:attrName>r</p:attrName>
                                        </p:attrNameLst>
                                      </p:cBhvr>
                                    </p:animRot>
                                  </p:childTnLst>
                                </p:cTn>
                              </p:par>
                              <p:par>
                                <p:cTn id="239" presetID="8" presetClass="emph" presetSubtype="0" fill="hold" grpId="3" nodeType="withEffect">
                                  <p:stCondLst>
                                    <p:cond delay="0"/>
                                  </p:stCondLst>
                                  <p:childTnLst>
                                    <p:animRot by="-21600000">
                                      <p:cBhvr>
                                        <p:cTn id="240" dur="3000" fill="hold"/>
                                        <p:tgtEl>
                                          <p:spTgt spid="15"/>
                                        </p:tgtEl>
                                        <p:attrNameLst>
                                          <p:attrName>r</p:attrName>
                                        </p:attrNameLst>
                                      </p:cBhvr>
                                    </p:animRot>
                                  </p:childTnLst>
                                </p:cTn>
                              </p:par>
                              <p:par>
                                <p:cTn id="241" presetID="8" presetClass="emph" presetSubtype="0" fill="hold" grpId="3" nodeType="withEffect">
                                  <p:stCondLst>
                                    <p:cond delay="0"/>
                                  </p:stCondLst>
                                  <p:childTnLst>
                                    <p:animRot by="-21600000">
                                      <p:cBhvr>
                                        <p:cTn id="242" dur="3000" fill="hold"/>
                                        <p:tgtEl>
                                          <p:spTgt spid="16"/>
                                        </p:tgtEl>
                                        <p:attrNameLst>
                                          <p:attrName>r</p:attrName>
                                        </p:attrNameLst>
                                      </p:cBhvr>
                                    </p:animRot>
                                  </p:childTnLst>
                                </p:cTn>
                              </p:par>
                              <p:par>
                                <p:cTn id="243" presetID="8" presetClass="emph" presetSubtype="0" fill="hold" grpId="3" nodeType="withEffect">
                                  <p:stCondLst>
                                    <p:cond delay="0"/>
                                  </p:stCondLst>
                                  <p:childTnLst>
                                    <p:animRot by="-21600000">
                                      <p:cBhvr>
                                        <p:cTn id="244" dur="3000" fill="hold"/>
                                        <p:tgtEl>
                                          <p:spTgt spid="17"/>
                                        </p:tgtEl>
                                        <p:attrNameLst>
                                          <p:attrName>r</p:attrName>
                                        </p:attrNameLst>
                                      </p:cBhvr>
                                    </p:animRot>
                                  </p:childTnLst>
                                </p:cTn>
                              </p:par>
                              <p:par>
                                <p:cTn id="245" presetID="8" presetClass="emph" presetSubtype="0" fill="hold" grpId="3" nodeType="withEffect">
                                  <p:stCondLst>
                                    <p:cond delay="0"/>
                                  </p:stCondLst>
                                  <p:childTnLst>
                                    <p:animRot by="-21600000">
                                      <p:cBhvr>
                                        <p:cTn id="246" dur="3000" fill="hold"/>
                                        <p:tgtEl>
                                          <p:spTgt spid="18"/>
                                        </p:tgtEl>
                                        <p:attrNameLst>
                                          <p:attrName>r</p:attrName>
                                        </p:attrNameLst>
                                      </p:cBhvr>
                                    </p:animRot>
                                  </p:childTnLst>
                                </p:cTn>
                              </p:par>
                              <p:par>
                                <p:cTn id="247" presetID="8" presetClass="emph" presetSubtype="0" fill="hold" grpId="3" nodeType="withEffect">
                                  <p:stCondLst>
                                    <p:cond delay="0"/>
                                  </p:stCondLst>
                                  <p:childTnLst>
                                    <p:animRot by="-21600000">
                                      <p:cBhvr>
                                        <p:cTn id="248" dur="3000" fill="hold"/>
                                        <p:tgtEl>
                                          <p:spTgt spid="19"/>
                                        </p:tgtEl>
                                        <p:attrNameLst>
                                          <p:attrName>r</p:attrName>
                                        </p:attrNameLst>
                                      </p:cBhvr>
                                    </p:animRot>
                                  </p:childTnLst>
                                </p:cTn>
                              </p:par>
                              <p:par>
                                <p:cTn id="249" presetID="23" presetClass="entr" presetSubtype="288" fill="hold" nodeType="withEffect">
                                  <p:stCondLst>
                                    <p:cond delay="0"/>
                                  </p:stCondLst>
                                  <p:childTnLst>
                                    <p:set>
                                      <p:cBhvr>
                                        <p:cTn id="250" dur="1" fill="hold">
                                          <p:stCondLst>
                                            <p:cond delay="0"/>
                                          </p:stCondLst>
                                        </p:cTn>
                                        <p:tgtEl>
                                          <p:spTgt spid="4"/>
                                        </p:tgtEl>
                                        <p:attrNameLst>
                                          <p:attrName>style.visibility</p:attrName>
                                        </p:attrNameLst>
                                      </p:cBhvr>
                                      <p:to>
                                        <p:strVal val="visible"/>
                                      </p:to>
                                    </p:set>
                                    <p:anim calcmode="lin" valueType="num">
                                      <p:cBhvr>
                                        <p:cTn id="251" dur="3000" fill="hold"/>
                                        <p:tgtEl>
                                          <p:spTgt spid="4"/>
                                        </p:tgtEl>
                                        <p:attrNameLst>
                                          <p:attrName>ppt_w</p:attrName>
                                        </p:attrNameLst>
                                      </p:cBhvr>
                                      <p:tavLst>
                                        <p:tav tm="0">
                                          <p:val>
                                            <p:strVal val="4/3*#ppt_w"/>
                                          </p:val>
                                        </p:tav>
                                        <p:tav tm="100000">
                                          <p:val>
                                            <p:strVal val="#ppt_w"/>
                                          </p:val>
                                        </p:tav>
                                      </p:tavLst>
                                    </p:anim>
                                    <p:anim calcmode="lin" valueType="num">
                                      <p:cBhvr>
                                        <p:cTn id="252" dur="3000" fill="hold"/>
                                        <p:tgtEl>
                                          <p:spTgt spid="4"/>
                                        </p:tgtEl>
                                        <p:attrNameLst>
                                          <p:attrName>ppt_h</p:attrName>
                                        </p:attrNameLst>
                                      </p:cBhvr>
                                      <p:tavLst>
                                        <p:tav tm="0">
                                          <p:val>
                                            <p:strVal val="4/3*#ppt_h"/>
                                          </p:val>
                                        </p:tav>
                                        <p:tav tm="100000">
                                          <p:val>
                                            <p:strVal val="#ppt_h"/>
                                          </p:val>
                                        </p:tav>
                                      </p:tavLst>
                                    </p:anim>
                                  </p:childTnLst>
                                </p:cTn>
                              </p:par>
                              <p:par>
                                <p:cTn id="253" presetID="21" presetClass="entr" presetSubtype="8" fill="hold" nodeType="withEffect">
                                  <p:stCondLst>
                                    <p:cond delay="0"/>
                                  </p:stCondLst>
                                  <p:childTnLst>
                                    <p:set>
                                      <p:cBhvr>
                                        <p:cTn id="254" dur="1" fill="hold">
                                          <p:stCondLst>
                                            <p:cond delay="0"/>
                                          </p:stCondLst>
                                        </p:cTn>
                                        <p:tgtEl>
                                          <p:spTgt spid="4"/>
                                        </p:tgtEl>
                                        <p:attrNameLst>
                                          <p:attrName>style.visibility</p:attrName>
                                        </p:attrNameLst>
                                      </p:cBhvr>
                                      <p:to>
                                        <p:strVal val="visible"/>
                                      </p:to>
                                    </p:set>
                                    <p:animEffect transition="in" filter="wheel(8)">
                                      <p:cBhvr>
                                        <p:cTn id="2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4">
                  <a:lumMod val="40000"/>
                  <a:lumOff val="60000"/>
                </a:schemeClr>
              </a:gs>
              <a:gs pos="50000">
                <a:srgbClr val="3366FF">
                  <a:shade val="67500"/>
                  <a:satMod val="115000"/>
                </a:srgbClr>
              </a:gs>
              <a:gs pos="100000">
                <a:srgbClr val="3366FF">
                  <a:shade val="100000"/>
                  <a:satMod val="115000"/>
                </a:srgbClr>
              </a:gs>
            </a:gsLst>
            <a:lin ang="16200000" scaled="1"/>
            <a:tileRect/>
          </a:gradFill>
        </p:spPr>
        <p:txBody>
          <a:bodyPr/>
          <a:lstStyle/>
          <a:p>
            <a:endParaRPr lang="es-ES" dirty="0"/>
          </a:p>
        </p:txBody>
      </p:sp>
      <p:pic>
        <p:nvPicPr>
          <p:cNvPr id="4" name="3 Imagen" descr="0(63).jpg"/>
          <p:cNvPicPr>
            <a:picLocks noChangeAspect="1"/>
          </p:cNvPicPr>
          <p:nvPr/>
        </p:nvPicPr>
        <p:blipFill>
          <a:blip r:embed="rId2"/>
          <a:stretch>
            <a:fillRect/>
          </a:stretch>
        </p:blipFill>
        <p:spPr>
          <a:xfrm>
            <a:off x="0" y="0"/>
            <a:ext cx="9144000" cy="6844632"/>
          </a:xfrm>
          <a:prstGeom prst="rect">
            <a:avLst/>
          </a:prstGeom>
        </p:spPr>
      </p:pic>
      <p:sp>
        <p:nvSpPr>
          <p:cNvPr id="5" name="4 Paralelogramo"/>
          <p:cNvSpPr/>
          <p:nvPr/>
        </p:nvSpPr>
        <p:spPr>
          <a:xfrm rot="1475709">
            <a:off x="3618684" y="8301"/>
            <a:ext cx="486199" cy="2047372"/>
          </a:xfrm>
          <a:prstGeom prst="parallelogram">
            <a:avLst/>
          </a:prstGeom>
          <a:gradFill flip="none" rotWithShape="1">
            <a:gsLst>
              <a:gs pos="0">
                <a:schemeClr val="accent4">
                  <a:lumMod val="40000"/>
                  <a:lumOff val="60000"/>
                </a:schemeClr>
              </a:gs>
              <a:gs pos="50000">
                <a:srgbClr val="002AB0">
                  <a:shade val="67500"/>
                  <a:satMod val="115000"/>
                </a:srgbClr>
              </a:gs>
              <a:gs pos="100000">
                <a:srgbClr val="002AB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20581984" flipH="1">
            <a:off x="5029535" y="62931"/>
            <a:ext cx="467947" cy="2050206"/>
          </a:xfrm>
          <a:prstGeom prst="parallelogram">
            <a:avLst/>
          </a:prstGeom>
          <a:gradFill flip="none" rotWithShape="1">
            <a:gsLst>
              <a:gs pos="0">
                <a:schemeClr val="accent4">
                  <a:lumMod val="40000"/>
                  <a:lumOff val="60000"/>
                </a:schemeClr>
              </a:gs>
              <a:gs pos="50000">
                <a:srgbClr val="002AB0">
                  <a:shade val="67500"/>
                  <a:satMod val="115000"/>
                </a:srgbClr>
              </a:gs>
              <a:gs pos="100000">
                <a:srgbClr val="002AB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1475709">
            <a:off x="3404371" y="1079847"/>
            <a:ext cx="486199" cy="2047372"/>
          </a:xfrm>
          <a:prstGeom prst="parallelogram">
            <a:avLst/>
          </a:prstGeom>
          <a:gradFill flip="none" rotWithShape="1">
            <a:gsLst>
              <a:gs pos="0">
                <a:schemeClr val="accent4">
                  <a:lumMod val="40000"/>
                  <a:lumOff val="60000"/>
                </a:schemeClr>
              </a:gs>
              <a:gs pos="50000">
                <a:srgbClr val="002AB0">
                  <a:shade val="67500"/>
                  <a:satMod val="115000"/>
                </a:srgbClr>
              </a:gs>
              <a:gs pos="100000">
                <a:srgbClr val="002AB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20581984" flipH="1">
            <a:off x="5146711" y="1166642"/>
            <a:ext cx="467947" cy="2050206"/>
          </a:xfrm>
          <a:prstGeom prst="parallelogram">
            <a:avLst/>
          </a:prstGeom>
          <a:gradFill flip="none" rotWithShape="1">
            <a:gsLst>
              <a:gs pos="0">
                <a:schemeClr val="accent4">
                  <a:lumMod val="40000"/>
                  <a:lumOff val="60000"/>
                </a:schemeClr>
              </a:gs>
              <a:gs pos="50000">
                <a:srgbClr val="002AB0">
                  <a:shade val="67500"/>
                  <a:satMod val="115000"/>
                </a:srgbClr>
              </a:gs>
              <a:gs pos="100000">
                <a:srgbClr val="002AB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1475709">
            <a:off x="3332932" y="1937103"/>
            <a:ext cx="486199" cy="2047372"/>
          </a:xfrm>
          <a:prstGeom prst="parallelogram">
            <a:avLst/>
          </a:prstGeom>
          <a:gradFill flip="none" rotWithShape="1">
            <a:gsLst>
              <a:gs pos="0">
                <a:schemeClr val="accent4">
                  <a:lumMod val="40000"/>
                  <a:lumOff val="60000"/>
                </a:schemeClr>
              </a:gs>
              <a:gs pos="50000">
                <a:srgbClr val="002AB0">
                  <a:shade val="67500"/>
                  <a:satMod val="115000"/>
                </a:srgbClr>
              </a:gs>
              <a:gs pos="100000">
                <a:srgbClr val="002AB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20581984" flipH="1">
            <a:off x="5146711" y="2023898"/>
            <a:ext cx="467947" cy="2050206"/>
          </a:xfrm>
          <a:prstGeom prst="parallelogram">
            <a:avLst/>
          </a:prstGeom>
          <a:gradFill flip="none" rotWithShape="1">
            <a:gsLst>
              <a:gs pos="0">
                <a:schemeClr val="accent4">
                  <a:lumMod val="40000"/>
                  <a:lumOff val="60000"/>
                </a:schemeClr>
              </a:gs>
              <a:gs pos="50000">
                <a:srgbClr val="002AB0">
                  <a:shade val="67500"/>
                  <a:satMod val="115000"/>
                </a:srgbClr>
              </a:gs>
              <a:gs pos="100000">
                <a:srgbClr val="002AB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20581984" flipH="1">
            <a:off x="5146711" y="3024031"/>
            <a:ext cx="467947" cy="2050206"/>
          </a:xfrm>
          <a:prstGeom prst="parallelogram">
            <a:avLst/>
          </a:prstGeom>
          <a:gradFill flip="none" rotWithShape="1">
            <a:gsLst>
              <a:gs pos="0">
                <a:schemeClr val="accent4">
                  <a:lumMod val="40000"/>
                  <a:lumOff val="60000"/>
                </a:schemeClr>
              </a:gs>
              <a:gs pos="50000">
                <a:srgbClr val="002AB0">
                  <a:shade val="67500"/>
                  <a:satMod val="115000"/>
                </a:srgbClr>
              </a:gs>
              <a:gs pos="100000">
                <a:srgbClr val="002AB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475709">
            <a:off x="3118618" y="3008674"/>
            <a:ext cx="486199" cy="2047372"/>
          </a:xfrm>
          <a:prstGeom prst="parallelogram">
            <a:avLst/>
          </a:prstGeom>
          <a:gradFill flip="none" rotWithShape="1">
            <a:gsLst>
              <a:gs pos="0">
                <a:schemeClr val="accent4">
                  <a:lumMod val="40000"/>
                  <a:lumOff val="60000"/>
                </a:schemeClr>
              </a:gs>
              <a:gs pos="50000">
                <a:srgbClr val="002AB0">
                  <a:shade val="67500"/>
                  <a:satMod val="115000"/>
                </a:srgbClr>
              </a:gs>
              <a:gs pos="100000">
                <a:srgbClr val="002AB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20581984" flipH="1">
            <a:off x="5146711" y="3952724"/>
            <a:ext cx="467947" cy="2050206"/>
          </a:xfrm>
          <a:prstGeom prst="parallelogram">
            <a:avLst/>
          </a:prstGeom>
          <a:gradFill flip="none" rotWithShape="1">
            <a:gsLst>
              <a:gs pos="0">
                <a:schemeClr val="accent4">
                  <a:lumMod val="40000"/>
                  <a:lumOff val="60000"/>
                </a:schemeClr>
              </a:gs>
              <a:gs pos="50000">
                <a:srgbClr val="002AB0">
                  <a:shade val="67500"/>
                  <a:satMod val="115000"/>
                </a:srgbClr>
              </a:gs>
              <a:gs pos="100000">
                <a:srgbClr val="002AB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1475709">
            <a:off x="3047180" y="3865928"/>
            <a:ext cx="486199" cy="2047372"/>
          </a:xfrm>
          <a:prstGeom prst="parallelogram">
            <a:avLst/>
          </a:prstGeom>
          <a:gradFill flip="none" rotWithShape="1">
            <a:gsLst>
              <a:gs pos="0">
                <a:schemeClr val="accent4">
                  <a:lumMod val="40000"/>
                  <a:lumOff val="60000"/>
                </a:schemeClr>
              </a:gs>
              <a:gs pos="50000">
                <a:srgbClr val="002AB0">
                  <a:shade val="67500"/>
                  <a:satMod val="115000"/>
                </a:srgbClr>
              </a:gs>
              <a:gs pos="100000">
                <a:srgbClr val="002AB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1475709">
            <a:off x="2904304" y="4802327"/>
            <a:ext cx="486199" cy="2047372"/>
          </a:xfrm>
          <a:prstGeom prst="parallelogram">
            <a:avLst/>
          </a:prstGeom>
          <a:gradFill flip="none" rotWithShape="1">
            <a:gsLst>
              <a:gs pos="0">
                <a:schemeClr val="accent4">
                  <a:lumMod val="40000"/>
                  <a:lumOff val="60000"/>
                </a:schemeClr>
              </a:gs>
              <a:gs pos="50000">
                <a:srgbClr val="002AB0">
                  <a:shade val="67500"/>
                  <a:satMod val="115000"/>
                </a:srgbClr>
              </a:gs>
              <a:gs pos="100000">
                <a:srgbClr val="002AB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20581984" flipH="1">
            <a:off x="5075274" y="4784135"/>
            <a:ext cx="467947" cy="2050206"/>
          </a:xfrm>
          <a:prstGeom prst="parallelogram">
            <a:avLst/>
          </a:prstGeom>
          <a:gradFill flip="none" rotWithShape="1">
            <a:gsLst>
              <a:gs pos="0">
                <a:schemeClr val="accent4">
                  <a:lumMod val="40000"/>
                  <a:lumOff val="60000"/>
                </a:schemeClr>
              </a:gs>
              <a:gs pos="50000">
                <a:srgbClr val="002AB0">
                  <a:shade val="67500"/>
                  <a:satMod val="115000"/>
                </a:srgbClr>
              </a:gs>
              <a:gs pos="100000">
                <a:srgbClr val="002AB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0-#ppt_w/2"/>
                                          </p:val>
                                        </p:tav>
                                        <p:tav tm="100000">
                                          <p:val>
                                            <p:strVal val="#ppt_x"/>
                                          </p:val>
                                        </p:tav>
                                      </p:tavLst>
                                    </p:anim>
                                    <p:anim calcmode="lin" valueType="num">
                                      <p:cBhvr additive="base">
                                        <p:cTn id="47" dur="3000" fill="hold"/>
                                        <p:tgtEl>
                                          <p:spTgt spid="11"/>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6"/>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8"/>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0"/>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1"/>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6"/>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5"/>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7"/>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9"/>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2"/>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4"/>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5"/>
                                        </p:tgtEl>
                                        <p:attrNameLst>
                                          <p:attrName>r</p:attrName>
                                        </p:attrNameLst>
                                      </p:cBhvr>
                                    </p:animRot>
                                  </p:childTnLst>
                                </p:cTn>
                              </p:par>
                              <p:par>
                                <p:cTn id="80" presetID="13" presetClass="entr" presetSubtype="16" fill="hold" grpId="2" nodeType="withEffect">
                                  <p:stCondLst>
                                    <p:cond delay="0"/>
                                  </p:stCondLst>
                                  <p:childTnLst>
                                    <p:set>
                                      <p:cBhvr>
                                        <p:cTn id="81" dur="1" fill="hold">
                                          <p:stCondLst>
                                            <p:cond delay="0"/>
                                          </p:stCondLst>
                                        </p:cTn>
                                        <p:tgtEl>
                                          <p:spTgt spid="5"/>
                                        </p:tgtEl>
                                        <p:attrNameLst>
                                          <p:attrName>style.visibility</p:attrName>
                                        </p:attrNameLst>
                                      </p:cBhvr>
                                      <p:to>
                                        <p:strVal val="visible"/>
                                      </p:to>
                                    </p:set>
                                    <p:animEffect transition="in" filter="plus(in)">
                                      <p:cBhvr>
                                        <p:cTn id="82" dur="3000"/>
                                        <p:tgtEl>
                                          <p:spTgt spid="5"/>
                                        </p:tgtEl>
                                      </p:cBhvr>
                                    </p:animEffect>
                                  </p:childTnLst>
                                </p:cTn>
                              </p:par>
                              <p:par>
                                <p:cTn id="83" presetID="13" presetClass="entr" presetSubtype="16" fill="hold" grpId="2" nodeType="withEffect">
                                  <p:stCondLst>
                                    <p:cond delay="0"/>
                                  </p:stCondLst>
                                  <p:childTnLst>
                                    <p:set>
                                      <p:cBhvr>
                                        <p:cTn id="84" dur="1" fill="hold">
                                          <p:stCondLst>
                                            <p:cond delay="0"/>
                                          </p:stCondLst>
                                        </p:cTn>
                                        <p:tgtEl>
                                          <p:spTgt spid="6"/>
                                        </p:tgtEl>
                                        <p:attrNameLst>
                                          <p:attrName>style.visibility</p:attrName>
                                        </p:attrNameLst>
                                      </p:cBhvr>
                                      <p:to>
                                        <p:strVal val="visible"/>
                                      </p:to>
                                    </p:set>
                                    <p:animEffect transition="in" filter="plus(in)">
                                      <p:cBhvr>
                                        <p:cTn id="85" dur="3000"/>
                                        <p:tgtEl>
                                          <p:spTgt spid="6"/>
                                        </p:tgtEl>
                                      </p:cBhvr>
                                    </p:animEffect>
                                  </p:childTnLst>
                                </p:cTn>
                              </p:par>
                              <p:par>
                                <p:cTn id="86" presetID="13" presetClass="entr" presetSubtype="16" fill="hold" grpId="2" nodeType="withEffect">
                                  <p:stCondLst>
                                    <p:cond delay="0"/>
                                  </p:stCondLst>
                                  <p:childTnLst>
                                    <p:set>
                                      <p:cBhvr>
                                        <p:cTn id="87" dur="1" fill="hold">
                                          <p:stCondLst>
                                            <p:cond delay="0"/>
                                          </p:stCondLst>
                                        </p:cTn>
                                        <p:tgtEl>
                                          <p:spTgt spid="7"/>
                                        </p:tgtEl>
                                        <p:attrNameLst>
                                          <p:attrName>style.visibility</p:attrName>
                                        </p:attrNameLst>
                                      </p:cBhvr>
                                      <p:to>
                                        <p:strVal val="visible"/>
                                      </p:to>
                                    </p:set>
                                    <p:animEffect transition="in" filter="plus(in)">
                                      <p:cBhvr>
                                        <p:cTn id="88" dur="3000"/>
                                        <p:tgtEl>
                                          <p:spTgt spid="7"/>
                                        </p:tgtEl>
                                      </p:cBhvr>
                                    </p:animEffect>
                                  </p:childTnLst>
                                </p:cTn>
                              </p:par>
                              <p:par>
                                <p:cTn id="89" presetID="13" presetClass="entr" presetSubtype="16" fill="hold" grpId="2" nodeType="withEffect">
                                  <p:stCondLst>
                                    <p:cond delay="0"/>
                                  </p:stCondLst>
                                  <p:childTnLst>
                                    <p:set>
                                      <p:cBhvr>
                                        <p:cTn id="90" dur="1" fill="hold">
                                          <p:stCondLst>
                                            <p:cond delay="0"/>
                                          </p:stCondLst>
                                        </p:cTn>
                                        <p:tgtEl>
                                          <p:spTgt spid="8"/>
                                        </p:tgtEl>
                                        <p:attrNameLst>
                                          <p:attrName>style.visibility</p:attrName>
                                        </p:attrNameLst>
                                      </p:cBhvr>
                                      <p:to>
                                        <p:strVal val="visible"/>
                                      </p:to>
                                    </p:set>
                                    <p:animEffect transition="in" filter="plus(in)">
                                      <p:cBhvr>
                                        <p:cTn id="91" dur="3000"/>
                                        <p:tgtEl>
                                          <p:spTgt spid="8"/>
                                        </p:tgtEl>
                                      </p:cBhvr>
                                    </p:animEffect>
                                  </p:childTnLst>
                                </p:cTn>
                              </p:par>
                              <p:par>
                                <p:cTn id="92" presetID="13" presetClass="entr" presetSubtype="16" fill="hold" grpId="2" nodeType="withEffect">
                                  <p:stCondLst>
                                    <p:cond delay="0"/>
                                  </p:stCondLst>
                                  <p:childTnLst>
                                    <p:set>
                                      <p:cBhvr>
                                        <p:cTn id="93" dur="1" fill="hold">
                                          <p:stCondLst>
                                            <p:cond delay="0"/>
                                          </p:stCondLst>
                                        </p:cTn>
                                        <p:tgtEl>
                                          <p:spTgt spid="9"/>
                                        </p:tgtEl>
                                        <p:attrNameLst>
                                          <p:attrName>style.visibility</p:attrName>
                                        </p:attrNameLst>
                                      </p:cBhvr>
                                      <p:to>
                                        <p:strVal val="visible"/>
                                      </p:to>
                                    </p:set>
                                    <p:animEffect transition="in" filter="plus(in)">
                                      <p:cBhvr>
                                        <p:cTn id="94" dur="3000"/>
                                        <p:tgtEl>
                                          <p:spTgt spid="9"/>
                                        </p:tgtEl>
                                      </p:cBhvr>
                                    </p:animEffect>
                                  </p:childTnLst>
                                </p:cTn>
                              </p:par>
                              <p:par>
                                <p:cTn id="95" presetID="13" presetClass="entr" presetSubtype="16" fill="hold" grpId="2" nodeType="withEffect">
                                  <p:stCondLst>
                                    <p:cond delay="0"/>
                                  </p:stCondLst>
                                  <p:childTnLst>
                                    <p:set>
                                      <p:cBhvr>
                                        <p:cTn id="96" dur="1" fill="hold">
                                          <p:stCondLst>
                                            <p:cond delay="0"/>
                                          </p:stCondLst>
                                        </p:cTn>
                                        <p:tgtEl>
                                          <p:spTgt spid="10"/>
                                        </p:tgtEl>
                                        <p:attrNameLst>
                                          <p:attrName>style.visibility</p:attrName>
                                        </p:attrNameLst>
                                      </p:cBhvr>
                                      <p:to>
                                        <p:strVal val="visible"/>
                                      </p:to>
                                    </p:set>
                                    <p:animEffect transition="in" filter="plus(in)">
                                      <p:cBhvr>
                                        <p:cTn id="97" dur="3000"/>
                                        <p:tgtEl>
                                          <p:spTgt spid="10"/>
                                        </p:tgtEl>
                                      </p:cBhvr>
                                    </p:animEffect>
                                  </p:childTnLst>
                                </p:cTn>
                              </p:par>
                              <p:par>
                                <p:cTn id="98" presetID="13" presetClass="entr" presetSubtype="16" fill="hold" grpId="2" nodeType="withEffect">
                                  <p:stCondLst>
                                    <p:cond delay="0"/>
                                  </p:stCondLst>
                                  <p:childTnLst>
                                    <p:set>
                                      <p:cBhvr>
                                        <p:cTn id="99" dur="1" fill="hold">
                                          <p:stCondLst>
                                            <p:cond delay="0"/>
                                          </p:stCondLst>
                                        </p:cTn>
                                        <p:tgtEl>
                                          <p:spTgt spid="11"/>
                                        </p:tgtEl>
                                        <p:attrNameLst>
                                          <p:attrName>style.visibility</p:attrName>
                                        </p:attrNameLst>
                                      </p:cBhvr>
                                      <p:to>
                                        <p:strVal val="visible"/>
                                      </p:to>
                                    </p:set>
                                    <p:animEffect transition="in" filter="plus(in)">
                                      <p:cBhvr>
                                        <p:cTn id="100" dur="3000"/>
                                        <p:tgtEl>
                                          <p:spTgt spid="11"/>
                                        </p:tgtEl>
                                      </p:cBhvr>
                                    </p:animEffect>
                                  </p:childTnLst>
                                </p:cTn>
                              </p:par>
                              <p:par>
                                <p:cTn id="101" presetID="13" presetClass="entr" presetSubtype="16" fill="hold" grpId="2" nodeType="withEffect">
                                  <p:stCondLst>
                                    <p:cond delay="0"/>
                                  </p:stCondLst>
                                  <p:childTnLst>
                                    <p:set>
                                      <p:cBhvr>
                                        <p:cTn id="102" dur="1" fill="hold">
                                          <p:stCondLst>
                                            <p:cond delay="0"/>
                                          </p:stCondLst>
                                        </p:cTn>
                                        <p:tgtEl>
                                          <p:spTgt spid="12"/>
                                        </p:tgtEl>
                                        <p:attrNameLst>
                                          <p:attrName>style.visibility</p:attrName>
                                        </p:attrNameLst>
                                      </p:cBhvr>
                                      <p:to>
                                        <p:strVal val="visible"/>
                                      </p:to>
                                    </p:set>
                                    <p:animEffect transition="in" filter="plus(in)">
                                      <p:cBhvr>
                                        <p:cTn id="103" dur="3000"/>
                                        <p:tgtEl>
                                          <p:spTgt spid="12"/>
                                        </p:tgtEl>
                                      </p:cBhvr>
                                    </p:animEffect>
                                  </p:childTnLst>
                                </p:cTn>
                              </p:par>
                              <p:par>
                                <p:cTn id="104" presetID="13" presetClass="entr" presetSubtype="16" fill="hold" grpId="2" nodeType="withEffect">
                                  <p:stCondLst>
                                    <p:cond delay="0"/>
                                  </p:stCondLst>
                                  <p:childTnLst>
                                    <p:set>
                                      <p:cBhvr>
                                        <p:cTn id="105" dur="1" fill="hold">
                                          <p:stCondLst>
                                            <p:cond delay="0"/>
                                          </p:stCondLst>
                                        </p:cTn>
                                        <p:tgtEl>
                                          <p:spTgt spid="13"/>
                                        </p:tgtEl>
                                        <p:attrNameLst>
                                          <p:attrName>style.visibility</p:attrName>
                                        </p:attrNameLst>
                                      </p:cBhvr>
                                      <p:to>
                                        <p:strVal val="visible"/>
                                      </p:to>
                                    </p:set>
                                    <p:animEffect transition="in" filter="plus(in)">
                                      <p:cBhvr>
                                        <p:cTn id="106" dur="3000"/>
                                        <p:tgtEl>
                                          <p:spTgt spid="13"/>
                                        </p:tgtEl>
                                      </p:cBhvr>
                                    </p:animEffect>
                                  </p:childTnLst>
                                </p:cTn>
                              </p:par>
                              <p:par>
                                <p:cTn id="107" presetID="13" presetClass="entr" presetSubtype="16" fill="hold" grpId="2"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plus(in)">
                                      <p:cBhvr>
                                        <p:cTn id="109" dur="3000"/>
                                        <p:tgtEl>
                                          <p:spTgt spid="14"/>
                                        </p:tgtEl>
                                      </p:cBhvr>
                                    </p:animEffect>
                                  </p:childTnLst>
                                </p:cTn>
                              </p:par>
                              <p:par>
                                <p:cTn id="110" presetID="13" presetClass="entr" presetSubtype="16" fill="hold" grpId="2" nodeType="withEffect">
                                  <p:stCondLst>
                                    <p:cond delay="0"/>
                                  </p:stCondLst>
                                  <p:childTnLst>
                                    <p:set>
                                      <p:cBhvr>
                                        <p:cTn id="111" dur="1" fill="hold">
                                          <p:stCondLst>
                                            <p:cond delay="0"/>
                                          </p:stCondLst>
                                        </p:cTn>
                                        <p:tgtEl>
                                          <p:spTgt spid="15"/>
                                        </p:tgtEl>
                                        <p:attrNameLst>
                                          <p:attrName>style.visibility</p:attrName>
                                        </p:attrNameLst>
                                      </p:cBhvr>
                                      <p:to>
                                        <p:strVal val="visible"/>
                                      </p:to>
                                    </p:set>
                                    <p:animEffect transition="in" filter="plus(in)">
                                      <p:cBhvr>
                                        <p:cTn id="112" dur="3000"/>
                                        <p:tgtEl>
                                          <p:spTgt spid="15"/>
                                        </p:tgtEl>
                                      </p:cBhvr>
                                    </p:animEffect>
                                  </p:childTnLst>
                                </p:cTn>
                              </p:par>
                              <p:par>
                                <p:cTn id="113" presetID="13" presetClass="entr" presetSubtype="16" fill="hold" grpId="2" nodeType="withEffect">
                                  <p:stCondLst>
                                    <p:cond delay="0"/>
                                  </p:stCondLst>
                                  <p:childTnLst>
                                    <p:set>
                                      <p:cBhvr>
                                        <p:cTn id="114" dur="1" fill="hold">
                                          <p:stCondLst>
                                            <p:cond delay="0"/>
                                          </p:stCondLst>
                                        </p:cTn>
                                        <p:tgtEl>
                                          <p:spTgt spid="16"/>
                                        </p:tgtEl>
                                        <p:attrNameLst>
                                          <p:attrName>style.visibility</p:attrName>
                                        </p:attrNameLst>
                                      </p:cBhvr>
                                      <p:to>
                                        <p:strVal val="visible"/>
                                      </p:to>
                                    </p:set>
                                    <p:animEffect transition="in" filter="plus(in)">
                                      <p:cBhvr>
                                        <p:cTn id="115" dur="3000"/>
                                        <p:tgtEl>
                                          <p:spTgt spid="16"/>
                                        </p:tgtEl>
                                      </p:cBhvr>
                                    </p:animEffect>
                                  </p:childTnLst>
                                </p:cTn>
                              </p:par>
                            </p:childTnLst>
                          </p:cTn>
                        </p:par>
                        <p:par>
                          <p:cTn id="116" fill="hold">
                            <p:stCondLst>
                              <p:cond delay="3000"/>
                            </p:stCondLst>
                            <p:childTnLst>
                              <p:par>
                                <p:cTn id="117" presetID="2" presetClass="exit" presetSubtype="2" fill="hold" grpId="3" nodeType="afterEffect">
                                  <p:stCondLst>
                                    <p:cond delay="0"/>
                                  </p:stCondLst>
                                  <p:childTnLst>
                                    <p:anim calcmode="lin" valueType="num">
                                      <p:cBhvr additive="base">
                                        <p:cTn id="118" dur="3000"/>
                                        <p:tgtEl>
                                          <p:spTgt spid="5"/>
                                        </p:tgtEl>
                                        <p:attrNameLst>
                                          <p:attrName>ppt_x</p:attrName>
                                        </p:attrNameLst>
                                      </p:cBhvr>
                                      <p:tavLst>
                                        <p:tav tm="0">
                                          <p:val>
                                            <p:strVal val="ppt_x"/>
                                          </p:val>
                                        </p:tav>
                                        <p:tav tm="100000">
                                          <p:val>
                                            <p:strVal val="1+ppt_w/2"/>
                                          </p:val>
                                        </p:tav>
                                      </p:tavLst>
                                    </p:anim>
                                    <p:anim calcmode="lin" valueType="num">
                                      <p:cBhvr additive="base">
                                        <p:cTn id="119" dur="3000"/>
                                        <p:tgtEl>
                                          <p:spTgt spid="5"/>
                                        </p:tgtEl>
                                        <p:attrNameLst>
                                          <p:attrName>ppt_y</p:attrName>
                                        </p:attrNameLst>
                                      </p:cBhvr>
                                      <p:tavLst>
                                        <p:tav tm="0">
                                          <p:val>
                                            <p:strVal val="ppt_y"/>
                                          </p:val>
                                        </p:tav>
                                        <p:tav tm="100000">
                                          <p:val>
                                            <p:strVal val="ppt_y"/>
                                          </p:val>
                                        </p:tav>
                                      </p:tavLst>
                                    </p:anim>
                                    <p:set>
                                      <p:cBhvr>
                                        <p:cTn id="120" dur="1" fill="hold">
                                          <p:stCondLst>
                                            <p:cond delay="2999"/>
                                          </p:stCondLst>
                                        </p:cTn>
                                        <p:tgtEl>
                                          <p:spTgt spid="5"/>
                                        </p:tgtEl>
                                        <p:attrNameLst>
                                          <p:attrName>style.visibility</p:attrName>
                                        </p:attrNameLst>
                                      </p:cBhvr>
                                      <p:to>
                                        <p:strVal val="hidden"/>
                                      </p:to>
                                    </p:set>
                                  </p:childTnLst>
                                </p:cTn>
                              </p:par>
                              <p:par>
                                <p:cTn id="121" presetID="2" presetClass="exit" presetSubtype="2" fill="hold" grpId="3"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1+ppt_w/2"/>
                                          </p:val>
                                        </p:tav>
                                      </p:tavLst>
                                    </p:anim>
                                    <p:anim calcmode="lin" valueType="num">
                                      <p:cBhvr additive="base">
                                        <p:cTn id="123" dur="3000"/>
                                        <p:tgtEl>
                                          <p:spTgt spid="7"/>
                                        </p:tgtEl>
                                        <p:attrNameLst>
                                          <p:attrName>ppt_y</p:attrName>
                                        </p:attrNameLst>
                                      </p:cBhvr>
                                      <p:tavLst>
                                        <p:tav tm="0">
                                          <p:val>
                                            <p:strVal val="ppt_y"/>
                                          </p:val>
                                        </p:tav>
                                        <p:tav tm="100000">
                                          <p:val>
                                            <p:strVal val="ppt_y"/>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2" fill="hold" grpId="3"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1+ppt_w/2"/>
                                          </p:val>
                                        </p:tav>
                                      </p:tavLst>
                                    </p:anim>
                                    <p:anim calcmode="lin" valueType="num">
                                      <p:cBhvr additive="base">
                                        <p:cTn id="127" dur="3000"/>
                                        <p:tgtEl>
                                          <p:spTgt spid="9"/>
                                        </p:tgtEl>
                                        <p:attrNameLst>
                                          <p:attrName>ppt_y</p:attrName>
                                        </p:attrNameLst>
                                      </p:cBhvr>
                                      <p:tavLst>
                                        <p:tav tm="0">
                                          <p:val>
                                            <p:strVal val="ppt_y"/>
                                          </p:val>
                                        </p:tav>
                                        <p:tav tm="100000">
                                          <p:val>
                                            <p:strVal val="ppt_y"/>
                                          </p:val>
                                        </p:tav>
                                      </p:tavLst>
                                    </p:anim>
                                    <p:set>
                                      <p:cBhvr>
                                        <p:cTn id="128" dur="1" fill="hold">
                                          <p:stCondLst>
                                            <p:cond delay="2999"/>
                                          </p:stCondLst>
                                        </p:cTn>
                                        <p:tgtEl>
                                          <p:spTgt spid="9"/>
                                        </p:tgtEl>
                                        <p:attrNameLst>
                                          <p:attrName>style.visibility</p:attrName>
                                        </p:attrNameLst>
                                      </p:cBhvr>
                                      <p:to>
                                        <p:strVal val="hidden"/>
                                      </p:to>
                                    </p:set>
                                  </p:childTnLst>
                                </p:cTn>
                              </p:par>
                              <p:par>
                                <p:cTn id="129" presetID="2" presetClass="exit" presetSubtype="2" fill="hold" grpId="3" nodeType="withEffect">
                                  <p:stCondLst>
                                    <p:cond delay="0"/>
                                  </p:stCondLst>
                                  <p:childTnLst>
                                    <p:anim calcmode="lin" valueType="num">
                                      <p:cBhvr additive="base">
                                        <p:cTn id="130" dur="3000"/>
                                        <p:tgtEl>
                                          <p:spTgt spid="12"/>
                                        </p:tgtEl>
                                        <p:attrNameLst>
                                          <p:attrName>ppt_x</p:attrName>
                                        </p:attrNameLst>
                                      </p:cBhvr>
                                      <p:tavLst>
                                        <p:tav tm="0">
                                          <p:val>
                                            <p:strVal val="ppt_x"/>
                                          </p:val>
                                        </p:tav>
                                        <p:tav tm="100000">
                                          <p:val>
                                            <p:strVal val="1+ppt_w/2"/>
                                          </p:val>
                                        </p:tav>
                                      </p:tavLst>
                                    </p:anim>
                                    <p:anim calcmode="lin" valueType="num">
                                      <p:cBhvr additive="base">
                                        <p:cTn id="131" dur="3000"/>
                                        <p:tgtEl>
                                          <p:spTgt spid="12"/>
                                        </p:tgtEl>
                                        <p:attrNameLst>
                                          <p:attrName>ppt_y</p:attrName>
                                        </p:attrNameLst>
                                      </p:cBhvr>
                                      <p:tavLst>
                                        <p:tav tm="0">
                                          <p:val>
                                            <p:strVal val="ppt_y"/>
                                          </p:val>
                                        </p:tav>
                                        <p:tav tm="100000">
                                          <p:val>
                                            <p:strVal val="ppt_y"/>
                                          </p:val>
                                        </p:tav>
                                      </p:tavLst>
                                    </p:anim>
                                    <p:set>
                                      <p:cBhvr>
                                        <p:cTn id="132" dur="1" fill="hold">
                                          <p:stCondLst>
                                            <p:cond delay="2999"/>
                                          </p:stCondLst>
                                        </p:cTn>
                                        <p:tgtEl>
                                          <p:spTgt spid="12"/>
                                        </p:tgtEl>
                                        <p:attrNameLst>
                                          <p:attrName>style.visibility</p:attrName>
                                        </p:attrNameLst>
                                      </p:cBhvr>
                                      <p:to>
                                        <p:strVal val="hidden"/>
                                      </p:to>
                                    </p:set>
                                  </p:childTnLst>
                                </p:cTn>
                              </p:par>
                              <p:par>
                                <p:cTn id="133" presetID="2" presetClass="exit" presetSubtype="2" fill="hold" grpId="3" nodeType="withEffect">
                                  <p:stCondLst>
                                    <p:cond delay="0"/>
                                  </p:stCondLst>
                                  <p:childTnLst>
                                    <p:anim calcmode="lin" valueType="num">
                                      <p:cBhvr additive="base">
                                        <p:cTn id="134" dur="3000"/>
                                        <p:tgtEl>
                                          <p:spTgt spid="14"/>
                                        </p:tgtEl>
                                        <p:attrNameLst>
                                          <p:attrName>ppt_x</p:attrName>
                                        </p:attrNameLst>
                                      </p:cBhvr>
                                      <p:tavLst>
                                        <p:tav tm="0">
                                          <p:val>
                                            <p:strVal val="ppt_x"/>
                                          </p:val>
                                        </p:tav>
                                        <p:tav tm="100000">
                                          <p:val>
                                            <p:strVal val="1+ppt_w/2"/>
                                          </p:val>
                                        </p:tav>
                                      </p:tavLst>
                                    </p:anim>
                                    <p:anim calcmode="lin" valueType="num">
                                      <p:cBhvr additive="base">
                                        <p:cTn id="135" dur="3000"/>
                                        <p:tgtEl>
                                          <p:spTgt spid="14"/>
                                        </p:tgtEl>
                                        <p:attrNameLst>
                                          <p:attrName>ppt_y</p:attrName>
                                        </p:attrNameLst>
                                      </p:cBhvr>
                                      <p:tavLst>
                                        <p:tav tm="0">
                                          <p:val>
                                            <p:strVal val="ppt_y"/>
                                          </p:val>
                                        </p:tav>
                                        <p:tav tm="100000">
                                          <p:val>
                                            <p:strVal val="ppt_y"/>
                                          </p:val>
                                        </p:tav>
                                      </p:tavLst>
                                    </p:anim>
                                    <p:set>
                                      <p:cBhvr>
                                        <p:cTn id="136" dur="1" fill="hold">
                                          <p:stCondLst>
                                            <p:cond delay="2999"/>
                                          </p:stCondLst>
                                        </p:cTn>
                                        <p:tgtEl>
                                          <p:spTgt spid="14"/>
                                        </p:tgtEl>
                                        <p:attrNameLst>
                                          <p:attrName>style.visibility</p:attrName>
                                        </p:attrNameLst>
                                      </p:cBhvr>
                                      <p:to>
                                        <p:strVal val="hidden"/>
                                      </p:to>
                                    </p:set>
                                  </p:childTnLst>
                                </p:cTn>
                              </p:par>
                              <p:par>
                                <p:cTn id="137" presetID="2" presetClass="exit" presetSubtype="2" fill="hold" grpId="3"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ppt_y"/>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8" fill="hold" grpId="3" nodeType="withEffect">
                                  <p:stCondLst>
                                    <p:cond delay="0"/>
                                  </p:stCondLst>
                                  <p:childTnLst>
                                    <p:anim calcmode="lin" valueType="num">
                                      <p:cBhvr additive="base">
                                        <p:cTn id="142" dur="3000"/>
                                        <p:tgtEl>
                                          <p:spTgt spid="6"/>
                                        </p:tgtEl>
                                        <p:attrNameLst>
                                          <p:attrName>ppt_x</p:attrName>
                                        </p:attrNameLst>
                                      </p:cBhvr>
                                      <p:tavLst>
                                        <p:tav tm="0">
                                          <p:val>
                                            <p:strVal val="ppt_x"/>
                                          </p:val>
                                        </p:tav>
                                        <p:tav tm="100000">
                                          <p:val>
                                            <p:strVal val="0-ppt_w/2"/>
                                          </p:val>
                                        </p:tav>
                                      </p:tavLst>
                                    </p:anim>
                                    <p:anim calcmode="lin" valueType="num">
                                      <p:cBhvr additive="base">
                                        <p:cTn id="143" dur="3000"/>
                                        <p:tgtEl>
                                          <p:spTgt spid="6"/>
                                        </p:tgtEl>
                                        <p:attrNameLst>
                                          <p:attrName>ppt_y</p:attrName>
                                        </p:attrNameLst>
                                      </p:cBhvr>
                                      <p:tavLst>
                                        <p:tav tm="0">
                                          <p:val>
                                            <p:strVal val="ppt_y"/>
                                          </p:val>
                                        </p:tav>
                                        <p:tav tm="100000">
                                          <p:val>
                                            <p:strVal val="ppt_y"/>
                                          </p:val>
                                        </p:tav>
                                      </p:tavLst>
                                    </p:anim>
                                    <p:set>
                                      <p:cBhvr>
                                        <p:cTn id="144" dur="1" fill="hold">
                                          <p:stCondLst>
                                            <p:cond delay="2999"/>
                                          </p:stCondLst>
                                        </p:cTn>
                                        <p:tgtEl>
                                          <p:spTgt spid="6"/>
                                        </p:tgtEl>
                                        <p:attrNameLst>
                                          <p:attrName>style.visibility</p:attrName>
                                        </p:attrNameLst>
                                      </p:cBhvr>
                                      <p:to>
                                        <p:strVal val="hidden"/>
                                      </p:to>
                                    </p:set>
                                  </p:childTnLst>
                                </p:cTn>
                              </p:par>
                              <p:par>
                                <p:cTn id="145" presetID="2" presetClass="exit" presetSubtype="8" fill="hold" grpId="3" nodeType="withEffect">
                                  <p:stCondLst>
                                    <p:cond delay="0"/>
                                  </p:stCondLst>
                                  <p:childTnLst>
                                    <p:anim calcmode="lin" valueType="num">
                                      <p:cBhvr additive="base">
                                        <p:cTn id="146" dur="3000"/>
                                        <p:tgtEl>
                                          <p:spTgt spid="8"/>
                                        </p:tgtEl>
                                        <p:attrNameLst>
                                          <p:attrName>ppt_x</p:attrName>
                                        </p:attrNameLst>
                                      </p:cBhvr>
                                      <p:tavLst>
                                        <p:tav tm="0">
                                          <p:val>
                                            <p:strVal val="ppt_x"/>
                                          </p:val>
                                        </p:tav>
                                        <p:tav tm="100000">
                                          <p:val>
                                            <p:strVal val="0-ppt_w/2"/>
                                          </p:val>
                                        </p:tav>
                                      </p:tavLst>
                                    </p:anim>
                                    <p:anim calcmode="lin" valueType="num">
                                      <p:cBhvr additive="base">
                                        <p:cTn id="147" dur="3000"/>
                                        <p:tgtEl>
                                          <p:spTgt spid="8"/>
                                        </p:tgtEl>
                                        <p:attrNameLst>
                                          <p:attrName>ppt_y</p:attrName>
                                        </p:attrNameLst>
                                      </p:cBhvr>
                                      <p:tavLst>
                                        <p:tav tm="0">
                                          <p:val>
                                            <p:strVal val="ppt_y"/>
                                          </p:val>
                                        </p:tav>
                                        <p:tav tm="100000">
                                          <p:val>
                                            <p:strVal val="ppt_y"/>
                                          </p:val>
                                        </p:tav>
                                      </p:tavLst>
                                    </p:anim>
                                    <p:set>
                                      <p:cBhvr>
                                        <p:cTn id="148" dur="1" fill="hold">
                                          <p:stCondLst>
                                            <p:cond delay="2999"/>
                                          </p:stCondLst>
                                        </p:cTn>
                                        <p:tgtEl>
                                          <p:spTgt spid="8"/>
                                        </p:tgtEl>
                                        <p:attrNameLst>
                                          <p:attrName>style.visibility</p:attrName>
                                        </p:attrNameLst>
                                      </p:cBhvr>
                                      <p:to>
                                        <p:strVal val="hidden"/>
                                      </p:to>
                                    </p:set>
                                  </p:childTnLst>
                                </p:cTn>
                              </p:par>
                              <p:par>
                                <p:cTn id="149" presetID="2" presetClass="exit" presetSubtype="8" fill="hold" grpId="3" nodeType="withEffect">
                                  <p:stCondLst>
                                    <p:cond delay="0"/>
                                  </p:stCondLst>
                                  <p:childTnLst>
                                    <p:anim calcmode="lin" valueType="num">
                                      <p:cBhvr additive="base">
                                        <p:cTn id="150" dur="3000"/>
                                        <p:tgtEl>
                                          <p:spTgt spid="10"/>
                                        </p:tgtEl>
                                        <p:attrNameLst>
                                          <p:attrName>ppt_x</p:attrName>
                                        </p:attrNameLst>
                                      </p:cBhvr>
                                      <p:tavLst>
                                        <p:tav tm="0">
                                          <p:val>
                                            <p:strVal val="ppt_x"/>
                                          </p:val>
                                        </p:tav>
                                        <p:tav tm="100000">
                                          <p:val>
                                            <p:strVal val="0-ppt_w/2"/>
                                          </p:val>
                                        </p:tav>
                                      </p:tavLst>
                                    </p:anim>
                                    <p:anim calcmode="lin" valueType="num">
                                      <p:cBhvr additive="base">
                                        <p:cTn id="151" dur="3000"/>
                                        <p:tgtEl>
                                          <p:spTgt spid="10"/>
                                        </p:tgtEl>
                                        <p:attrNameLst>
                                          <p:attrName>ppt_y</p:attrName>
                                        </p:attrNameLst>
                                      </p:cBhvr>
                                      <p:tavLst>
                                        <p:tav tm="0">
                                          <p:val>
                                            <p:strVal val="ppt_y"/>
                                          </p:val>
                                        </p:tav>
                                        <p:tav tm="100000">
                                          <p:val>
                                            <p:strVal val="ppt_y"/>
                                          </p:val>
                                        </p:tav>
                                      </p:tavLst>
                                    </p:anim>
                                    <p:set>
                                      <p:cBhvr>
                                        <p:cTn id="152" dur="1" fill="hold">
                                          <p:stCondLst>
                                            <p:cond delay="2999"/>
                                          </p:stCondLst>
                                        </p:cTn>
                                        <p:tgtEl>
                                          <p:spTgt spid="10"/>
                                        </p:tgtEl>
                                        <p:attrNameLst>
                                          <p:attrName>style.visibility</p:attrName>
                                        </p:attrNameLst>
                                      </p:cBhvr>
                                      <p:to>
                                        <p:strVal val="hidden"/>
                                      </p:to>
                                    </p:set>
                                  </p:childTnLst>
                                </p:cTn>
                              </p:par>
                              <p:par>
                                <p:cTn id="153" presetID="2" presetClass="exit" presetSubtype="8" fill="hold" grpId="3" nodeType="withEffect">
                                  <p:stCondLst>
                                    <p:cond delay="0"/>
                                  </p:stCondLst>
                                  <p:childTnLst>
                                    <p:anim calcmode="lin" valueType="num">
                                      <p:cBhvr additive="base">
                                        <p:cTn id="154" dur="3000"/>
                                        <p:tgtEl>
                                          <p:spTgt spid="11"/>
                                        </p:tgtEl>
                                        <p:attrNameLst>
                                          <p:attrName>ppt_x</p:attrName>
                                        </p:attrNameLst>
                                      </p:cBhvr>
                                      <p:tavLst>
                                        <p:tav tm="0">
                                          <p:val>
                                            <p:strVal val="ppt_x"/>
                                          </p:val>
                                        </p:tav>
                                        <p:tav tm="100000">
                                          <p:val>
                                            <p:strVal val="0-ppt_w/2"/>
                                          </p:val>
                                        </p:tav>
                                      </p:tavLst>
                                    </p:anim>
                                    <p:anim calcmode="lin" valueType="num">
                                      <p:cBhvr additive="base">
                                        <p:cTn id="155" dur="3000"/>
                                        <p:tgtEl>
                                          <p:spTgt spid="11"/>
                                        </p:tgtEl>
                                        <p:attrNameLst>
                                          <p:attrName>ppt_y</p:attrName>
                                        </p:attrNameLst>
                                      </p:cBhvr>
                                      <p:tavLst>
                                        <p:tav tm="0">
                                          <p:val>
                                            <p:strVal val="ppt_y"/>
                                          </p:val>
                                        </p:tav>
                                        <p:tav tm="100000">
                                          <p:val>
                                            <p:strVal val="ppt_y"/>
                                          </p:val>
                                        </p:tav>
                                      </p:tavLst>
                                    </p:anim>
                                    <p:set>
                                      <p:cBhvr>
                                        <p:cTn id="156" dur="1" fill="hold">
                                          <p:stCondLst>
                                            <p:cond delay="2999"/>
                                          </p:stCondLst>
                                        </p:cTn>
                                        <p:tgtEl>
                                          <p:spTgt spid="11"/>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3000"/>
                                        <p:tgtEl>
                                          <p:spTgt spid="13"/>
                                        </p:tgtEl>
                                        <p:attrNameLst>
                                          <p:attrName>ppt_x</p:attrName>
                                        </p:attrNameLst>
                                      </p:cBhvr>
                                      <p:tavLst>
                                        <p:tav tm="0">
                                          <p:val>
                                            <p:strVal val="ppt_x"/>
                                          </p:val>
                                        </p:tav>
                                        <p:tav tm="100000">
                                          <p:val>
                                            <p:strVal val="0-ppt_w/2"/>
                                          </p:val>
                                        </p:tav>
                                      </p:tavLst>
                                    </p:anim>
                                    <p:anim calcmode="lin" valueType="num">
                                      <p:cBhvr additive="base">
                                        <p:cTn id="159" dur="3000"/>
                                        <p:tgtEl>
                                          <p:spTgt spid="13"/>
                                        </p:tgtEl>
                                        <p:attrNameLst>
                                          <p:attrName>ppt_y</p:attrName>
                                        </p:attrNameLst>
                                      </p:cBhvr>
                                      <p:tavLst>
                                        <p:tav tm="0">
                                          <p:val>
                                            <p:strVal val="ppt_y"/>
                                          </p:val>
                                        </p:tav>
                                        <p:tav tm="100000">
                                          <p:val>
                                            <p:strVal val="ppt_y"/>
                                          </p:val>
                                        </p:tav>
                                      </p:tavLst>
                                    </p:anim>
                                    <p:set>
                                      <p:cBhvr>
                                        <p:cTn id="160" dur="1" fill="hold">
                                          <p:stCondLst>
                                            <p:cond delay="2999"/>
                                          </p:stCondLst>
                                        </p:cTn>
                                        <p:tgtEl>
                                          <p:spTgt spid="13"/>
                                        </p:tgtEl>
                                        <p:attrNameLst>
                                          <p:attrName>style.visibility</p:attrName>
                                        </p:attrNameLst>
                                      </p:cBhvr>
                                      <p:to>
                                        <p:strVal val="hidden"/>
                                      </p:to>
                                    </p:set>
                                  </p:childTnLst>
                                </p:cTn>
                              </p:par>
                              <p:par>
                                <p:cTn id="161" presetID="2" presetClass="exit" presetSubtype="8" fill="hold" grpId="3"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ppt_y"/>
                                          </p:val>
                                        </p:tav>
                                      </p:tavLst>
                                    </p:anim>
                                    <p:set>
                                      <p:cBhvr>
                                        <p:cTn id="164" dur="1" fill="hold">
                                          <p:stCondLst>
                                            <p:cond delay="2999"/>
                                          </p:stCondLst>
                                        </p:cTn>
                                        <p:tgtEl>
                                          <p:spTgt spid="16"/>
                                        </p:tgtEl>
                                        <p:attrNameLst>
                                          <p:attrName>style.visibility</p:attrName>
                                        </p:attrNameLst>
                                      </p:cBhvr>
                                      <p:to>
                                        <p:strVal val="hidden"/>
                                      </p:to>
                                    </p:set>
                                  </p:childTnLst>
                                </p:cTn>
                              </p:par>
                              <p:par>
                                <p:cTn id="165" presetID="13" presetClass="exit" presetSubtype="32" fill="hold" grpId="4" nodeType="withEffect">
                                  <p:stCondLst>
                                    <p:cond delay="0"/>
                                  </p:stCondLst>
                                  <p:childTnLst>
                                    <p:animEffect transition="out" filter="plus(out)">
                                      <p:cBhvr>
                                        <p:cTn id="166" dur="3000"/>
                                        <p:tgtEl>
                                          <p:spTgt spid="5"/>
                                        </p:tgtEl>
                                      </p:cBhvr>
                                    </p:animEffect>
                                    <p:set>
                                      <p:cBhvr>
                                        <p:cTn id="167" dur="1" fill="hold">
                                          <p:stCondLst>
                                            <p:cond delay="2999"/>
                                          </p:stCondLst>
                                        </p:cTn>
                                        <p:tgtEl>
                                          <p:spTgt spid="5"/>
                                        </p:tgtEl>
                                        <p:attrNameLst>
                                          <p:attrName>style.visibility</p:attrName>
                                        </p:attrNameLst>
                                      </p:cBhvr>
                                      <p:to>
                                        <p:strVal val="hidden"/>
                                      </p:to>
                                    </p:set>
                                  </p:childTnLst>
                                </p:cTn>
                              </p:par>
                              <p:par>
                                <p:cTn id="168" presetID="13" presetClass="exit" presetSubtype="32" fill="hold" grpId="4" nodeType="withEffect">
                                  <p:stCondLst>
                                    <p:cond delay="0"/>
                                  </p:stCondLst>
                                  <p:childTnLst>
                                    <p:animEffect transition="out" filter="plus(out)">
                                      <p:cBhvr>
                                        <p:cTn id="169" dur="3000"/>
                                        <p:tgtEl>
                                          <p:spTgt spid="6"/>
                                        </p:tgtEl>
                                      </p:cBhvr>
                                    </p:animEffect>
                                    <p:set>
                                      <p:cBhvr>
                                        <p:cTn id="170" dur="1" fill="hold">
                                          <p:stCondLst>
                                            <p:cond delay="2999"/>
                                          </p:stCondLst>
                                        </p:cTn>
                                        <p:tgtEl>
                                          <p:spTgt spid="6"/>
                                        </p:tgtEl>
                                        <p:attrNameLst>
                                          <p:attrName>style.visibility</p:attrName>
                                        </p:attrNameLst>
                                      </p:cBhvr>
                                      <p:to>
                                        <p:strVal val="hidden"/>
                                      </p:to>
                                    </p:set>
                                  </p:childTnLst>
                                </p:cTn>
                              </p:par>
                              <p:par>
                                <p:cTn id="171" presetID="13" presetClass="exit" presetSubtype="32" fill="hold" grpId="4" nodeType="withEffect">
                                  <p:stCondLst>
                                    <p:cond delay="0"/>
                                  </p:stCondLst>
                                  <p:childTnLst>
                                    <p:animEffect transition="out" filter="plus(out)">
                                      <p:cBhvr>
                                        <p:cTn id="172" dur="3000"/>
                                        <p:tgtEl>
                                          <p:spTgt spid="7"/>
                                        </p:tgtEl>
                                      </p:cBhvr>
                                    </p:animEffect>
                                    <p:set>
                                      <p:cBhvr>
                                        <p:cTn id="173" dur="1" fill="hold">
                                          <p:stCondLst>
                                            <p:cond delay="2999"/>
                                          </p:stCondLst>
                                        </p:cTn>
                                        <p:tgtEl>
                                          <p:spTgt spid="7"/>
                                        </p:tgtEl>
                                        <p:attrNameLst>
                                          <p:attrName>style.visibility</p:attrName>
                                        </p:attrNameLst>
                                      </p:cBhvr>
                                      <p:to>
                                        <p:strVal val="hidden"/>
                                      </p:to>
                                    </p:set>
                                  </p:childTnLst>
                                </p:cTn>
                              </p:par>
                              <p:par>
                                <p:cTn id="174" presetID="13" presetClass="exit" presetSubtype="32" fill="hold" grpId="4" nodeType="withEffect">
                                  <p:stCondLst>
                                    <p:cond delay="0"/>
                                  </p:stCondLst>
                                  <p:childTnLst>
                                    <p:animEffect transition="out" filter="plus(out)">
                                      <p:cBhvr>
                                        <p:cTn id="175" dur="3000"/>
                                        <p:tgtEl>
                                          <p:spTgt spid="8"/>
                                        </p:tgtEl>
                                      </p:cBhvr>
                                    </p:animEffect>
                                    <p:set>
                                      <p:cBhvr>
                                        <p:cTn id="176" dur="1" fill="hold">
                                          <p:stCondLst>
                                            <p:cond delay="2999"/>
                                          </p:stCondLst>
                                        </p:cTn>
                                        <p:tgtEl>
                                          <p:spTgt spid="8"/>
                                        </p:tgtEl>
                                        <p:attrNameLst>
                                          <p:attrName>style.visibility</p:attrName>
                                        </p:attrNameLst>
                                      </p:cBhvr>
                                      <p:to>
                                        <p:strVal val="hidden"/>
                                      </p:to>
                                    </p:set>
                                  </p:childTnLst>
                                </p:cTn>
                              </p:par>
                              <p:par>
                                <p:cTn id="177" presetID="13" presetClass="exit" presetSubtype="32" fill="hold" grpId="4" nodeType="withEffect">
                                  <p:stCondLst>
                                    <p:cond delay="0"/>
                                  </p:stCondLst>
                                  <p:childTnLst>
                                    <p:animEffect transition="out" filter="plus(out)">
                                      <p:cBhvr>
                                        <p:cTn id="178" dur="3000"/>
                                        <p:tgtEl>
                                          <p:spTgt spid="9"/>
                                        </p:tgtEl>
                                      </p:cBhvr>
                                    </p:animEffect>
                                    <p:set>
                                      <p:cBhvr>
                                        <p:cTn id="179" dur="1" fill="hold">
                                          <p:stCondLst>
                                            <p:cond delay="2999"/>
                                          </p:stCondLst>
                                        </p:cTn>
                                        <p:tgtEl>
                                          <p:spTgt spid="9"/>
                                        </p:tgtEl>
                                        <p:attrNameLst>
                                          <p:attrName>style.visibility</p:attrName>
                                        </p:attrNameLst>
                                      </p:cBhvr>
                                      <p:to>
                                        <p:strVal val="hidden"/>
                                      </p:to>
                                    </p:set>
                                  </p:childTnLst>
                                </p:cTn>
                              </p:par>
                              <p:par>
                                <p:cTn id="180" presetID="13" presetClass="exit" presetSubtype="32" fill="hold" grpId="4" nodeType="withEffect">
                                  <p:stCondLst>
                                    <p:cond delay="0"/>
                                  </p:stCondLst>
                                  <p:childTnLst>
                                    <p:animEffect transition="out" filter="plus(out)">
                                      <p:cBhvr>
                                        <p:cTn id="181" dur="3000"/>
                                        <p:tgtEl>
                                          <p:spTgt spid="10"/>
                                        </p:tgtEl>
                                      </p:cBhvr>
                                    </p:animEffect>
                                    <p:set>
                                      <p:cBhvr>
                                        <p:cTn id="182" dur="1" fill="hold">
                                          <p:stCondLst>
                                            <p:cond delay="2999"/>
                                          </p:stCondLst>
                                        </p:cTn>
                                        <p:tgtEl>
                                          <p:spTgt spid="10"/>
                                        </p:tgtEl>
                                        <p:attrNameLst>
                                          <p:attrName>style.visibility</p:attrName>
                                        </p:attrNameLst>
                                      </p:cBhvr>
                                      <p:to>
                                        <p:strVal val="hidden"/>
                                      </p:to>
                                    </p:set>
                                  </p:childTnLst>
                                </p:cTn>
                              </p:par>
                              <p:par>
                                <p:cTn id="183" presetID="13" presetClass="exit" presetSubtype="32" fill="hold" grpId="4" nodeType="withEffect">
                                  <p:stCondLst>
                                    <p:cond delay="0"/>
                                  </p:stCondLst>
                                  <p:childTnLst>
                                    <p:animEffect transition="out" filter="plus(out)">
                                      <p:cBhvr>
                                        <p:cTn id="184" dur="3000"/>
                                        <p:tgtEl>
                                          <p:spTgt spid="11"/>
                                        </p:tgtEl>
                                      </p:cBhvr>
                                    </p:animEffect>
                                    <p:set>
                                      <p:cBhvr>
                                        <p:cTn id="185" dur="1" fill="hold">
                                          <p:stCondLst>
                                            <p:cond delay="2999"/>
                                          </p:stCondLst>
                                        </p:cTn>
                                        <p:tgtEl>
                                          <p:spTgt spid="11"/>
                                        </p:tgtEl>
                                        <p:attrNameLst>
                                          <p:attrName>style.visibility</p:attrName>
                                        </p:attrNameLst>
                                      </p:cBhvr>
                                      <p:to>
                                        <p:strVal val="hidden"/>
                                      </p:to>
                                    </p:set>
                                  </p:childTnLst>
                                </p:cTn>
                              </p:par>
                              <p:par>
                                <p:cTn id="186" presetID="13" presetClass="exit" presetSubtype="32" fill="hold" grpId="4" nodeType="withEffect">
                                  <p:stCondLst>
                                    <p:cond delay="0"/>
                                  </p:stCondLst>
                                  <p:childTnLst>
                                    <p:animEffect transition="out" filter="plus(out)">
                                      <p:cBhvr>
                                        <p:cTn id="187" dur="3000"/>
                                        <p:tgtEl>
                                          <p:spTgt spid="12"/>
                                        </p:tgtEl>
                                      </p:cBhvr>
                                    </p:animEffect>
                                    <p:set>
                                      <p:cBhvr>
                                        <p:cTn id="188" dur="1" fill="hold">
                                          <p:stCondLst>
                                            <p:cond delay="2999"/>
                                          </p:stCondLst>
                                        </p:cTn>
                                        <p:tgtEl>
                                          <p:spTgt spid="12"/>
                                        </p:tgtEl>
                                        <p:attrNameLst>
                                          <p:attrName>style.visibility</p:attrName>
                                        </p:attrNameLst>
                                      </p:cBhvr>
                                      <p:to>
                                        <p:strVal val="hidden"/>
                                      </p:to>
                                    </p:set>
                                  </p:childTnLst>
                                </p:cTn>
                              </p:par>
                              <p:par>
                                <p:cTn id="189" presetID="13" presetClass="exit" presetSubtype="32" fill="hold" grpId="4" nodeType="withEffect">
                                  <p:stCondLst>
                                    <p:cond delay="0"/>
                                  </p:stCondLst>
                                  <p:childTnLst>
                                    <p:animEffect transition="out" filter="plus(out)">
                                      <p:cBhvr>
                                        <p:cTn id="190" dur="3000"/>
                                        <p:tgtEl>
                                          <p:spTgt spid="13"/>
                                        </p:tgtEl>
                                      </p:cBhvr>
                                    </p:animEffect>
                                    <p:set>
                                      <p:cBhvr>
                                        <p:cTn id="191" dur="1" fill="hold">
                                          <p:stCondLst>
                                            <p:cond delay="2999"/>
                                          </p:stCondLst>
                                        </p:cTn>
                                        <p:tgtEl>
                                          <p:spTgt spid="13"/>
                                        </p:tgtEl>
                                        <p:attrNameLst>
                                          <p:attrName>style.visibility</p:attrName>
                                        </p:attrNameLst>
                                      </p:cBhvr>
                                      <p:to>
                                        <p:strVal val="hidden"/>
                                      </p:to>
                                    </p:set>
                                  </p:childTnLst>
                                </p:cTn>
                              </p:par>
                              <p:par>
                                <p:cTn id="192" presetID="13" presetClass="exit" presetSubtype="32" fill="hold" grpId="4" nodeType="withEffect">
                                  <p:stCondLst>
                                    <p:cond delay="0"/>
                                  </p:stCondLst>
                                  <p:childTnLst>
                                    <p:animEffect transition="out" filter="plus(out)">
                                      <p:cBhvr>
                                        <p:cTn id="193" dur="3000"/>
                                        <p:tgtEl>
                                          <p:spTgt spid="14"/>
                                        </p:tgtEl>
                                      </p:cBhvr>
                                    </p:animEffect>
                                    <p:set>
                                      <p:cBhvr>
                                        <p:cTn id="194" dur="1" fill="hold">
                                          <p:stCondLst>
                                            <p:cond delay="2999"/>
                                          </p:stCondLst>
                                        </p:cTn>
                                        <p:tgtEl>
                                          <p:spTgt spid="14"/>
                                        </p:tgtEl>
                                        <p:attrNameLst>
                                          <p:attrName>style.visibility</p:attrName>
                                        </p:attrNameLst>
                                      </p:cBhvr>
                                      <p:to>
                                        <p:strVal val="hidden"/>
                                      </p:to>
                                    </p:set>
                                  </p:childTnLst>
                                </p:cTn>
                              </p:par>
                              <p:par>
                                <p:cTn id="195" presetID="13" presetClass="exit" presetSubtype="32" fill="hold" grpId="4" nodeType="withEffect">
                                  <p:stCondLst>
                                    <p:cond delay="0"/>
                                  </p:stCondLst>
                                  <p:childTnLst>
                                    <p:animEffect transition="out" filter="plus(out)">
                                      <p:cBhvr>
                                        <p:cTn id="196" dur="3000"/>
                                        <p:tgtEl>
                                          <p:spTgt spid="15"/>
                                        </p:tgtEl>
                                      </p:cBhvr>
                                    </p:animEffect>
                                    <p:set>
                                      <p:cBhvr>
                                        <p:cTn id="197" dur="1" fill="hold">
                                          <p:stCondLst>
                                            <p:cond delay="2999"/>
                                          </p:stCondLst>
                                        </p:cTn>
                                        <p:tgtEl>
                                          <p:spTgt spid="15"/>
                                        </p:tgtEl>
                                        <p:attrNameLst>
                                          <p:attrName>style.visibility</p:attrName>
                                        </p:attrNameLst>
                                      </p:cBhvr>
                                      <p:to>
                                        <p:strVal val="hidden"/>
                                      </p:to>
                                    </p:set>
                                  </p:childTnLst>
                                </p:cTn>
                              </p:par>
                              <p:par>
                                <p:cTn id="198" presetID="13" presetClass="exit" presetSubtype="32" fill="hold" grpId="4" nodeType="withEffect">
                                  <p:stCondLst>
                                    <p:cond delay="0"/>
                                  </p:stCondLst>
                                  <p:childTnLst>
                                    <p:animEffect transition="out" filter="plus(out)">
                                      <p:cBhvr>
                                        <p:cTn id="199" dur="3000"/>
                                        <p:tgtEl>
                                          <p:spTgt spid="16"/>
                                        </p:tgtEl>
                                      </p:cBhvr>
                                    </p:animEffect>
                                    <p:set>
                                      <p:cBhvr>
                                        <p:cTn id="200" dur="1" fill="hold">
                                          <p:stCondLst>
                                            <p:cond delay="2999"/>
                                          </p:stCondLst>
                                        </p:cTn>
                                        <p:tgtEl>
                                          <p:spTgt spid="16"/>
                                        </p:tgtEl>
                                        <p:attrNameLst>
                                          <p:attrName>style.visibility</p:attrName>
                                        </p:attrNameLst>
                                      </p:cBhvr>
                                      <p:to>
                                        <p:strVal val="hidden"/>
                                      </p:to>
                                    </p:set>
                                  </p:childTnLst>
                                </p:cTn>
                              </p:par>
                              <p:par>
                                <p:cTn id="201" presetID="8" presetClass="emph" presetSubtype="0" fill="hold" grpId="5" nodeType="withEffect">
                                  <p:stCondLst>
                                    <p:cond delay="0"/>
                                  </p:stCondLst>
                                  <p:childTnLst>
                                    <p:animRot by="21600000">
                                      <p:cBhvr>
                                        <p:cTn id="202" dur="3000" fill="hold"/>
                                        <p:tgtEl>
                                          <p:spTgt spid="5"/>
                                        </p:tgtEl>
                                        <p:attrNameLst>
                                          <p:attrName>r</p:attrName>
                                        </p:attrNameLst>
                                      </p:cBhvr>
                                    </p:animRot>
                                  </p:childTnLst>
                                </p:cTn>
                              </p:par>
                              <p:par>
                                <p:cTn id="203" presetID="8" presetClass="emph" presetSubtype="0" fill="hold" grpId="5" nodeType="withEffect">
                                  <p:stCondLst>
                                    <p:cond delay="0"/>
                                  </p:stCondLst>
                                  <p:childTnLst>
                                    <p:animRot by="21600000">
                                      <p:cBhvr>
                                        <p:cTn id="204" dur="3000" fill="hold"/>
                                        <p:tgtEl>
                                          <p:spTgt spid="7"/>
                                        </p:tgtEl>
                                        <p:attrNameLst>
                                          <p:attrName>r</p:attrName>
                                        </p:attrNameLst>
                                      </p:cBhvr>
                                    </p:animRot>
                                  </p:childTnLst>
                                </p:cTn>
                              </p:par>
                              <p:par>
                                <p:cTn id="205" presetID="8" presetClass="emph" presetSubtype="0" fill="hold" grpId="5" nodeType="withEffect">
                                  <p:stCondLst>
                                    <p:cond delay="0"/>
                                  </p:stCondLst>
                                  <p:childTnLst>
                                    <p:animRot by="21600000">
                                      <p:cBhvr>
                                        <p:cTn id="206" dur="3000" fill="hold"/>
                                        <p:tgtEl>
                                          <p:spTgt spid="9"/>
                                        </p:tgtEl>
                                        <p:attrNameLst>
                                          <p:attrName>r</p:attrName>
                                        </p:attrNameLst>
                                      </p:cBhvr>
                                    </p:animRot>
                                  </p:childTnLst>
                                </p:cTn>
                              </p:par>
                              <p:par>
                                <p:cTn id="207" presetID="8" presetClass="emph" presetSubtype="0" fill="hold" grpId="5" nodeType="withEffect">
                                  <p:stCondLst>
                                    <p:cond delay="0"/>
                                  </p:stCondLst>
                                  <p:childTnLst>
                                    <p:animRot by="21600000">
                                      <p:cBhvr>
                                        <p:cTn id="208" dur="3000" fill="hold"/>
                                        <p:tgtEl>
                                          <p:spTgt spid="12"/>
                                        </p:tgtEl>
                                        <p:attrNameLst>
                                          <p:attrName>r</p:attrName>
                                        </p:attrNameLst>
                                      </p:cBhvr>
                                    </p:animRot>
                                  </p:childTnLst>
                                </p:cTn>
                              </p:par>
                              <p:par>
                                <p:cTn id="209" presetID="8" presetClass="emph" presetSubtype="0" fill="hold" grpId="5" nodeType="withEffect">
                                  <p:stCondLst>
                                    <p:cond delay="0"/>
                                  </p:stCondLst>
                                  <p:childTnLst>
                                    <p:animRot by="21600000">
                                      <p:cBhvr>
                                        <p:cTn id="210" dur="3000" fill="hold"/>
                                        <p:tgtEl>
                                          <p:spTgt spid="14"/>
                                        </p:tgtEl>
                                        <p:attrNameLst>
                                          <p:attrName>r</p:attrName>
                                        </p:attrNameLst>
                                      </p:cBhvr>
                                    </p:animRot>
                                  </p:childTnLst>
                                </p:cTn>
                              </p:par>
                              <p:par>
                                <p:cTn id="211" presetID="8" presetClass="emph" presetSubtype="0" fill="hold" grpId="5" nodeType="withEffect">
                                  <p:stCondLst>
                                    <p:cond delay="0"/>
                                  </p:stCondLst>
                                  <p:childTnLst>
                                    <p:animRot by="21600000">
                                      <p:cBhvr>
                                        <p:cTn id="212" dur="3000" fill="hold"/>
                                        <p:tgtEl>
                                          <p:spTgt spid="15"/>
                                        </p:tgtEl>
                                        <p:attrNameLst>
                                          <p:attrName>r</p:attrName>
                                        </p:attrNameLst>
                                      </p:cBhvr>
                                    </p:animRot>
                                  </p:childTnLst>
                                </p:cTn>
                              </p:par>
                              <p:par>
                                <p:cTn id="213" presetID="8" presetClass="emph" presetSubtype="0" fill="hold" grpId="5" nodeType="withEffect">
                                  <p:stCondLst>
                                    <p:cond delay="0"/>
                                  </p:stCondLst>
                                  <p:childTnLst>
                                    <p:animRot by="-21600000">
                                      <p:cBhvr>
                                        <p:cTn id="214" dur="3000" fill="hold"/>
                                        <p:tgtEl>
                                          <p:spTgt spid="6"/>
                                        </p:tgtEl>
                                        <p:attrNameLst>
                                          <p:attrName>r</p:attrName>
                                        </p:attrNameLst>
                                      </p:cBhvr>
                                    </p:animRot>
                                  </p:childTnLst>
                                </p:cTn>
                              </p:par>
                              <p:par>
                                <p:cTn id="215" presetID="8" presetClass="emph" presetSubtype="0" fill="hold" grpId="5" nodeType="withEffect">
                                  <p:stCondLst>
                                    <p:cond delay="0"/>
                                  </p:stCondLst>
                                  <p:childTnLst>
                                    <p:animRot by="-21600000">
                                      <p:cBhvr>
                                        <p:cTn id="216" dur="3000" fill="hold"/>
                                        <p:tgtEl>
                                          <p:spTgt spid="8"/>
                                        </p:tgtEl>
                                        <p:attrNameLst>
                                          <p:attrName>r</p:attrName>
                                        </p:attrNameLst>
                                      </p:cBhvr>
                                    </p:animRot>
                                  </p:childTnLst>
                                </p:cTn>
                              </p:par>
                              <p:par>
                                <p:cTn id="217" presetID="8" presetClass="emph" presetSubtype="0" fill="hold" grpId="5" nodeType="withEffect">
                                  <p:stCondLst>
                                    <p:cond delay="0"/>
                                  </p:stCondLst>
                                  <p:childTnLst>
                                    <p:animRot by="-21600000">
                                      <p:cBhvr>
                                        <p:cTn id="218" dur="3000" fill="hold"/>
                                        <p:tgtEl>
                                          <p:spTgt spid="10"/>
                                        </p:tgtEl>
                                        <p:attrNameLst>
                                          <p:attrName>r</p:attrName>
                                        </p:attrNameLst>
                                      </p:cBhvr>
                                    </p:animRot>
                                  </p:childTnLst>
                                </p:cTn>
                              </p:par>
                              <p:par>
                                <p:cTn id="219" presetID="8" presetClass="emph" presetSubtype="0" fill="hold" grpId="5" nodeType="withEffect">
                                  <p:stCondLst>
                                    <p:cond delay="0"/>
                                  </p:stCondLst>
                                  <p:childTnLst>
                                    <p:animRot by="-21600000">
                                      <p:cBhvr>
                                        <p:cTn id="220" dur="3000" fill="hold"/>
                                        <p:tgtEl>
                                          <p:spTgt spid="11"/>
                                        </p:tgtEl>
                                        <p:attrNameLst>
                                          <p:attrName>r</p:attrName>
                                        </p:attrNameLst>
                                      </p:cBhvr>
                                    </p:animRot>
                                  </p:childTnLst>
                                </p:cTn>
                              </p:par>
                              <p:par>
                                <p:cTn id="221" presetID="8" presetClass="emph" presetSubtype="0" fill="hold" grpId="5" nodeType="withEffect">
                                  <p:stCondLst>
                                    <p:cond delay="0"/>
                                  </p:stCondLst>
                                  <p:childTnLst>
                                    <p:animRot by="-21600000">
                                      <p:cBhvr>
                                        <p:cTn id="222" dur="3000" fill="hold"/>
                                        <p:tgtEl>
                                          <p:spTgt spid="13"/>
                                        </p:tgtEl>
                                        <p:attrNameLst>
                                          <p:attrName>r</p:attrName>
                                        </p:attrNameLst>
                                      </p:cBhvr>
                                    </p:animRot>
                                  </p:childTnLst>
                                </p:cTn>
                              </p:par>
                              <p:par>
                                <p:cTn id="223" presetID="8" presetClass="emph" presetSubtype="0" fill="hold" grpId="5" nodeType="withEffect">
                                  <p:stCondLst>
                                    <p:cond delay="0"/>
                                  </p:stCondLst>
                                  <p:childTnLst>
                                    <p:animRot by="-21600000">
                                      <p:cBhvr>
                                        <p:cTn id="224" dur="3000" fill="hold"/>
                                        <p:tgtEl>
                                          <p:spTgt spid="16"/>
                                        </p:tgtEl>
                                        <p:attrNameLst>
                                          <p:attrName>r</p:attrName>
                                        </p:attrNameLst>
                                      </p:cBhvr>
                                    </p:animRot>
                                  </p:childTnLst>
                                </p:cTn>
                              </p:par>
                              <p:par>
                                <p:cTn id="225" presetID="23" presetClass="entr" presetSubtype="288"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p:cTn id="227" dur="3000" fill="hold"/>
                                        <p:tgtEl>
                                          <p:spTgt spid="4"/>
                                        </p:tgtEl>
                                        <p:attrNameLst>
                                          <p:attrName>ppt_w</p:attrName>
                                        </p:attrNameLst>
                                      </p:cBhvr>
                                      <p:tavLst>
                                        <p:tav tm="0">
                                          <p:val>
                                            <p:strVal val="4/3*#ppt_w"/>
                                          </p:val>
                                        </p:tav>
                                        <p:tav tm="100000">
                                          <p:val>
                                            <p:strVal val="#ppt_w"/>
                                          </p:val>
                                        </p:tav>
                                      </p:tavLst>
                                    </p:anim>
                                    <p:anim calcmode="lin" valueType="num">
                                      <p:cBhvr>
                                        <p:cTn id="228" dur="3000" fill="hold"/>
                                        <p:tgtEl>
                                          <p:spTgt spid="4"/>
                                        </p:tgtEl>
                                        <p:attrNameLst>
                                          <p:attrName>ppt_h</p:attrName>
                                        </p:attrNameLst>
                                      </p:cBhvr>
                                      <p:tavLst>
                                        <p:tav tm="0">
                                          <p:val>
                                            <p:strVal val="4/3*#ppt_h"/>
                                          </p:val>
                                        </p:tav>
                                        <p:tav tm="100000">
                                          <p:val>
                                            <p:strVal val="#ppt_h"/>
                                          </p:val>
                                        </p:tav>
                                      </p:tavLst>
                                    </p:anim>
                                  </p:childTnLst>
                                </p:cTn>
                              </p:par>
                              <p:par>
                                <p:cTn id="229" presetID="16" presetClass="entr" presetSubtype="37" fill="hold" nodeType="withEffect">
                                  <p:stCondLst>
                                    <p:cond delay="0"/>
                                  </p:stCondLst>
                                  <p:childTnLst>
                                    <p:set>
                                      <p:cBhvr>
                                        <p:cTn id="230" dur="1" fill="hold">
                                          <p:stCondLst>
                                            <p:cond delay="0"/>
                                          </p:stCondLst>
                                        </p:cTn>
                                        <p:tgtEl>
                                          <p:spTgt spid="4"/>
                                        </p:tgtEl>
                                        <p:attrNameLst>
                                          <p:attrName>style.visibility</p:attrName>
                                        </p:attrNameLst>
                                      </p:cBhvr>
                                      <p:to>
                                        <p:strVal val="visible"/>
                                      </p:to>
                                    </p:set>
                                    <p:animEffect transition="in" filter="barn(outVertical)">
                                      <p:cBhvr>
                                        <p:cTn id="23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3366FF"/>
              </a:gs>
              <a:gs pos="50000">
                <a:srgbClr val="001F82">
                  <a:shade val="67500"/>
                  <a:satMod val="115000"/>
                </a:srgbClr>
              </a:gs>
              <a:gs pos="100000">
                <a:srgbClr val="001F82">
                  <a:shade val="100000"/>
                  <a:satMod val="115000"/>
                </a:srgbClr>
              </a:gs>
            </a:gsLst>
            <a:path path="circle">
              <a:fillToRect l="50000" t="50000" r="50000" b="50000"/>
            </a:path>
            <a:tileRect/>
          </a:gradFill>
        </p:spPr>
        <p:txBody>
          <a:bodyPr/>
          <a:lstStyle/>
          <a:p>
            <a:endParaRPr lang="es-ES" dirty="0"/>
          </a:p>
        </p:txBody>
      </p:sp>
      <p:pic>
        <p:nvPicPr>
          <p:cNvPr id="4" name="3 Imagen" descr="0(65).jpg"/>
          <p:cNvPicPr>
            <a:picLocks noChangeAspect="1"/>
          </p:cNvPicPr>
          <p:nvPr/>
        </p:nvPicPr>
        <p:blipFill>
          <a:blip r:embed="rId2"/>
          <a:stretch>
            <a:fillRect/>
          </a:stretch>
        </p:blipFill>
        <p:spPr>
          <a:xfrm>
            <a:off x="-8930" y="0"/>
            <a:ext cx="9152930" cy="6858000"/>
          </a:xfrm>
          <a:prstGeom prst="rect">
            <a:avLst/>
          </a:prstGeom>
        </p:spPr>
      </p:pic>
      <p:pic>
        <p:nvPicPr>
          <p:cNvPr id="5" name="4 Imagen" descr="w08FxQhq5OuE-tIhjQ1wthV5kWw.png"/>
          <p:cNvPicPr>
            <a:picLocks noChangeAspect="1"/>
          </p:cNvPicPr>
          <p:nvPr/>
        </p:nvPicPr>
        <p:blipFill>
          <a:blip r:embed="rId3">
            <a:duotone>
              <a:prstClr val="black"/>
              <a:schemeClr val="accent1">
                <a:tint val="45000"/>
                <a:satMod val="400000"/>
              </a:schemeClr>
            </a:duotone>
            <a:lum contrast="40000"/>
          </a:blip>
          <a:stretch>
            <a:fillRect/>
          </a:stretch>
        </p:blipFill>
        <p:spPr>
          <a:xfrm rot="871794">
            <a:off x="4098079" y="4334031"/>
            <a:ext cx="1214446" cy="2071702"/>
          </a:xfrm>
          <a:prstGeom prst="rect">
            <a:avLst/>
          </a:prstGeom>
        </p:spPr>
      </p:pic>
      <p:pic>
        <p:nvPicPr>
          <p:cNvPr id="6" name="5 Imagen" descr="w08FxQhq5OuE-tIhjQ1wthV5kWw.png"/>
          <p:cNvPicPr>
            <a:picLocks noChangeAspect="1"/>
          </p:cNvPicPr>
          <p:nvPr/>
        </p:nvPicPr>
        <p:blipFill>
          <a:blip r:embed="rId3">
            <a:duotone>
              <a:prstClr val="black"/>
              <a:schemeClr val="accent1">
                <a:tint val="45000"/>
                <a:satMod val="400000"/>
              </a:schemeClr>
            </a:duotone>
            <a:lum contrast="40000"/>
          </a:blip>
          <a:stretch>
            <a:fillRect/>
          </a:stretch>
        </p:blipFill>
        <p:spPr>
          <a:xfrm rot="529095">
            <a:off x="4011063" y="580744"/>
            <a:ext cx="1214446" cy="2095500"/>
          </a:xfrm>
          <a:prstGeom prst="rect">
            <a:avLst/>
          </a:prstGeom>
        </p:spPr>
      </p:pic>
      <p:pic>
        <p:nvPicPr>
          <p:cNvPr id="7" name="6 Imagen" descr="w08FxQhq5OuE-tIhjQ1wthV5kWw.png"/>
          <p:cNvPicPr>
            <a:picLocks noChangeAspect="1"/>
          </p:cNvPicPr>
          <p:nvPr/>
        </p:nvPicPr>
        <p:blipFill>
          <a:blip r:embed="rId3">
            <a:duotone>
              <a:prstClr val="black"/>
              <a:schemeClr val="accent1">
                <a:tint val="45000"/>
                <a:satMod val="400000"/>
              </a:schemeClr>
            </a:duotone>
            <a:lum contrast="40000"/>
          </a:blip>
          <a:stretch>
            <a:fillRect/>
          </a:stretch>
        </p:blipFill>
        <p:spPr>
          <a:xfrm rot="5400000">
            <a:off x="2095968" y="2741211"/>
            <a:ext cx="1148550" cy="2095500"/>
          </a:xfrm>
          <a:prstGeom prst="rect">
            <a:avLst/>
          </a:prstGeom>
        </p:spPr>
      </p:pic>
      <p:pic>
        <p:nvPicPr>
          <p:cNvPr id="8" name="7 Imagen" descr="w08FxQhq5OuE-tIhjQ1wthV5kWw.png"/>
          <p:cNvPicPr>
            <a:picLocks noChangeAspect="1"/>
          </p:cNvPicPr>
          <p:nvPr/>
        </p:nvPicPr>
        <p:blipFill>
          <a:blip r:embed="rId3">
            <a:duotone>
              <a:prstClr val="black"/>
              <a:schemeClr val="accent1">
                <a:tint val="45000"/>
                <a:satMod val="400000"/>
              </a:schemeClr>
            </a:duotone>
            <a:lum contrast="40000"/>
          </a:blip>
          <a:stretch>
            <a:fillRect/>
          </a:stretch>
        </p:blipFill>
        <p:spPr>
          <a:xfrm rot="7322696">
            <a:off x="2223488" y="1689337"/>
            <a:ext cx="1148550" cy="2095500"/>
          </a:xfrm>
          <a:prstGeom prst="rect">
            <a:avLst/>
          </a:prstGeom>
        </p:spPr>
      </p:pic>
      <p:pic>
        <p:nvPicPr>
          <p:cNvPr id="9" name="8 Imagen" descr="w08FxQhq5OuE-tIhjQ1wthV5kWw.png"/>
          <p:cNvPicPr>
            <a:picLocks noChangeAspect="1"/>
          </p:cNvPicPr>
          <p:nvPr/>
        </p:nvPicPr>
        <p:blipFill>
          <a:blip r:embed="rId3">
            <a:duotone>
              <a:prstClr val="black"/>
              <a:schemeClr val="accent1">
                <a:tint val="45000"/>
                <a:satMod val="400000"/>
              </a:schemeClr>
            </a:duotone>
            <a:lum contrast="40000"/>
          </a:blip>
          <a:stretch>
            <a:fillRect/>
          </a:stretch>
        </p:blipFill>
        <p:spPr>
          <a:xfrm rot="9262217">
            <a:off x="2923948" y="764902"/>
            <a:ext cx="1148550" cy="2095500"/>
          </a:xfrm>
          <a:prstGeom prst="rect">
            <a:avLst/>
          </a:prstGeom>
        </p:spPr>
      </p:pic>
      <p:pic>
        <p:nvPicPr>
          <p:cNvPr id="10" name="9 Imagen" descr="w08FxQhq5OuE-tIhjQ1wthV5kWw.png"/>
          <p:cNvPicPr>
            <a:picLocks noChangeAspect="1"/>
          </p:cNvPicPr>
          <p:nvPr/>
        </p:nvPicPr>
        <p:blipFill>
          <a:blip r:embed="rId3">
            <a:duotone>
              <a:prstClr val="black"/>
              <a:schemeClr val="accent1">
                <a:tint val="45000"/>
                <a:satMod val="400000"/>
              </a:schemeClr>
            </a:duotone>
            <a:lum contrast="40000"/>
          </a:blip>
          <a:stretch>
            <a:fillRect/>
          </a:stretch>
        </p:blipFill>
        <p:spPr>
          <a:xfrm rot="6512417">
            <a:off x="5831293" y="2455459"/>
            <a:ext cx="1148550" cy="2095500"/>
          </a:xfrm>
          <a:prstGeom prst="rect">
            <a:avLst/>
          </a:prstGeom>
        </p:spPr>
      </p:pic>
      <p:pic>
        <p:nvPicPr>
          <p:cNvPr id="11" name="10 Imagen" descr="w08FxQhq5OuE-tIhjQ1wthV5kWw.png"/>
          <p:cNvPicPr>
            <a:picLocks noChangeAspect="1"/>
          </p:cNvPicPr>
          <p:nvPr/>
        </p:nvPicPr>
        <p:blipFill>
          <a:blip r:embed="rId3">
            <a:duotone>
              <a:prstClr val="black"/>
              <a:schemeClr val="accent1">
                <a:tint val="45000"/>
                <a:satMod val="400000"/>
              </a:schemeClr>
            </a:duotone>
            <a:lum contrast="40000"/>
          </a:blip>
          <a:stretch>
            <a:fillRect/>
          </a:stretch>
        </p:blipFill>
        <p:spPr>
          <a:xfrm rot="4861496">
            <a:off x="5693739" y="1540311"/>
            <a:ext cx="1148550" cy="2095500"/>
          </a:xfrm>
          <a:prstGeom prst="rect">
            <a:avLst/>
          </a:prstGeom>
        </p:spPr>
      </p:pic>
      <p:pic>
        <p:nvPicPr>
          <p:cNvPr id="12" name="11 Imagen" descr="w08FxQhq5OuE-tIhjQ1wthV5kWw.png"/>
          <p:cNvPicPr>
            <a:picLocks noChangeAspect="1"/>
          </p:cNvPicPr>
          <p:nvPr/>
        </p:nvPicPr>
        <p:blipFill>
          <a:blip r:embed="rId3">
            <a:duotone>
              <a:prstClr val="black"/>
              <a:schemeClr val="accent1">
                <a:tint val="45000"/>
                <a:satMod val="400000"/>
              </a:schemeClr>
            </a:duotone>
            <a:lum contrast="40000"/>
          </a:blip>
          <a:stretch>
            <a:fillRect/>
          </a:stretch>
        </p:blipFill>
        <p:spPr>
          <a:xfrm rot="2806931">
            <a:off x="5083089" y="874022"/>
            <a:ext cx="1148550" cy="2095500"/>
          </a:xfrm>
          <a:prstGeom prst="rect">
            <a:avLst/>
          </a:prstGeom>
        </p:spPr>
      </p:pic>
      <p:pic>
        <p:nvPicPr>
          <p:cNvPr id="13" name="12 Imagen" descr="w08FxQhq5OuE-tIhjQ1wthV5kWw.png"/>
          <p:cNvPicPr>
            <a:picLocks noChangeAspect="1"/>
          </p:cNvPicPr>
          <p:nvPr/>
        </p:nvPicPr>
        <p:blipFill>
          <a:blip r:embed="rId3">
            <a:duotone>
              <a:prstClr val="black"/>
              <a:schemeClr val="accent1">
                <a:tint val="45000"/>
                <a:satMod val="400000"/>
              </a:schemeClr>
            </a:duotone>
            <a:lum contrast="40000"/>
          </a:blip>
          <a:stretch>
            <a:fillRect/>
          </a:stretch>
        </p:blipFill>
        <p:spPr>
          <a:xfrm rot="8193144">
            <a:off x="5681379" y="3252551"/>
            <a:ext cx="1148550" cy="2095500"/>
          </a:xfrm>
          <a:prstGeom prst="rect">
            <a:avLst/>
          </a:prstGeom>
        </p:spPr>
      </p:pic>
      <p:pic>
        <p:nvPicPr>
          <p:cNvPr id="14" name="13 Imagen" descr="w08FxQhq5OuE-tIhjQ1wthV5kWw.png"/>
          <p:cNvPicPr>
            <a:picLocks noChangeAspect="1"/>
          </p:cNvPicPr>
          <p:nvPr/>
        </p:nvPicPr>
        <p:blipFill>
          <a:blip r:embed="rId3">
            <a:duotone>
              <a:prstClr val="black"/>
              <a:schemeClr val="accent1">
                <a:tint val="45000"/>
                <a:satMod val="400000"/>
              </a:schemeClr>
            </a:duotone>
            <a:lum contrast="40000"/>
          </a:blip>
          <a:stretch>
            <a:fillRect/>
          </a:stretch>
        </p:blipFill>
        <p:spPr>
          <a:xfrm rot="9790001">
            <a:off x="5022749" y="4060970"/>
            <a:ext cx="1148550" cy="2095500"/>
          </a:xfrm>
          <a:prstGeom prst="rect">
            <a:avLst/>
          </a:prstGeom>
        </p:spPr>
      </p:pic>
      <p:pic>
        <p:nvPicPr>
          <p:cNvPr id="15" name="14 Imagen" descr="w08FxQhq5OuE-tIhjQ1wthV5kWw.png"/>
          <p:cNvPicPr>
            <a:picLocks noChangeAspect="1"/>
          </p:cNvPicPr>
          <p:nvPr/>
        </p:nvPicPr>
        <p:blipFill>
          <a:blip r:embed="rId3">
            <a:duotone>
              <a:prstClr val="black"/>
              <a:schemeClr val="accent1">
                <a:tint val="45000"/>
                <a:satMod val="400000"/>
              </a:schemeClr>
            </a:duotone>
            <a:lum contrast="40000"/>
          </a:blip>
          <a:stretch>
            <a:fillRect/>
          </a:stretch>
        </p:blipFill>
        <p:spPr>
          <a:xfrm rot="2466288">
            <a:off x="3383699" y="4262594"/>
            <a:ext cx="1214446" cy="2071702"/>
          </a:xfrm>
          <a:prstGeom prst="rect">
            <a:avLst/>
          </a:prstGeom>
        </p:spPr>
      </p:pic>
      <p:pic>
        <p:nvPicPr>
          <p:cNvPr id="16" name="15 Imagen" descr="w08FxQhq5OuE-tIhjQ1wthV5kWw.png"/>
          <p:cNvPicPr>
            <a:picLocks noChangeAspect="1"/>
          </p:cNvPicPr>
          <p:nvPr/>
        </p:nvPicPr>
        <p:blipFill>
          <a:blip r:embed="rId3">
            <a:duotone>
              <a:prstClr val="black"/>
              <a:schemeClr val="accent1">
                <a:tint val="45000"/>
                <a:satMod val="400000"/>
              </a:schemeClr>
            </a:duotone>
            <a:lum contrast="40000"/>
          </a:blip>
          <a:stretch>
            <a:fillRect/>
          </a:stretch>
        </p:blipFill>
        <p:spPr>
          <a:xfrm rot="4511195">
            <a:off x="2549682" y="3530781"/>
            <a:ext cx="1214446" cy="2071702"/>
          </a:xfrm>
          <a:prstGeom prst="rect">
            <a:avLst/>
          </a:prstGeom>
        </p:spPr>
      </p:pic>
      <p:sp>
        <p:nvSpPr>
          <p:cNvPr id="17" name="16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8" presetClass="emph" presetSubtype="0" fill="hold"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6"/>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7"/>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8"/>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9"/>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1"/>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14"/>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5"/>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16"/>
                                        </p:tgtEl>
                                        <p:attrNameLst>
                                          <p:attrName>r</p:attrName>
                                        </p:attrNameLst>
                                      </p:cBhvr>
                                    </p:animRot>
                                  </p:childTnLst>
                                </p:cTn>
                              </p:par>
                            </p:childTnLst>
                          </p:cTn>
                        </p:par>
                        <p:par>
                          <p:cTn id="104" fill="hold">
                            <p:stCondLst>
                              <p:cond delay="3000"/>
                            </p:stCondLst>
                            <p:childTnLst>
                              <p:par>
                                <p:cTn id="105" presetID="23" presetClass="exit" presetSubtype="544" fill="hold" nodeType="afterEffect">
                                  <p:stCondLst>
                                    <p:cond delay="0"/>
                                  </p:stCondLst>
                                  <p:childTnLst>
                                    <p:anim calcmode="lin" valueType="num">
                                      <p:cBhvr>
                                        <p:cTn id="106" dur="3000"/>
                                        <p:tgtEl>
                                          <p:spTgt spid="5"/>
                                        </p:tgtEl>
                                        <p:attrNameLst>
                                          <p:attrName>ppt_w</p:attrName>
                                        </p:attrNameLst>
                                      </p:cBhvr>
                                      <p:tavLst>
                                        <p:tav tm="0">
                                          <p:val>
                                            <p:strVal val="ppt_w"/>
                                          </p:val>
                                        </p:tav>
                                        <p:tav tm="100000">
                                          <p:val>
                                            <p:fltVal val="0"/>
                                          </p:val>
                                        </p:tav>
                                      </p:tavLst>
                                    </p:anim>
                                    <p:anim calcmode="lin" valueType="num">
                                      <p:cBhvr>
                                        <p:cTn id="107" dur="3000"/>
                                        <p:tgtEl>
                                          <p:spTgt spid="5"/>
                                        </p:tgtEl>
                                        <p:attrNameLst>
                                          <p:attrName>ppt_h</p:attrName>
                                        </p:attrNameLst>
                                      </p:cBhvr>
                                      <p:tavLst>
                                        <p:tav tm="0">
                                          <p:val>
                                            <p:strVal val="ppt_h"/>
                                          </p:val>
                                        </p:tav>
                                        <p:tav tm="100000">
                                          <p:val>
                                            <p:fltVal val="0"/>
                                          </p:val>
                                        </p:tav>
                                      </p:tavLst>
                                    </p:anim>
                                    <p:anim calcmode="lin" valueType="num">
                                      <p:cBhvr>
                                        <p:cTn id="108" dur="3000"/>
                                        <p:tgtEl>
                                          <p:spTgt spid="5"/>
                                        </p:tgtEl>
                                        <p:attrNameLst>
                                          <p:attrName>ppt_x</p:attrName>
                                        </p:attrNameLst>
                                      </p:cBhvr>
                                      <p:tavLst>
                                        <p:tav tm="0">
                                          <p:val>
                                            <p:strVal val="ppt_x"/>
                                          </p:val>
                                        </p:tav>
                                        <p:tav tm="100000">
                                          <p:val>
                                            <p:fltVal val="0.5"/>
                                          </p:val>
                                        </p:tav>
                                      </p:tavLst>
                                    </p:anim>
                                    <p:anim calcmode="lin" valueType="num">
                                      <p:cBhvr>
                                        <p:cTn id="109" dur="3000"/>
                                        <p:tgtEl>
                                          <p:spTgt spid="5"/>
                                        </p:tgtEl>
                                        <p:attrNameLst>
                                          <p:attrName>ppt_y</p:attrName>
                                        </p:attrNameLst>
                                      </p:cBhvr>
                                      <p:tavLst>
                                        <p:tav tm="0">
                                          <p:val>
                                            <p:strVal val="ppt_y"/>
                                          </p:val>
                                        </p:tav>
                                        <p:tav tm="100000">
                                          <p:val>
                                            <p:fltVal val="0.5"/>
                                          </p:val>
                                        </p:tav>
                                      </p:tavLst>
                                    </p:anim>
                                    <p:set>
                                      <p:cBhvr>
                                        <p:cTn id="110" dur="1" fill="hold">
                                          <p:stCondLst>
                                            <p:cond delay="2999"/>
                                          </p:stCondLst>
                                        </p:cTn>
                                        <p:tgtEl>
                                          <p:spTgt spid="5"/>
                                        </p:tgtEl>
                                        <p:attrNameLst>
                                          <p:attrName>style.visibility</p:attrName>
                                        </p:attrNameLst>
                                      </p:cBhvr>
                                      <p:to>
                                        <p:strVal val="hidden"/>
                                      </p:to>
                                    </p:set>
                                  </p:childTnLst>
                                </p:cTn>
                              </p:par>
                              <p:par>
                                <p:cTn id="111" presetID="23" presetClass="exit" presetSubtype="544" fill="hold" nodeType="withEffect">
                                  <p:stCondLst>
                                    <p:cond delay="0"/>
                                  </p:stCondLst>
                                  <p:childTnLst>
                                    <p:anim calcmode="lin" valueType="num">
                                      <p:cBhvr>
                                        <p:cTn id="112" dur="3000"/>
                                        <p:tgtEl>
                                          <p:spTgt spid="6"/>
                                        </p:tgtEl>
                                        <p:attrNameLst>
                                          <p:attrName>ppt_w</p:attrName>
                                        </p:attrNameLst>
                                      </p:cBhvr>
                                      <p:tavLst>
                                        <p:tav tm="0">
                                          <p:val>
                                            <p:strVal val="ppt_w"/>
                                          </p:val>
                                        </p:tav>
                                        <p:tav tm="100000">
                                          <p:val>
                                            <p:fltVal val="0"/>
                                          </p:val>
                                        </p:tav>
                                      </p:tavLst>
                                    </p:anim>
                                    <p:anim calcmode="lin" valueType="num">
                                      <p:cBhvr>
                                        <p:cTn id="113" dur="3000"/>
                                        <p:tgtEl>
                                          <p:spTgt spid="6"/>
                                        </p:tgtEl>
                                        <p:attrNameLst>
                                          <p:attrName>ppt_h</p:attrName>
                                        </p:attrNameLst>
                                      </p:cBhvr>
                                      <p:tavLst>
                                        <p:tav tm="0">
                                          <p:val>
                                            <p:strVal val="ppt_h"/>
                                          </p:val>
                                        </p:tav>
                                        <p:tav tm="100000">
                                          <p:val>
                                            <p:fltVal val="0"/>
                                          </p:val>
                                        </p:tav>
                                      </p:tavLst>
                                    </p:anim>
                                    <p:anim calcmode="lin" valueType="num">
                                      <p:cBhvr>
                                        <p:cTn id="114" dur="3000"/>
                                        <p:tgtEl>
                                          <p:spTgt spid="6"/>
                                        </p:tgtEl>
                                        <p:attrNameLst>
                                          <p:attrName>ppt_x</p:attrName>
                                        </p:attrNameLst>
                                      </p:cBhvr>
                                      <p:tavLst>
                                        <p:tav tm="0">
                                          <p:val>
                                            <p:strVal val="ppt_x"/>
                                          </p:val>
                                        </p:tav>
                                        <p:tav tm="100000">
                                          <p:val>
                                            <p:fltVal val="0.5"/>
                                          </p:val>
                                        </p:tav>
                                      </p:tavLst>
                                    </p:anim>
                                    <p:anim calcmode="lin" valueType="num">
                                      <p:cBhvr>
                                        <p:cTn id="115" dur="3000"/>
                                        <p:tgtEl>
                                          <p:spTgt spid="6"/>
                                        </p:tgtEl>
                                        <p:attrNameLst>
                                          <p:attrName>ppt_y</p:attrName>
                                        </p:attrNameLst>
                                      </p:cBhvr>
                                      <p:tavLst>
                                        <p:tav tm="0">
                                          <p:val>
                                            <p:strVal val="ppt_y"/>
                                          </p:val>
                                        </p:tav>
                                        <p:tav tm="100000">
                                          <p:val>
                                            <p:fltVal val="0.5"/>
                                          </p:val>
                                        </p:tav>
                                      </p:tavLst>
                                    </p:anim>
                                    <p:set>
                                      <p:cBhvr>
                                        <p:cTn id="116" dur="1" fill="hold">
                                          <p:stCondLst>
                                            <p:cond delay="2999"/>
                                          </p:stCondLst>
                                        </p:cTn>
                                        <p:tgtEl>
                                          <p:spTgt spid="6"/>
                                        </p:tgtEl>
                                        <p:attrNameLst>
                                          <p:attrName>style.visibility</p:attrName>
                                        </p:attrNameLst>
                                      </p:cBhvr>
                                      <p:to>
                                        <p:strVal val="hidden"/>
                                      </p:to>
                                    </p:set>
                                  </p:childTnLst>
                                </p:cTn>
                              </p:par>
                              <p:par>
                                <p:cTn id="117" presetID="23" presetClass="exit" presetSubtype="544" fill="hold" nodeType="withEffect">
                                  <p:stCondLst>
                                    <p:cond delay="0"/>
                                  </p:stCondLst>
                                  <p:childTnLst>
                                    <p:anim calcmode="lin" valueType="num">
                                      <p:cBhvr>
                                        <p:cTn id="118" dur="3000"/>
                                        <p:tgtEl>
                                          <p:spTgt spid="7"/>
                                        </p:tgtEl>
                                        <p:attrNameLst>
                                          <p:attrName>ppt_w</p:attrName>
                                        </p:attrNameLst>
                                      </p:cBhvr>
                                      <p:tavLst>
                                        <p:tav tm="0">
                                          <p:val>
                                            <p:strVal val="ppt_w"/>
                                          </p:val>
                                        </p:tav>
                                        <p:tav tm="100000">
                                          <p:val>
                                            <p:fltVal val="0"/>
                                          </p:val>
                                        </p:tav>
                                      </p:tavLst>
                                    </p:anim>
                                    <p:anim calcmode="lin" valueType="num">
                                      <p:cBhvr>
                                        <p:cTn id="119" dur="3000"/>
                                        <p:tgtEl>
                                          <p:spTgt spid="7"/>
                                        </p:tgtEl>
                                        <p:attrNameLst>
                                          <p:attrName>ppt_h</p:attrName>
                                        </p:attrNameLst>
                                      </p:cBhvr>
                                      <p:tavLst>
                                        <p:tav tm="0">
                                          <p:val>
                                            <p:strVal val="ppt_h"/>
                                          </p:val>
                                        </p:tav>
                                        <p:tav tm="100000">
                                          <p:val>
                                            <p:fltVal val="0"/>
                                          </p:val>
                                        </p:tav>
                                      </p:tavLst>
                                    </p:anim>
                                    <p:anim calcmode="lin" valueType="num">
                                      <p:cBhvr>
                                        <p:cTn id="120" dur="3000"/>
                                        <p:tgtEl>
                                          <p:spTgt spid="7"/>
                                        </p:tgtEl>
                                        <p:attrNameLst>
                                          <p:attrName>ppt_x</p:attrName>
                                        </p:attrNameLst>
                                      </p:cBhvr>
                                      <p:tavLst>
                                        <p:tav tm="0">
                                          <p:val>
                                            <p:strVal val="ppt_x"/>
                                          </p:val>
                                        </p:tav>
                                        <p:tav tm="100000">
                                          <p:val>
                                            <p:fltVal val="0.5"/>
                                          </p:val>
                                        </p:tav>
                                      </p:tavLst>
                                    </p:anim>
                                    <p:anim calcmode="lin" valueType="num">
                                      <p:cBhvr>
                                        <p:cTn id="121" dur="3000"/>
                                        <p:tgtEl>
                                          <p:spTgt spid="7"/>
                                        </p:tgtEl>
                                        <p:attrNameLst>
                                          <p:attrName>ppt_y</p:attrName>
                                        </p:attrNameLst>
                                      </p:cBhvr>
                                      <p:tavLst>
                                        <p:tav tm="0">
                                          <p:val>
                                            <p:strVal val="ppt_y"/>
                                          </p:val>
                                        </p:tav>
                                        <p:tav tm="100000">
                                          <p:val>
                                            <p:fltVal val="0.5"/>
                                          </p:val>
                                        </p:tav>
                                      </p:tavLst>
                                    </p:anim>
                                    <p:set>
                                      <p:cBhvr>
                                        <p:cTn id="122" dur="1" fill="hold">
                                          <p:stCondLst>
                                            <p:cond delay="2999"/>
                                          </p:stCondLst>
                                        </p:cTn>
                                        <p:tgtEl>
                                          <p:spTgt spid="7"/>
                                        </p:tgtEl>
                                        <p:attrNameLst>
                                          <p:attrName>style.visibility</p:attrName>
                                        </p:attrNameLst>
                                      </p:cBhvr>
                                      <p:to>
                                        <p:strVal val="hidden"/>
                                      </p:to>
                                    </p:set>
                                  </p:childTnLst>
                                </p:cTn>
                              </p:par>
                              <p:par>
                                <p:cTn id="123" presetID="23" presetClass="exit" presetSubtype="544" fill="hold" nodeType="withEffect">
                                  <p:stCondLst>
                                    <p:cond delay="0"/>
                                  </p:stCondLst>
                                  <p:childTnLst>
                                    <p:anim calcmode="lin" valueType="num">
                                      <p:cBhvr>
                                        <p:cTn id="124" dur="3000"/>
                                        <p:tgtEl>
                                          <p:spTgt spid="8"/>
                                        </p:tgtEl>
                                        <p:attrNameLst>
                                          <p:attrName>ppt_w</p:attrName>
                                        </p:attrNameLst>
                                      </p:cBhvr>
                                      <p:tavLst>
                                        <p:tav tm="0">
                                          <p:val>
                                            <p:strVal val="ppt_w"/>
                                          </p:val>
                                        </p:tav>
                                        <p:tav tm="100000">
                                          <p:val>
                                            <p:fltVal val="0"/>
                                          </p:val>
                                        </p:tav>
                                      </p:tavLst>
                                    </p:anim>
                                    <p:anim calcmode="lin" valueType="num">
                                      <p:cBhvr>
                                        <p:cTn id="125" dur="3000"/>
                                        <p:tgtEl>
                                          <p:spTgt spid="8"/>
                                        </p:tgtEl>
                                        <p:attrNameLst>
                                          <p:attrName>ppt_h</p:attrName>
                                        </p:attrNameLst>
                                      </p:cBhvr>
                                      <p:tavLst>
                                        <p:tav tm="0">
                                          <p:val>
                                            <p:strVal val="ppt_h"/>
                                          </p:val>
                                        </p:tav>
                                        <p:tav tm="100000">
                                          <p:val>
                                            <p:fltVal val="0"/>
                                          </p:val>
                                        </p:tav>
                                      </p:tavLst>
                                    </p:anim>
                                    <p:anim calcmode="lin" valueType="num">
                                      <p:cBhvr>
                                        <p:cTn id="126" dur="3000"/>
                                        <p:tgtEl>
                                          <p:spTgt spid="8"/>
                                        </p:tgtEl>
                                        <p:attrNameLst>
                                          <p:attrName>ppt_x</p:attrName>
                                        </p:attrNameLst>
                                      </p:cBhvr>
                                      <p:tavLst>
                                        <p:tav tm="0">
                                          <p:val>
                                            <p:strVal val="ppt_x"/>
                                          </p:val>
                                        </p:tav>
                                        <p:tav tm="100000">
                                          <p:val>
                                            <p:fltVal val="0.5"/>
                                          </p:val>
                                        </p:tav>
                                      </p:tavLst>
                                    </p:anim>
                                    <p:anim calcmode="lin" valueType="num">
                                      <p:cBhvr>
                                        <p:cTn id="127" dur="3000"/>
                                        <p:tgtEl>
                                          <p:spTgt spid="8"/>
                                        </p:tgtEl>
                                        <p:attrNameLst>
                                          <p:attrName>ppt_y</p:attrName>
                                        </p:attrNameLst>
                                      </p:cBhvr>
                                      <p:tavLst>
                                        <p:tav tm="0">
                                          <p:val>
                                            <p:strVal val="ppt_y"/>
                                          </p:val>
                                        </p:tav>
                                        <p:tav tm="100000">
                                          <p:val>
                                            <p:fltVal val="0.5"/>
                                          </p:val>
                                        </p:tav>
                                      </p:tavLst>
                                    </p:anim>
                                    <p:set>
                                      <p:cBhvr>
                                        <p:cTn id="128" dur="1" fill="hold">
                                          <p:stCondLst>
                                            <p:cond delay="2999"/>
                                          </p:stCondLst>
                                        </p:cTn>
                                        <p:tgtEl>
                                          <p:spTgt spid="8"/>
                                        </p:tgtEl>
                                        <p:attrNameLst>
                                          <p:attrName>style.visibility</p:attrName>
                                        </p:attrNameLst>
                                      </p:cBhvr>
                                      <p:to>
                                        <p:strVal val="hidden"/>
                                      </p:to>
                                    </p:set>
                                  </p:childTnLst>
                                </p:cTn>
                              </p:par>
                              <p:par>
                                <p:cTn id="129" presetID="23" presetClass="exit" presetSubtype="544" fill="hold" nodeType="withEffect">
                                  <p:stCondLst>
                                    <p:cond delay="0"/>
                                  </p:stCondLst>
                                  <p:childTnLst>
                                    <p:anim calcmode="lin" valueType="num">
                                      <p:cBhvr>
                                        <p:cTn id="130" dur="3000"/>
                                        <p:tgtEl>
                                          <p:spTgt spid="9"/>
                                        </p:tgtEl>
                                        <p:attrNameLst>
                                          <p:attrName>ppt_w</p:attrName>
                                        </p:attrNameLst>
                                      </p:cBhvr>
                                      <p:tavLst>
                                        <p:tav tm="0">
                                          <p:val>
                                            <p:strVal val="ppt_w"/>
                                          </p:val>
                                        </p:tav>
                                        <p:tav tm="100000">
                                          <p:val>
                                            <p:fltVal val="0"/>
                                          </p:val>
                                        </p:tav>
                                      </p:tavLst>
                                    </p:anim>
                                    <p:anim calcmode="lin" valueType="num">
                                      <p:cBhvr>
                                        <p:cTn id="131" dur="3000"/>
                                        <p:tgtEl>
                                          <p:spTgt spid="9"/>
                                        </p:tgtEl>
                                        <p:attrNameLst>
                                          <p:attrName>ppt_h</p:attrName>
                                        </p:attrNameLst>
                                      </p:cBhvr>
                                      <p:tavLst>
                                        <p:tav tm="0">
                                          <p:val>
                                            <p:strVal val="ppt_h"/>
                                          </p:val>
                                        </p:tav>
                                        <p:tav tm="100000">
                                          <p:val>
                                            <p:fltVal val="0"/>
                                          </p:val>
                                        </p:tav>
                                      </p:tavLst>
                                    </p:anim>
                                    <p:anim calcmode="lin" valueType="num">
                                      <p:cBhvr>
                                        <p:cTn id="132" dur="3000"/>
                                        <p:tgtEl>
                                          <p:spTgt spid="9"/>
                                        </p:tgtEl>
                                        <p:attrNameLst>
                                          <p:attrName>ppt_x</p:attrName>
                                        </p:attrNameLst>
                                      </p:cBhvr>
                                      <p:tavLst>
                                        <p:tav tm="0">
                                          <p:val>
                                            <p:strVal val="ppt_x"/>
                                          </p:val>
                                        </p:tav>
                                        <p:tav tm="100000">
                                          <p:val>
                                            <p:fltVal val="0.5"/>
                                          </p:val>
                                        </p:tav>
                                      </p:tavLst>
                                    </p:anim>
                                    <p:anim calcmode="lin" valueType="num">
                                      <p:cBhvr>
                                        <p:cTn id="133" dur="3000"/>
                                        <p:tgtEl>
                                          <p:spTgt spid="9"/>
                                        </p:tgtEl>
                                        <p:attrNameLst>
                                          <p:attrName>ppt_y</p:attrName>
                                        </p:attrNameLst>
                                      </p:cBhvr>
                                      <p:tavLst>
                                        <p:tav tm="0">
                                          <p:val>
                                            <p:strVal val="ppt_y"/>
                                          </p:val>
                                        </p:tav>
                                        <p:tav tm="100000">
                                          <p:val>
                                            <p:fltVal val="0.5"/>
                                          </p:val>
                                        </p:tav>
                                      </p:tavLst>
                                    </p:anim>
                                    <p:set>
                                      <p:cBhvr>
                                        <p:cTn id="134" dur="1" fill="hold">
                                          <p:stCondLst>
                                            <p:cond delay="2999"/>
                                          </p:stCondLst>
                                        </p:cTn>
                                        <p:tgtEl>
                                          <p:spTgt spid="9"/>
                                        </p:tgtEl>
                                        <p:attrNameLst>
                                          <p:attrName>style.visibility</p:attrName>
                                        </p:attrNameLst>
                                      </p:cBhvr>
                                      <p:to>
                                        <p:strVal val="hidden"/>
                                      </p:to>
                                    </p:set>
                                  </p:childTnLst>
                                </p:cTn>
                              </p:par>
                              <p:par>
                                <p:cTn id="135" presetID="23" presetClass="exit" presetSubtype="544" fill="hold" nodeType="withEffect">
                                  <p:stCondLst>
                                    <p:cond delay="0"/>
                                  </p:stCondLst>
                                  <p:childTnLst>
                                    <p:anim calcmode="lin" valueType="num">
                                      <p:cBhvr>
                                        <p:cTn id="136" dur="3000"/>
                                        <p:tgtEl>
                                          <p:spTgt spid="10"/>
                                        </p:tgtEl>
                                        <p:attrNameLst>
                                          <p:attrName>ppt_w</p:attrName>
                                        </p:attrNameLst>
                                      </p:cBhvr>
                                      <p:tavLst>
                                        <p:tav tm="0">
                                          <p:val>
                                            <p:strVal val="ppt_w"/>
                                          </p:val>
                                        </p:tav>
                                        <p:tav tm="100000">
                                          <p:val>
                                            <p:fltVal val="0"/>
                                          </p:val>
                                        </p:tav>
                                      </p:tavLst>
                                    </p:anim>
                                    <p:anim calcmode="lin" valueType="num">
                                      <p:cBhvr>
                                        <p:cTn id="137" dur="3000"/>
                                        <p:tgtEl>
                                          <p:spTgt spid="10"/>
                                        </p:tgtEl>
                                        <p:attrNameLst>
                                          <p:attrName>ppt_h</p:attrName>
                                        </p:attrNameLst>
                                      </p:cBhvr>
                                      <p:tavLst>
                                        <p:tav tm="0">
                                          <p:val>
                                            <p:strVal val="ppt_h"/>
                                          </p:val>
                                        </p:tav>
                                        <p:tav tm="100000">
                                          <p:val>
                                            <p:fltVal val="0"/>
                                          </p:val>
                                        </p:tav>
                                      </p:tavLst>
                                    </p:anim>
                                    <p:anim calcmode="lin" valueType="num">
                                      <p:cBhvr>
                                        <p:cTn id="138" dur="3000"/>
                                        <p:tgtEl>
                                          <p:spTgt spid="10"/>
                                        </p:tgtEl>
                                        <p:attrNameLst>
                                          <p:attrName>ppt_x</p:attrName>
                                        </p:attrNameLst>
                                      </p:cBhvr>
                                      <p:tavLst>
                                        <p:tav tm="0">
                                          <p:val>
                                            <p:strVal val="ppt_x"/>
                                          </p:val>
                                        </p:tav>
                                        <p:tav tm="100000">
                                          <p:val>
                                            <p:fltVal val="0.5"/>
                                          </p:val>
                                        </p:tav>
                                      </p:tavLst>
                                    </p:anim>
                                    <p:anim calcmode="lin" valueType="num">
                                      <p:cBhvr>
                                        <p:cTn id="139" dur="3000"/>
                                        <p:tgtEl>
                                          <p:spTgt spid="10"/>
                                        </p:tgtEl>
                                        <p:attrNameLst>
                                          <p:attrName>ppt_y</p:attrName>
                                        </p:attrNameLst>
                                      </p:cBhvr>
                                      <p:tavLst>
                                        <p:tav tm="0">
                                          <p:val>
                                            <p:strVal val="ppt_y"/>
                                          </p:val>
                                        </p:tav>
                                        <p:tav tm="100000">
                                          <p:val>
                                            <p:fltVal val="0.5"/>
                                          </p:val>
                                        </p:tav>
                                      </p:tavLst>
                                    </p:anim>
                                    <p:set>
                                      <p:cBhvr>
                                        <p:cTn id="140" dur="1" fill="hold">
                                          <p:stCondLst>
                                            <p:cond delay="2999"/>
                                          </p:stCondLst>
                                        </p:cTn>
                                        <p:tgtEl>
                                          <p:spTgt spid="10"/>
                                        </p:tgtEl>
                                        <p:attrNameLst>
                                          <p:attrName>style.visibility</p:attrName>
                                        </p:attrNameLst>
                                      </p:cBhvr>
                                      <p:to>
                                        <p:strVal val="hidden"/>
                                      </p:to>
                                    </p:set>
                                  </p:childTnLst>
                                </p:cTn>
                              </p:par>
                              <p:par>
                                <p:cTn id="141" presetID="23" presetClass="exit" presetSubtype="544" fill="hold" nodeType="withEffect">
                                  <p:stCondLst>
                                    <p:cond delay="0"/>
                                  </p:stCondLst>
                                  <p:childTnLst>
                                    <p:anim calcmode="lin" valueType="num">
                                      <p:cBhvr>
                                        <p:cTn id="142" dur="3000"/>
                                        <p:tgtEl>
                                          <p:spTgt spid="11"/>
                                        </p:tgtEl>
                                        <p:attrNameLst>
                                          <p:attrName>ppt_w</p:attrName>
                                        </p:attrNameLst>
                                      </p:cBhvr>
                                      <p:tavLst>
                                        <p:tav tm="0">
                                          <p:val>
                                            <p:strVal val="ppt_w"/>
                                          </p:val>
                                        </p:tav>
                                        <p:tav tm="100000">
                                          <p:val>
                                            <p:fltVal val="0"/>
                                          </p:val>
                                        </p:tav>
                                      </p:tavLst>
                                    </p:anim>
                                    <p:anim calcmode="lin" valueType="num">
                                      <p:cBhvr>
                                        <p:cTn id="143" dur="3000"/>
                                        <p:tgtEl>
                                          <p:spTgt spid="11"/>
                                        </p:tgtEl>
                                        <p:attrNameLst>
                                          <p:attrName>ppt_h</p:attrName>
                                        </p:attrNameLst>
                                      </p:cBhvr>
                                      <p:tavLst>
                                        <p:tav tm="0">
                                          <p:val>
                                            <p:strVal val="ppt_h"/>
                                          </p:val>
                                        </p:tav>
                                        <p:tav tm="100000">
                                          <p:val>
                                            <p:fltVal val="0"/>
                                          </p:val>
                                        </p:tav>
                                      </p:tavLst>
                                    </p:anim>
                                    <p:anim calcmode="lin" valueType="num">
                                      <p:cBhvr>
                                        <p:cTn id="144" dur="3000"/>
                                        <p:tgtEl>
                                          <p:spTgt spid="11"/>
                                        </p:tgtEl>
                                        <p:attrNameLst>
                                          <p:attrName>ppt_x</p:attrName>
                                        </p:attrNameLst>
                                      </p:cBhvr>
                                      <p:tavLst>
                                        <p:tav tm="0">
                                          <p:val>
                                            <p:strVal val="ppt_x"/>
                                          </p:val>
                                        </p:tav>
                                        <p:tav tm="100000">
                                          <p:val>
                                            <p:fltVal val="0.5"/>
                                          </p:val>
                                        </p:tav>
                                      </p:tavLst>
                                    </p:anim>
                                    <p:anim calcmode="lin" valueType="num">
                                      <p:cBhvr>
                                        <p:cTn id="145" dur="3000"/>
                                        <p:tgtEl>
                                          <p:spTgt spid="11"/>
                                        </p:tgtEl>
                                        <p:attrNameLst>
                                          <p:attrName>ppt_y</p:attrName>
                                        </p:attrNameLst>
                                      </p:cBhvr>
                                      <p:tavLst>
                                        <p:tav tm="0">
                                          <p:val>
                                            <p:strVal val="ppt_y"/>
                                          </p:val>
                                        </p:tav>
                                        <p:tav tm="100000">
                                          <p:val>
                                            <p:fltVal val="0.5"/>
                                          </p:val>
                                        </p:tav>
                                      </p:tavLst>
                                    </p:anim>
                                    <p:set>
                                      <p:cBhvr>
                                        <p:cTn id="146" dur="1" fill="hold">
                                          <p:stCondLst>
                                            <p:cond delay="2999"/>
                                          </p:stCondLst>
                                        </p:cTn>
                                        <p:tgtEl>
                                          <p:spTgt spid="11"/>
                                        </p:tgtEl>
                                        <p:attrNameLst>
                                          <p:attrName>style.visibility</p:attrName>
                                        </p:attrNameLst>
                                      </p:cBhvr>
                                      <p:to>
                                        <p:strVal val="hidden"/>
                                      </p:to>
                                    </p:set>
                                  </p:childTnLst>
                                </p:cTn>
                              </p:par>
                              <p:par>
                                <p:cTn id="147" presetID="23" presetClass="exit" presetSubtype="544" fill="hold" nodeType="withEffect">
                                  <p:stCondLst>
                                    <p:cond delay="0"/>
                                  </p:stCondLst>
                                  <p:childTnLst>
                                    <p:anim calcmode="lin" valueType="num">
                                      <p:cBhvr>
                                        <p:cTn id="148" dur="3000"/>
                                        <p:tgtEl>
                                          <p:spTgt spid="12"/>
                                        </p:tgtEl>
                                        <p:attrNameLst>
                                          <p:attrName>ppt_w</p:attrName>
                                        </p:attrNameLst>
                                      </p:cBhvr>
                                      <p:tavLst>
                                        <p:tav tm="0">
                                          <p:val>
                                            <p:strVal val="ppt_w"/>
                                          </p:val>
                                        </p:tav>
                                        <p:tav tm="100000">
                                          <p:val>
                                            <p:fltVal val="0"/>
                                          </p:val>
                                        </p:tav>
                                      </p:tavLst>
                                    </p:anim>
                                    <p:anim calcmode="lin" valueType="num">
                                      <p:cBhvr>
                                        <p:cTn id="149" dur="3000"/>
                                        <p:tgtEl>
                                          <p:spTgt spid="12"/>
                                        </p:tgtEl>
                                        <p:attrNameLst>
                                          <p:attrName>ppt_h</p:attrName>
                                        </p:attrNameLst>
                                      </p:cBhvr>
                                      <p:tavLst>
                                        <p:tav tm="0">
                                          <p:val>
                                            <p:strVal val="ppt_h"/>
                                          </p:val>
                                        </p:tav>
                                        <p:tav tm="100000">
                                          <p:val>
                                            <p:fltVal val="0"/>
                                          </p:val>
                                        </p:tav>
                                      </p:tavLst>
                                    </p:anim>
                                    <p:anim calcmode="lin" valueType="num">
                                      <p:cBhvr>
                                        <p:cTn id="150" dur="3000"/>
                                        <p:tgtEl>
                                          <p:spTgt spid="12"/>
                                        </p:tgtEl>
                                        <p:attrNameLst>
                                          <p:attrName>ppt_x</p:attrName>
                                        </p:attrNameLst>
                                      </p:cBhvr>
                                      <p:tavLst>
                                        <p:tav tm="0">
                                          <p:val>
                                            <p:strVal val="ppt_x"/>
                                          </p:val>
                                        </p:tav>
                                        <p:tav tm="100000">
                                          <p:val>
                                            <p:fltVal val="0.5"/>
                                          </p:val>
                                        </p:tav>
                                      </p:tavLst>
                                    </p:anim>
                                    <p:anim calcmode="lin" valueType="num">
                                      <p:cBhvr>
                                        <p:cTn id="151" dur="3000"/>
                                        <p:tgtEl>
                                          <p:spTgt spid="12"/>
                                        </p:tgtEl>
                                        <p:attrNameLst>
                                          <p:attrName>ppt_y</p:attrName>
                                        </p:attrNameLst>
                                      </p:cBhvr>
                                      <p:tavLst>
                                        <p:tav tm="0">
                                          <p:val>
                                            <p:strVal val="ppt_y"/>
                                          </p:val>
                                        </p:tav>
                                        <p:tav tm="100000">
                                          <p:val>
                                            <p:fltVal val="0.5"/>
                                          </p:val>
                                        </p:tav>
                                      </p:tavLst>
                                    </p:anim>
                                    <p:set>
                                      <p:cBhvr>
                                        <p:cTn id="152" dur="1" fill="hold">
                                          <p:stCondLst>
                                            <p:cond delay="2999"/>
                                          </p:stCondLst>
                                        </p:cTn>
                                        <p:tgtEl>
                                          <p:spTgt spid="12"/>
                                        </p:tgtEl>
                                        <p:attrNameLst>
                                          <p:attrName>style.visibility</p:attrName>
                                        </p:attrNameLst>
                                      </p:cBhvr>
                                      <p:to>
                                        <p:strVal val="hidden"/>
                                      </p:to>
                                    </p:set>
                                  </p:childTnLst>
                                </p:cTn>
                              </p:par>
                              <p:par>
                                <p:cTn id="153" presetID="23" presetClass="exit" presetSubtype="544" fill="hold" nodeType="withEffect">
                                  <p:stCondLst>
                                    <p:cond delay="0"/>
                                  </p:stCondLst>
                                  <p:childTnLst>
                                    <p:anim calcmode="lin" valueType="num">
                                      <p:cBhvr>
                                        <p:cTn id="154" dur="3000"/>
                                        <p:tgtEl>
                                          <p:spTgt spid="13"/>
                                        </p:tgtEl>
                                        <p:attrNameLst>
                                          <p:attrName>ppt_w</p:attrName>
                                        </p:attrNameLst>
                                      </p:cBhvr>
                                      <p:tavLst>
                                        <p:tav tm="0">
                                          <p:val>
                                            <p:strVal val="ppt_w"/>
                                          </p:val>
                                        </p:tav>
                                        <p:tav tm="100000">
                                          <p:val>
                                            <p:fltVal val="0"/>
                                          </p:val>
                                        </p:tav>
                                      </p:tavLst>
                                    </p:anim>
                                    <p:anim calcmode="lin" valueType="num">
                                      <p:cBhvr>
                                        <p:cTn id="155" dur="3000"/>
                                        <p:tgtEl>
                                          <p:spTgt spid="13"/>
                                        </p:tgtEl>
                                        <p:attrNameLst>
                                          <p:attrName>ppt_h</p:attrName>
                                        </p:attrNameLst>
                                      </p:cBhvr>
                                      <p:tavLst>
                                        <p:tav tm="0">
                                          <p:val>
                                            <p:strVal val="ppt_h"/>
                                          </p:val>
                                        </p:tav>
                                        <p:tav tm="100000">
                                          <p:val>
                                            <p:fltVal val="0"/>
                                          </p:val>
                                        </p:tav>
                                      </p:tavLst>
                                    </p:anim>
                                    <p:anim calcmode="lin" valueType="num">
                                      <p:cBhvr>
                                        <p:cTn id="156" dur="3000"/>
                                        <p:tgtEl>
                                          <p:spTgt spid="13"/>
                                        </p:tgtEl>
                                        <p:attrNameLst>
                                          <p:attrName>ppt_x</p:attrName>
                                        </p:attrNameLst>
                                      </p:cBhvr>
                                      <p:tavLst>
                                        <p:tav tm="0">
                                          <p:val>
                                            <p:strVal val="ppt_x"/>
                                          </p:val>
                                        </p:tav>
                                        <p:tav tm="100000">
                                          <p:val>
                                            <p:fltVal val="0.5"/>
                                          </p:val>
                                        </p:tav>
                                      </p:tavLst>
                                    </p:anim>
                                    <p:anim calcmode="lin" valueType="num">
                                      <p:cBhvr>
                                        <p:cTn id="157" dur="3000"/>
                                        <p:tgtEl>
                                          <p:spTgt spid="13"/>
                                        </p:tgtEl>
                                        <p:attrNameLst>
                                          <p:attrName>ppt_y</p:attrName>
                                        </p:attrNameLst>
                                      </p:cBhvr>
                                      <p:tavLst>
                                        <p:tav tm="0">
                                          <p:val>
                                            <p:strVal val="ppt_y"/>
                                          </p:val>
                                        </p:tav>
                                        <p:tav tm="100000">
                                          <p:val>
                                            <p:fltVal val="0.5"/>
                                          </p:val>
                                        </p:tav>
                                      </p:tavLst>
                                    </p:anim>
                                    <p:set>
                                      <p:cBhvr>
                                        <p:cTn id="158" dur="1" fill="hold">
                                          <p:stCondLst>
                                            <p:cond delay="2999"/>
                                          </p:stCondLst>
                                        </p:cTn>
                                        <p:tgtEl>
                                          <p:spTgt spid="13"/>
                                        </p:tgtEl>
                                        <p:attrNameLst>
                                          <p:attrName>style.visibility</p:attrName>
                                        </p:attrNameLst>
                                      </p:cBhvr>
                                      <p:to>
                                        <p:strVal val="hidden"/>
                                      </p:to>
                                    </p:set>
                                  </p:childTnLst>
                                </p:cTn>
                              </p:par>
                              <p:par>
                                <p:cTn id="159" presetID="23" presetClass="exit" presetSubtype="544" fill="hold" nodeType="withEffect">
                                  <p:stCondLst>
                                    <p:cond delay="0"/>
                                  </p:stCondLst>
                                  <p:childTnLst>
                                    <p:anim calcmode="lin" valueType="num">
                                      <p:cBhvr>
                                        <p:cTn id="160" dur="3000"/>
                                        <p:tgtEl>
                                          <p:spTgt spid="14"/>
                                        </p:tgtEl>
                                        <p:attrNameLst>
                                          <p:attrName>ppt_w</p:attrName>
                                        </p:attrNameLst>
                                      </p:cBhvr>
                                      <p:tavLst>
                                        <p:tav tm="0">
                                          <p:val>
                                            <p:strVal val="ppt_w"/>
                                          </p:val>
                                        </p:tav>
                                        <p:tav tm="100000">
                                          <p:val>
                                            <p:fltVal val="0"/>
                                          </p:val>
                                        </p:tav>
                                      </p:tavLst>
                                    </p:anim>
                                    <p:anim calcmode="lin" valueType="num">
                                      <p:cBhvr>
                                        <p:cTn id="161" dur="3000"/>
                                        <p:tgtEl>
                                          <p:spTgt spid="14"/>
                                        </p:tgtEl>
                                        <p:attrNameLst>
                                          <p:attrName>ppt_h</p:attrName>
                                        </p:attrNameLst>
                                      </p:cBhvr>
                                      <p:tavLst>
                                        <p:tav tm="0">
                                          <p:val>
                                            <p:strVal val="ppt_h"/>
                                          </p:val>
                                        </p:tav>
                                        <p:tav tm="100000">
                                          <p:val>
                                            <p:fltVal val="0"/>
                                          </p:val>
                                        </p:tav>
                                      </p:tavLst>
                                    </p:anim>
                                    <p:anim calcmode="lin" valueType="num">
                                      <p:cBhvr>
                                        <p:cTn id="162" dur="3000"/>
                                        <p:tgtEl>
                                          <p:spTgt spid="14"/>
                                        </p:tgtEl>
                                        <p:attrNameLst>
                                          <p:attrName>ppt_x</p:attrName>
                                        </p:attrNameLst>
                                      </p:cBhvr>
                                      <p:tavLst>
                                        <p:tav tm="0">
                                          <p:val>
                                            <p:strVal val="ppt_x"/>
                                          </p:val>
                                        </p:tav>
                                        <p:tav tm="100000">
                                          <p:val>
                                            <p:fltVal val="0.5"/>
                                          </p:val>
                                        </p:tav>
                                      </p:tavLst>
                                    </p:anim>
                                    <p:anim calcmode="lin" valueType="num">
                                      <p:cBhvr>
                                        <p:cTn id="163" dur="3000"/>
                                        <p:tgtEl>
                                          <p:spTgt spid="14"/>
                                        </p:tgtEl>
                                        <p:attrNameLst>
                                          <p:attrName>ppt_y</p:attrName>
                                        </p:attrNameLst>
                                      </p:cBhvr>
                                      <p:tavLst>
                                        <p:tav tm="0">
                                          <p:val>
                                            <p:strVal val="ppt_y"/>
                                          </p:val>
                                        </p:tav>
                                        <p:tav tm="100000">
                                          <p:val>
                                            <p:fltVal val="0.5"/>
                                          </p:val>
                                        </p:tav>
                                      </p:tavLst>
                                    </p:anim>
                                    <p:set>
                                      <p:cBhvr>
                                        <p:cTn id="164" dur="1" fill="hold">
                                          <p:stCondLst>
                                            <p:cond delay="2999"/>
                                          </p:stCondLst>
                                        </p:cTn>
                                        <p:tgtEl>
                                          <p:spTgt spid="14"/>
                                        </p:tgtEl>
                                        <p:attrNameLst>
                                          <p:attrName>style.visibility</p:attrName>
                                        </p:attrNameLst>
                                      </p:cBhvr>
                                      <p:to>
                                        <p:strVal val="hidden"/>
                                      </p:to>
                                    </p:set>
                                  </p:childTnLst>
                                </p:cTn>
                              </p:par>
                              <p:par>
                                <p:cTn id="165" presetID="23" presetClass="exit" presetSubtype="544" fill="hold" nodeType="withEffect">
                                  <p:stCondLst>
                                    <p:cond delay="0"/>
                                  </p:stCondLst>
                                  <p:childTnLst>
                                    <p:anim calcmode="lin" valueType="num">
                                      <p:cBhvr>
                                        <p:cTn id="166" dur="3000"/>
                                        <p:tgtEl>
                                          <p:spTgt spid="15"/>
                                        </p:tgtEl>
                                        <p:attrNameLst>
                                          <p:attrName>ppt_w</p:attrName>
                                        </p:attrNameLst>
                                      </p:cBhvr>
                                      <p:tavLst>
                                        <p:tav tm="0">
                                          <p:val>
                                            <p:strVal val="ppt_w"/>
                                          </p:val>
                                        </p:tav>
                                        <p:tav tm="100000">
                                          <p:val>
                                            <p:fltVal val="0"/>
                                          </p:val>
                                        </p:tav>
                                      </p:tavLst>
                                    </p:anim>
                                    <p:anim calcmode="lin" valueType="num">
                                      <p:cBhvr>
                                        <p:cTn id="167" dur="3000"/>
                                        <p:tgtEl>
                                          <p:spTgt spid="15"/>
                                        </p:tgtEl>
                                        <p:attrNameLst>
                                          <p:attrName>ppt_h</p:attrName>
                                        </p:attrNameLst>
                                      </p:cBhvr>
                                      <p:tavLst>
                                        <p:tav tm="0">
                                          <p:val>
                                            <p:strVal val="ppt_h"/>
                                          </p:val>
                                        </p:tav>
                                        <p:tav tm="100000">
                                          <p:val>
                                            <p:fltVal val="0"/>
                                          </p:val>
                                        </p:tav>
                                      </p:tavLst>
                                    </p:anim>
                                    <p:anim calcmode="lin" valueType="num">
                                      <p:cBhvr>
                                        <p:cTn id="168" dur="3000"/>
                                        <p:tgtEl>
                                          <p:spTgt spid="15"/>
                                        </p:tgtEl>
                                        <p:attrNameLst>
                                          <p:attrName>ppt_x</p:attrName>
                                        </p:attrNameLst>
                                      </p:cBhvr>
                                      <p:tavLst>
                                        <p:tav tm="0">
                                          <p:val>
                                            <p:strVal val="ppt_x"/>
                                          </p:val>
                                        </p:tav>
                                        <p:tav tm="100000">
                                          <p:val>
                                            <p:fltVal val="0.5"/>
                                          </p:val>
                                        </p:tav>
                                      </p:tavLst>
                                    </p:anim>
                                    <p:anim calcmode="lin" valueType="num">
                                      <p:cBhvr>
                                        <p:cTn id="169" dur="3000"/>
                                        <p:tgtEl>
                                          <p:spTgt spid="15"/>
                                        </p:tgtEl>
                                        <p:attrNameLst>
                                          <p:attrName>ppt_y</p:attrName>
                                        </p:attrNameLst>
                                      </p:cBhvr>
                                      <p:tavLst>
                                        <p:tav tm="0">
                                          <p:val>
                                            <p:strVal val="ppt_y"/>
                                          </p:val>
                                        </p:tav>
                                        <p:tav tm="100000">
                                          <p:val>
                                            <p:fltVal val="0.5"/>
                                          </p:val>
                                        </p:tav>
                                      </p:tavLst>
                                    </p:anim>
                                    <p:set>
                                      <p:cBhvr>
                                        <p:cTn id="170" dur="1" fill="hold">
                                          <p:stCondLst>
                                            <p:cond delay="2999"/>
                                          </p:stCondLst>
                                        </p:cTn>
                                        <p:tgtEl>
                                          <p:spTgt spid="15"/>
                                        </p:tgtEl>
                                        <p:attrNameLst>
                                          <p:attrName>style.visibility</p:attrName>
                                        </p:attrNameLst>
                                      </p:cBhvr>
                                      <p:to>
                                        <p:strVal val="hidden"/>
                                      </p:to>
                                    </p:set>
                                  </p:childTnLst>
                                </p:cTn>
                              </p:par>
                              <p:par>
                                <p:cTn id="171" presetID="23" presetClass="exit" presetSubtype="544" fill="hold" nodeType="withEffect">
                                  <p:stCondLst>
                                    <p:cond delay="0"/>
                                  </p:stCondLst>
                                  <p:childTnLst>
                                    <p:anim calcmode="lin" valueType="num">
                                      <p:cBhvr>
                                        <p:cTn id="172" dur="3000"/>
                                        <p:tgtEl>
                                          <p:spTgt spid="16"/>
                                        </p:tgtEl>
                                        <p:attrNameLst>
                                          <p:attrName>ppt_w</p:attrName>
                                        </p:attrNameLst>
                                      </p:cBhvr>
                                      <p:tavLst>
                                        <p:tav tm="0">
                                          <p:val>
                                            <p:strVal val="ppt_w"/>
                                          </p:val>
                                        </p:tav>
                                        <p:tav tm="100000">
                                          <p:val>
                                            <p:fltVal val="0"/>
                                          </p:val>
                                        </p:tav>
                                      </p:tavLst>
                                    </p:anim>
                                    <p:anim calcmode="lin" valueType="num">
                                      <p:cBhvr>
                                        <p:cTn id="173" dur="3000"/>
                                        <p:tgtEl>
                                          <p:spTgt spid="16"/>
                                        </p:tgtEl>
                                        <p:attrNameLst>
                                          <p:attrName>ppt_h</p:attrName>
                                        </p:attrNameLst>
                                      </p:cBhvr>
                                      <p:tavLst>
                                        <p:tav tm="0">
                                          <p:val>
                                            <p:strVal val="ppt_h"/>
                                          </p:val>
                                        </p:tav>
                                        <p:tav tm="100000">
                                          <p:val>
                                            <p:fltVal val="0"/>
                                          </p:val>
                                        </p:tav>
                                      </p:tavLst>
                                    </p:anim>
                                    <p:anim calcmode="lin" valueType="num">
                                      <p:cBhvr>
                                        <p:cTn id="174" dur="3000"/>
                                        <p:tgtEl>
                                          <p:spTgt spid="16"/>
                                        </p:tgtEl>
                                        <p:attrNameLst>
                                          <p:attrName>ppt_x</p:attrName>
                                        </p:attrNameLst>
                                      </p:cBhvr>
                                      <p:tavLst>
                                        <p:tav tm="0">
                                          <p:val>
                                            <p:strVal val="ppt_x"/>
                                          </p:val>
                                        </p:tav>
                                        <p:tav tm="100000">
                                          <p:val>
                                            <p:fltVal val="0.5"/>
                                          </p:val>
                                        </p:tav>
                                      </p:tavLst>
                                    </p:anim>
                                    <p:anim calcmode="lin" valueType="num">
                                      <p:cBhvr>
                                        <p:cTn id="175" dur="3000"/>
                                        <p:tgtEl>
                                          <p:spTgt spid="16"/>
                                        </p:tgtEl>
                                        <p:attrNameLst>
                                          <p:attrName>ppt_y</p:attrName>
                                        </p:attrNameLst>
                                      </p:cBhvr>
                                      <p:tavLst>
                                        <p:tav tm="0">
                                          <p:val>
                                            <p:strVal val="ppt_y"/>
                                          </p:val>
                                        </p:tav>
                                        <p:tav tm="100000">
                                          <p:val>
                                            <p:fltVal val="0.5"/>
                                          </p:val>
                                        </p:tav>
                                      </p:tavLst>
                                    </p:anim>
                                    <p:set>
                                      <p:cBhvr>
                                        <p:cTn id="176" dur="1" fill="hold">
                                          <p:stCondLst>
                                            <p:cond delay="2999"/>
                                          </p:stCondLst>
                                        </p:cTn>
                                        <p:tgtEl>
                                          <p:spTgt spid="16"/>
                                        </p:tgtEl>
                                        <p:attrNameLst>
                                          <p:attrName>style.visibility</p:attrName>
                                        </p:attrNameLst>
                                      </p:cBhvr>
                                      <p:to>
                                        <p:strVal val="hidden"/>
                                      </p:to>
                                    </p:set>
                                  </p:childTnLst>
                                </p:cTn>
                              </p:par>
                              <p:par>
                                <p:cTn id="177" presetID="8" presetClass="emph" presetSubtype="0" fill="hold" nodeType="withEffect">
                                  <p:stCondLst>
                                    <p:cond delay="0"/>
                                  </p:stCondLst>
                                  <p:childTnLst>
                                    <p:animRot by="-21600000">
                                      <p:cBhvr>
                                        <p:cTn id="178" dur="3000" fill="hold"/>
                                        <p:tgtEl>
                                          <p:spTgt spid="5"/>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6"/>
                                        </p:tgtEl>
                                        <p:attrNameLst>
                                          <p:attrName>r</p:attrName>
                                        </p:attrNameLst>
                                      </p:cBhvr>
                                    </p:animRot>
                                  </p:childTnLst>
                                </p:cTn>
                              </p:par>
                              <p:par>
                                <p:cTn id="181" presetID="8" presetClass="emph" presetSubtype="0" fill="hold" nodeType="withEffect">
                                  <p:stCondLst>
                                    <p:cond delay="0"/>
                                  </p:stCondLst>
                                  <p:childTnLst>
                                    <p:animRot by="-21600000">
                                      <p:cBhvr>
                                        <p:cTn id="182" dur="3000" fill="hold"/>
                                        <p:tgtEl>
                                          <p:spTgt spid="7"/>
                                        </p:tgtEl>
                                        <p:attrNameLst>
                                          <p:attrName>r</p:attrName>
                                        </p:attrNameLst>
                                      </p:cBhvr>
                                    </p:animRot>
                                  </p:childTnLst>
                                </p:cTn>
                              </p:par>
                              <p:par>
                                <p:cTn id="183" presetID="8" presetClass="emph" presetSubtype="0" fill="hold" nodeType="withEffect">
                                  <p:stCondLst>
                                    <p:cond delay="0"/>
                                  </p:stCondLst>
                                  <p:childTnLst>
                                    <p:animRot by="-21600000">
                                      <p:cBhvr>
                                        <p:cTn id="184" dur="3000" fill="hold"/>
                                        <p:tgtEl>
                                          <p:spTgt spid="8"/>
                                        </p:tgtEl>
                                        <p:attrNameLst>
                                          <p:attrName>r</p:attrName>
                                        </p:attrNameLst>
                                      </p:cBhvr>
                                    </p:animRot>
                                  </p:childTnLst>
                                </p:cTn>
                              </p:par>
                              <p:par>
                                <p:cTn id="185" presetID="8" presetClass="emph" presetSubtype="0" fill="hold" nodeType="withEffect">
                                  <p:stCondLst>
                                    <p:cond delay="0"/>
                                  </p:stCondLst>
                                  <p:childTnLst>
                                    <p:animRot by="-21600000">
                                      <p:cBhvr>
                                        <p:cTn id="186" dur="3000" fill="hold"/>
                                        <p:tgtEl>
                                          <p:spTgt spid="9"/>
                                        </p:tgtEl>
                                        <p:attrNameLst>
                                          <p:attrName>r</p:attrName>
                                        </p:attrNameLst>
                                      </p:cBhvr>
                                    </p:animRot>
                                  </p:childTnLst>
                                </p:cTn>
                              </p:par>
                              <p:par>
                                <p:cTn id="187" presetID="8" presetClass="emph" presetSubtype="0" fill="hold" nodeType="withEffect">
                                  <p:stCondLst>
                                    <p:cond delay="0"/>
                                  </p:stCondLst>
                                  <p:childTnLst>
                                    <p:animRot by="-21600000">
                                      <p:cBhvr>
                                        <p:cTn id="188" dur="3000" fill="hold"/>
                                        <p:tgtEl>
                                          <p:spTgt spid="10"/>
                                        </p:tgtEl>
                                        <p:attrNameLst>
                                          <p:attrName>r</p:attrName>
                                        </p:attrNameLst>
                                      </p:cBhvr>
                                    </p:animRot>
                                  </p:childTnLst>
                                </p:cTn>
                              </p:par>
                              <p:par>
                                <p:cTn id="189" presetID="8" presetClass="emph" presetSubtype="0" fill="hold" nodeType="withEffect">
                                  <p:stCondLst>
                                    <p:cond delay="0"/>
                                  </p:stCondLst>
                                  <p:childTnLst>
                                    <p:animRot by="-21600000">
                                      <p:cBhvr>
                                        <p:cTn id="190" dur="3000" fill="hold"/>
                                        <p:tgtEl>
                                          <p:spTgt spid="11"/>
                                        </p:tgtEl>
                                        <p:attrNameLst>
                                          <p:attrName>r</p:attrName>
                                        </p:attrNameLst>
                                      </p:cBhvr>
                                    </p:animRot>
                                  </p:childTnLst>
                                </p:cTn>
                              </p:par>
                              <p:par>
                                <p:cTn id="191" presetID="8" presetClass="emph" presetSubtype="0" fill="hold" nodeType="withEffect">
                                  <p:stCondLst>
                                    <p:cond delay="0"/>
                                  </p:stCondLst>
                                  <p:childTnLst>
                                    <p:animRot by="-21600000">
                                      <p:cBhvr>
                                        <p:cTn id="192" dur="3000" fill="hold"/>
                                        <p:tgtEl>
                                          <p:spTgt spid="12"/>
                                        </p:tgtEl>
                                        <p:attrNameLst>
                                          <p:attrName>r</p:attrName>
                                        </p:attrNameLst>
                                      </p:cBhvr>
                                    </p:animRot>
                                  </p:childTnLst>
                                </p:cTn>
                              </p:par>
                              <p:par>
                                <p:cTn id="193" presetID="8" presetClass="emph" presetSubtype="0" fill="hold" nodeType="withEffect">
                                  <p:stCondLst>
                                    <p:cond delay="0"/>
                                  </p:stCondLst>
                                  <p:childTnLst>
                                    <p:animRot by="-21600000">
                                      <p:cBhvr>
                                        <p:cTn id="194" dur="3000" fill="hold"/>
                                        <p:tgtEl>
                                          <p:spTgt spid="13"/>
                                        </p:tgtEl>
                                        <p:attrNameLst>
                                          <p:attrName>r</p:attrName>
                                        </p:attrNameLst>
                                      </p:cBhvr>
                                    </p:animRot>
                                  </p:childTnLst>
                                </p:cTn>
                              </p:par>
                              <p:par>
                                <p:cTn id="195" presetID="8" presetClass="emph" presetSubtype="0" fill="hold" nodeType="withEffect">
                                  <p:stCondLst>
                                    <p:cond delay="0"/>
                                  </p:stCondLst>
                                  <p:childTnLst>
                                    <p:animRot by="-21600000">
                                      <p:cBhvr>
                                        <p:cTn id="196" dur="3000" fill="hold"/>
                                        <p:tgtEl>
                                          <p:spTgt spid="14"/>
                                        </p:tgtEl>
                                        <p:attrNameLst>
                                          <p:attrName>r</p:attrName>
                                        </p:attrNameLst>
                                      </p:cBhvr>
                                    </p:animRot>
                                  </p:childTnLst>
                                </p:cTn>
                              </p:par>
                              <p:par>
                                <p:cTn id="197" presetID="8" presetClass="emph" presetSubtype="0" fill="hold" nodeType="withEffect">
                                  <p:stCondLst>
                                    <p:cond delay="0"/>
                                  </p:stCondLst>
                                  <p:childTnLst>
                                    <p:animRot by="-21600000">
                                      <p:cBhvr>
                                        <p:cTn id="198" dur="3000" fill="hold"/>
                                        <p:tgtEl>
                                          <p:spTgt spid="15"/>
                                        </p:tgtEl>
                                        <p:attrNameLst>
                                          <p:attrName>r</p:attrName>
                                        </p:attrNameLst>
                                      </p:cBhvr>
                                    </p:animRot>
                                  </p:childTnLst>
                                </p:cTn>
                              </p:par>
                              <p:par>
                                <p:cTn id="199" presetID="8" presetClass="emph" presetSubtype="0" fill="hold" nodeType="withEffect">
                                  <p:stCondLst>
                                    <p:cond delay="0"/>
                                  </p:stCondLst>
                                  <p:childTnLst>
                                    <p:animRot by="-21600000">
                                      <p:cBhvr>
                                        <p:cTn id="200" dur="3000" fill="hold"/>
                                        <p:tgtEl>
                                          <p:spTgt spid="16"/>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10" presetClass="entr" presetSubtype="0"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fade">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40000"/>
                  <a:lumOff val="60000"/>
                </a:schemeClr>
              </a:gs>
              <a:gs pos="50000">
                <a:srgbClr val="002AB0">
                  <a:shade val="67500"/>
                  <a:satMod val="115000"/>
                </a:srgbClr>
              </a:gs>
              <a:gs pos="100000">
                <a:srgbClr val="002AB0">
                  <a:shade val="100000"/>
                  <a:satMod val="115000"/>
                </a:srgbClr>
              </a:gs>
            </a:gsLst>
            <a:lin ang="16200000" scaled="1"/>
            <a:tileRect/>
          </a:gradFill>
        </p:spPr>
        <p:txBody>
          <a:bodyPr/>
          <a:lstStyle/>
          <a:p>
            <a:endParaRPr lang="es-ES" dirty="0"/>
          </a:p>
        </p:txBody>
      </p:sp>
      <p:pic>
        <p:nvPicPr>
          <p:cNvPr id="4" name="3 Imagen" descr="0(66).jpg"/>
          <p:cNvPicPr>
            <a:picLocks noChangeAspect="1"/>
          </p:cNvPicPr>
          <p:nvPr/>
        </p:nvPicPr>
        <p:blipFill>
          <a:blip r:embed="rId2"/>
          <a:stretch>
            <a:fillRect/>
          </a:stretch>
        </p:blipFill>
        <p:spPr>
          <a:xfrm>
            <a:off x="0" y="0"/>
            <a:ext cx="9170789" cy="6858000"/>
          </a:xfrm>
          <a:prstGeom prst="rect">
            <a:avLst/>
          </a:prstGeom>
        </p:spPr>
      </p:pic>
      <p:pic>
        <p:nvPicPr>
          <p:cNvPr id="5" name="4 Imagen" descr="538tbasy_zFgZypD3nfzjL83Xks.png"/>
          <p:cNvPicPr>
            <a:picLocks noChangeAspect="1"/>
          </p:cNvPicPr>
          <p:nvPr/>
        </p:nvPicPr>
        <p:blipFill>
          <a:blip r:embed="rId3">
            <a:duotone>
              <a:schemeClr val="accent1">
                <a:shade val="45000"/>
                <a:satMod val="135000"/>
              </a:schemeClr>
              <a:prstClr val="white"/>
            </a:duotone>
            <a:lum contrast="40000"/>
          </a:blip>
          <a:stretch>
            <a:fillRect/>
          </a:stretch>
        </p:blipFill>
        <p:spPr>
          <a:xfrm rot="20393161">
            <a:off x="1693280" y="97084"/>
            <a:ext cx="2857500" cy="1214422"/>
          </a:xfrm>
          <a:prstGeom prst="rect">
            <a:avLst/>
          </a:prstGeom>
          <a:effectLst>
            <a:reflection blurRad="6350" stA="50000" endA="300" endPos="90000" dir="5400000" sy="-100000" algn="bl" rotWithShape="0"/>
          </a:effectLst>
        </p:spPr>
      </p:pic>
      <p:pic>
        <p:nvPicPr>
          <p:cNvPr id="6" name="5 Imagen" descr="538tbasy_zFgZypD3nfzjL83Xks.png"/>
          <p:cNvPicPr>
            <a:picLocks noChangeAspect="1"/>
          </p:cNvPicPr>
          <p:nvPr/>
        </p:nvPicPr>
        <p:blipFill>
          <a:blip r:embed="rId3">
            <a:duotone>
              <a:schemeClr val="accent1">
                <a:shade val="45000"/>
                <a:satMod val="135000"/>
              </a:schemeClr>
              <a:prstClr val="white"/>
            </a:duotone>
            <a:lum contrast="40000"/>
          </a:blip>
          <a:stretch>
            <a:fillRect/>
          </a:stretch>
        </p:blipFill>
        <p:spPr>
          <a:xfrm rot="20154103">
            <a:off x="1695009" y="1601988"/>
            <a:ext cx="2857500" cy="1214420"/>
          </a:xfrm>
          <a:prstGeom prst="rect">
            <a:avLst/>
          </a:prstGeom>
          <a:effectLst>
            <a:reflection blurRad="6350" stA="50000" endA="300" endPos="90000" dir="5400000" sy="-100000" algn="bl" rotWithShape="0"/>
          </a:effectLst>
        </p:spPr>
      </p:pic>
      <p:pic>
        <p:nvPicPr>
          <p:cNvPr id="7" name="6 Imagen" descr="538tbasy_zFgZypD3nfzjL83Xks.png"/>
          <p:cNvPicPr>
            <a:picLocks noChangeAspect="1"/>
          </p:cNvPicPr>
          <p:nvPr/>
        </p:nvPicPr>
        <p:blipFill>
          <a:blip r:embed="rId3">
            <a:duotone>
              <a:schemeClr val="accent1">
                <a:shade val="45000"/>
                <a:satMod val="135000"/>
              </a:schemeClr>
              <a:prstClr val="white"/>
            </a:duotone>
            <a:lum contrast="40000"/>
          </a:blip>
          <a:stretch>
            <a:fillRect/>
          </a:stretch>
        </p:blipFill>
        <p:spPr>
          <a:xfrm rot="19787320">
            <a:off x="1843937" y="4703550"/>
            <a:ext cx="2857500" cy="1285859"/>
          </a:xfrm>
          <a:prstGeom prst="rect">
            <a:avLst/>
          </a:prstGeom>
          <a:effectLst>
            <a:reflection blurRad="6350" stA="50000" endA="300" endPos="90000" dir="5400000" sy="-100000" algn="bl" rotWithShape="0"/>
          </a:effectLst>
        </p:spPr>
      </p:pic>
      <p:pic>
        <p:nvPicPr>
          <p:cNvPr id="8" name="7 Imagen" descr="538tbasy_zFgZypD3nfzjL83Xks.png"/>
          <p:cNvPicPr>
            <a:picLocks noChangeAspect="1"/>
          </p:cNvPicPr>
          <p:nvPr/>
        </p:nvPicPr>
        <p:blipFill>
          <a:blip r:embed="rId3">
            <a:duotone>
              <a:schemeClr val="accent1">
                <a:shade val="45000"/>
                <a:satMod val="135000"/>
              </a:schemeClr>
              <a:prstClr val="white"/>
            </a:duotone>
            <a:lum contrast="40000"/>
          </a:blip>
          <a:stretch>
            <a:fillRect/>
          </a:stretch>
        </p:blipFill>
        <p:spPr>
          <a:xfrm rot="20266571">
            <a:off x="1708641" y="3064374"/>
            <a:ext cx="2857500" cy="1285860"/>
          </a:xfrm>
          <a:prstGeom prst="rect">
            <a:avLst/>
          </a:prstGeom>
          <a:effectLst>
            <a:reflection blurRad="6350" stA="50000" endA="300" endPos="90000" dir="5400000" sy="-100000" algn="bl" rotWithShape="0"/>
          </a:effectLst>
        </p:spPr>
      </p:pic>
      <p:pic>
        <p:nvPicPr>
          <p:cNvPr id="9" name="8 Imagen" descr="538tbasy_zFgZypD3nfzjL83Xks.png"/>
          <p:cNvPicPr>
            <a:picLocks noChangeAspect="1"/>
          </p:cNvPicPr>
          <p:nvPr/>
        </p:nvPicPr>
        <p:blipFill>
          <a:blip r:embed="rId3">
            <a:duotone>
              <a:schemeClr val="accent1">
                <a:shade val="45000"/>
                <a:satMod val="135000"/>
              </a:schemeClr>
              <a:prstClr val="white"/>
            </a:duotone>
            <a:lum contrast="40000"/>
          </a:blip>
          <a:stretch>
            <a:fillRect/>
          </a:stretch>
        </p:blipFill>
        <p:spPr>
          <a:xfrm rot="1912121">
            <a:off x="4320040" y="162721"/>
            <a:ext cx="2857500" cy="1214447"/>
          </a:xfrm>
          <a:prstGeom prst="rect">
            <a:avLst/>
          </a:prstGeom>
          <a:effectLst>
            <a:reflection blurRad="6350" stA="50000" endA="300" endPos="90000" dir="5400000" sy="-100000" algn="bl" rotWithShape="0"/>
          </a:effectLst>
        </p:spPr>
      </p:pic>
      <p:pic>
        <p:nvPicPr>
          <p:cNvPr id="10" name="9 Imagen" descr="538tbasy_zFgZypD3nfzjL83Xks.png"/>
          <p:cNvPicPr>
            <a:picLocks noChangeAspect="1"/>
          </p:cNvPicPr>
          <p:nvPr/>
        </p:nvPicPr>
        <p:blipFill>
          <a:blip r:embed="rId3">
            <a:duotone>
              <a:schemeClr val="accent1">
                <a:shade val="45000"/>
                <a:satMod val="135000"/>
              </a:schemeClr>
              <a:prstClr val="white"/>
            </a:duotone>
            <a:lum contrast="40000"/>
          </a:blip>
          <a:stretch>
            <a:fillRect/>
          </a:stretch>
        </p:blipFill>
        <p:spPr>
          <a:xfrm rot="1923320">
            <a:off x="4114707" y="1591577"/>
            <a:ext cx="2857500" cy="1251252"/>
          </a:xfrm>
          <a:prstGeom prst="rect">
            <a:avLst/>
          </a:prstGeom>
          <a:effectLst>
            <a:reflection blurRad="6350" stA="50000" endA="300" endPos="90000" dir="5400000" sy="-100000" algn="bl" rotWithShape="0"/>
          </a:effectLst>
        </p:spPr>
      </p:pic>
      <p:pic>
        <p:nvPicPr>
          <p:cNvPr id="11" name="10 Imagen" descr="538tbasy_zFgZypD3nfzjL83Xks.png"/>
          <p:cNvPicPr>
            <a:picLocks noChangeAspect="1"/>
          </p:cNvPicPr>
          <p:nvPr/>
        </p:nvPicPr>
        <p:blipFill>
          <a:blip r:embed="rId3">
            <a:duotone>
              <a:schemeClr val="accent1">
                <a:shade val="45000"/>
                <a:satMod val="135000"/>
              </a:schemeClr>
              <a:prstClr val="white"/>
            </a:duotone>
            <a:lum contrast="40000"/>
          </a:blip>
          <a:stretch>
            <a:fillRect/>
          </a:stretch>
        </p:blipFill>
        <p:spPr>
          <a:xfrm rot="1700349">
            <a:off x="4260377" y="3105747"/>
            <a:ext cx="2857500" cy="1214422"/>
          </a:xfrm>
          <a:prstGeom prst="rect">
            <a:avLst/>
          </a:prstGeom>
          <a:effectLst>
            <a:reflection blurRad="6350" stA="50000" endA="300" endPos="90000" dir="5400000" sy="-100000" algn="bl" rotWithShape="0"/>
          </a:effectLst>
        </p:spPr>
      </p:pic>
      <p:pic>
        <p:nvPicPr>
          <p:cNvPr id="12" name="11 Imagen" descr="538tbasy_zFgZypD3nfzjL83Xks.png"/>
          <p:cNvPicPr>
            <a:picLocks noChangeAspect="1"/>
          </p:cNvPicPr>
          <p:nvPr/>
        </p:nvPicPr>
        <p:blipFill>
          <a:blip r:embed="rId3">
            <a:duotone>
              <a:schemeClr val="accent1">
                <a:shade val="45000"/>
                <a:satMod val="135000"/>
              </a:schemeClr>
              <a:prstClr val="white"/>
            </a:duotone>
            <a:lum contrast="40000"/>
          </a:blip>
          <a:stretch>
            <a:fillRect/>
          </a:stretch>
        </p:blipFill>
        <p:spPr>
          <a:xfrm rot="2380663">
            <a:off x="3938996" y="4808028"/>
            <a:ext cx="2857500" cy="1285860"/>
          </a:xfrm>
          <a:prstGeom prst="rect">
            <a:avLst/>
          </a:prstGeom>
          <a:effectLst>
            <a:reflection blurRad="6350" stA="50000" endA="300" endPos="90000" dir="5400000" sy="-100000" algn="bl" rotWithShape="0"/>
          </a:effectLst>
        </p:spPr>
      </p:pic>
      <p:sp>
        <p:nvSpPr>
          <p:cNvPr id="13" name="12 Rectángulo"/>
          <p:cNvSpPr/>
          <p:nvPr/>
        </p:nvSpPr>
        <p:spPr>
          <a:xfrm>
            <a:off x="0" y="-428652"/>
            <a:ext cx="9144000" cy="7286652"/>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8" presetClass="emph" presetSubtype="0" fill="hold" nodeType="withEffect">
                                  <p:stCondLst>
                                    <p:cond delay="0"/>
                                  </p:stCondLst>
                                  <p:childTnLst>
                                    <p:animRot by="21600000">
                                      <p:cBhvr>
                                        <p:cTn id="25" dur="3000" fill="hold"/>
                                        <p:tgtEl>
                                          <p:spTgt spid="5"/>
                                        </p:tgtEl>
                                        <p:attrNameLst>
                                          <p:attrName>r</p:attrName>
                                        </p:attrNameLst>
                                      </p:cBhvr>
                                    </p:animRot>
                                  </p:childTnLst>
                                </p:cTn>
                              </p:par>
                              <p:par>
                                <p:cTn id="26" presetID="8" presetClass="emph" presetSubtype="0" fill="hold" nodeType="withEffect">
                                  <p:stCondLst>
                                    <p:cond delay="0"/>
                                  </p:stCondLst>
                                  <p:childTnLst>
                                    <p:animRot by="21600000">
                                      <p:cBhvr>
                                        <p:cTn id="27" dur="3000" fill="hold"/>
                                        <p:tgtEl>
                                          <p:spTgt spid="6"/>
                                        </p:tgtEl>
                                        <p:attrNameLst>
                                          <p:attrName>r</p:attrName>
                                        </p:attrNameLst>
                                      </p:cBhvr>
                                    </p:animRot>
                                  </p:childTnLst>
                                </p:cTn>
                              </p:par>
                              <p:par>
                                <p:cTn id="28" presetID="8" presetClass="emph" presetSubtype="0" fill="hold" nodeType="withEffect">
                                  <p:stCondLst>
                                    <p:cond delay="0"/>
                                  </p:stCondLst>
                                  <p:childTnLst>
                                    <p:animRot by="21600000">
                                      <p:cBhvr>
                                        <p:cTn id="29" dur="3000" fill="hold"/>
                                        <p:tgtEl>
                                          <p:spTgt spid="7"/>
                                        </p:tgtEl>
                                        <p:attrNameLst>
                                          <p:attrName>r</p:attrName>
                                        </p:attrNameLst>
                                      </p:cBhvr>
                                    </p:animRot>
                                  </p:childTnLst>
                                </p:cTn>
                              </p:par>
                              <p:par>
                                <p:cTn id="30" presetID="8" presetClass="emph" presetSubtype="0" fill="hold" nodeType="withEffect">
                                  <p:stCondLst>
                                    <p:cond delay="0"/>
                                  </p:stCondLst>
                                  <p:childTnLst>
                                    <p:animRot by="21600000">
                                      <p:cBhvr>
                                        <p:cTn id="31" dur="3000" fill="hold"/>
                                        <p:tgtEl>
                                          <p:spTgt spid="8"/>
                                        </p:tgtEl>
                                        <p:attrNameLst>
                                          <p:attrName>r</p:attrName>
                                        </p:attrNameLst>
                                      </p:cBhvr>
                                    </p:animRot>
                                  </p:childTnLst>
                                </p:cTn>
                              </p:par>
                              <p:par>
                                <p:cTn id="32" presetID="2" presetClass="entr" presetSubtype="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0-#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0-#ppt_w/2"/>
                                          </p:val>
                                        </p:tav>
                                        <p:tav tm="100000">
                                          <p:val>
                                            <p:strVal val="#ppt_x"/>
                                          </p:val>
                                        </p:tav>
                                      </p:tavLst>
                                    </p:anim>
                                    <p:anim calcmode="lin" valueType="num">
                                      <p:cBhvr additive="base">
                                        <p:cTn id="43" dur="3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8" presetClass="emph" presetSubtype="0" fill="hold" nodeType="withEffect">
                                  <p:stCondLst>
                                    <p:cond delay="0"/>
                                  </p:stCondLst>
                                  <p:childTnLst>
                                    <p:animRot by="-21600000">
                                      <p:cBhvr>
                                        <p:cTn id="49" dur="3000" fill="hold"/>
                                        <p:tgtEl>
                                          <p:spTgt spid="9"/>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10"/>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3000"/>
                            </p:stCondLst>
                            <p:childTnLst>
                              <p:par>
                                <p:cTn id="57" presetID="2" presetClass="exit" presetSubtype="4" fill="hold"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ppt_x"/>
                                          </p:val>
                                        </p:tav>
                                      </p:tavLst>
                                    </p:anim>
                                    <p:anim calcmode="lin" valueType="num">
                                      <p:cBhvr additive="base">
                                        <p:cTn id="59" dur="3000"/>
                                        <p:tgtEl>
                                          <p:spTgt spid="5"/>
                                        </p:tgtEl>
                                        <p:attrNameLst>
                                          <p:attrName>ppt_y</p:attrName>
                                        </p:attrNameLst>
                                      </p:cBhvr>
                                      <p:tavLst>
                                        <p:tav tm="0">
                                          <p:val>
                                            <p:strVal val="ppt_y"/>
                                          </p:val>
                                        </p:tav>
                                        <p:tav tm="100000">
                                          <p:val>
                                            <p:strVal val="1+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4" fill="hold" nodeType="withEffect">
                                  <p:stCondLst>
                                    <p:cond delay="0"/>
                                  </p:stCondLst>
                                  <p:childTnLst>
                                    <p:anim calcmode="lin" valueType="num">
                                      <p:cBhvr additive="base">
                                        <p:cTn id="62" dur="3000"/>
                                        <p:tgtEl>
                                          <p:spTgt spid="6"/>
                                        </p:tgtEl>
                                        <p:attrNameLst>
                                          <p:attrName>ppt_x</p:attrName>
                                        </p:attrNameLst>
                                      </p:cBhvr>
                                      <p:tavLst>
                                        <p:tav tm="0">
                                          <p:val>
                                            <p:strVal val="ppt_x"/>
                                          </p:val>
                                        </p:tav>
                                        <p:tav tm="100000">
                                          <p:val>
                                            <p:strVal val="ppt_x"/>
                                          </p:val>
                                        </p:tav>
                                      </p:tavLst>
                                    </p:anim>
                                    <p:anim calcmode="lin" valueType="num">
                                      <p:cBhvr additive="base">
                                        <p:cTn id="63" dur="3000"/>
                                        <p:tgtEl>
                                          <p:spTgt spid="6"/>
                                        </p:tgtEl>
                                        <p:attrNameLst>
                                          <p:attrName>ppt_y</p:attrName>
                                        </p:attrNameLst>
                                      </p:cBhvr>
                                      <p:tavLst>
                                        <p:tav tm="0">
                                          <p:val>
                                            <p:strVal val="ppt_y"/>
                                          </p:val>
                                        </p:tav>
                                        <p:tav tm="100000">
                                          <p:val>
                                            <p:strVal val="1+ppt_h/2"/>
                                          </p:val>
                                        </p:tav>
                                      </p:tavLst>
                                    </p:anim>
                                    <p:set>
                                      <p:cBhvr>
                                        <p:cTn id="64" dur="1" fill="hold">
                                          <p:stCondLst>
                                            <p:cond delay="2999"/>
                                          </p:stCondLst>
                                        </p:cTn>
                                        <p:tgtEl>
                                          <p:spTgt spid="6"/>
                                        </p:tgtEl>
                                        <p:attrNameLst>
                                          <p:attrName>style.visibility</p:attrName>
                                        </p:attrNameLst>
                                      </p:cBhvr>
                                      <p:to>
                                        <p:strVal val="hidden"/>
                                      </p:to>
                                    </p:set>
                                  </p:childTnLst>
                                </p:cTn>
                              </p:par>
                              <p:par>
                                <p:cTn id="65" presetID="2" presetClass="exit" presetSubtype="4" fill="hold"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ppt_x"/>
                                          </p:val>
                                        </p:tav>
                                      </p:tavLst>
                                    </p:anim>
                                    <p:anim calcmode="lin" valueType="num">
                                      <p:cBhvr additive="base">
                                        <p:cTn id="67" dur="3000"/>
                                        <p:tgtEl>
                                          <p:spTgt spid="7"/>
                                        </p:tgtEl>
                                        <p:attrNameLst>
                                          <p:attrName>ppt_y</p:attrName>
                                        </p:attrNameLst>
                                      </p:cBhvr>
                                      <p:tavLst>
                                        <p:tav tm="0">
                                          <p:val>
                                            <p:strVal val="ppt_y"/>
                                          </p:val>
                                        </p:tav>
                                        <p:tav tm="100000">
                                          <p:val>
                                            <p:strVal val="1+ppt_h/2"/>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4" fill="hold" nodeType="with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ppt_x"/>
                                          </p:val>
                                        </p:tav>
                                      </p:tavLst>
                                    </p:anim>
                                    <p:anim calcmode="lin" valueType="num">
                                      <p:cBhvr additive="base">
                                        <p:cTn id="71" dur="3000"/>
                                        <p:tgtEl>
                                          <p:spTgt spid="8"/>
                                        </p:tgtEl>
                                        <p:attrNameLst>
                                          <p:attrName>ppt_y</p:attrName>
                                        </p:attrNameLst>
                                      </p:cBhvr>
                                      <p:tavLst>
                                        <p:tav tm="0">
                                          <p:val>
                                            <p:strVal val="ppt_y"/>
                                          </p:val>
                                        </p:tav>
                                        <p:tav tm="100000">
                                          <p:val>
                                            <p:strVal val="1+ppt_h/2"/>
                                          </p:val>
                                        </p:tav>
                                      </p:tavLst>
                                    </p:anim>
                                    <p:set>
                                      <p:cBhvr>
                                        <p:cTn id="72" dur="1" fill="hold">
                                          <p:stCondLst>
                                            <p:cond delay="2999"/>
                                          </p:stCondLst>
                                        </p:cTn>
                                        <p:tgtEl>
                                          <p:spTgt spid="8"/>
                                        </p:tgtEl>
                                        <p:attrNameLst>
                                          <p:attrName>style.visibility</p:attrName>
                                        </p:attrNameLst>
                                      </p:cBhvr>
                                      <p:to>
                                        <p:strVal val="hidden"/>
                                      </p:to>
                                    </p:set>
                                  </p:childTnLst>
                                </p:cTn>
                              </p:par>
                              <p:par>
                                <p:cTn id="73" presetID="2" presetClass="exit" presetSubtype="1" fill="hold"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ppt_x"/>
                                          </p:val>
                                        </p:tav>
                                      </p:tavLst>
                                    </p:anim>
                                    <p:anim calcmode="lin" valueType="num">
                                      <p:cBhvr additive="base">
                                        <p:cTn id="75" dur="3000"/>
                                        <p:tgtEl>
                                          <p:spTgt spid="9"/>
                                        </p:tgtEl>
                                        <p:attrNameLst>
                                          <p:attrName>ppt_y</p:attrName>
                                        </p:attrNameLst>
                                      </p:cBhvr>
                                      <p:tavLst>
                                        <p:tav tm="0">
                                          <p:val>
                                            <p:strVal val="ppt_y"/>
                                          </p:val>
                                        </p:tav>
                                        <p:tav tm="100000">
                                          <p:val>
                                            <p:strVal val="0-ppt_h/2"/>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1" fill="hold"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ppt_x"/>
                                          </p:val>
                                        </p:tav>
                                      </p:tavLst>
                                    </p:anim>
                                    <p:anim calcmode="lin" valueType="num">
                                      <p:cBhvr additive="base">
                                        <p:cTn id="79" dur="3000"/>
                                        <p:tgtEl>
                                          <p:spTgt spid="10"/>
                                        </p:tgtEl>
                                        <p:attrNameLst>
                                          <p:attrName>ppt_y</p:attrName>
                                        </p:attrNameLst>
                                      </p:cBhvr>
                                      <p:tavLst>
                                        <p:tav tm="0">
                                          <p:val>
                                            <p:strVal val="ppt_y"/>
                                          </p:val>
                                        </p:tav>
                                        <p:tav tm="100000">
                                          <p:val>
                                            <p:strVal val="0-ppt_h/2"/>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1" fill="hold"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ppt_x"/>
                                          </p:val>
                                        </p:tav>
                                      </p:tavLst>
                                    </p:anim>
                                    <p:anim calcmode="lin" valueType="num">
                                      <p:cBhvr additive="base">
                                        <p:cTn id="83" dur="3000"/>
                                        <p:tgtEl>
                                          <p:spTgt spid="11"/>
                                        </p:tgtEl>
                                        <p:attrNameLst>
                                          <p:attrName>ppt_y</p:attrName>
                                        </p:attrNameLst>
                                      </p:cBhvr>
                                      <p:tavLst>
                                        <p:tav tm="0">
                                          <p:val>
                                            <p:strVal val="ppt_y"/>
                                          </p:val>
                                        </p:tav>
                                        <p:tav tm="100000">
                                          <p:val>
                                            <p:strVal val="0-ppt_h/2"/>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1" fill="hold"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ppt_x"/>
                                          </p:val>
                                        </p:tav>
                                      </p:tavLst>
                                    </p:anim>
                                    <p:anim calcmode="lin" valueType="num">
                                      <p:cBhvr additive="base">
                                        <p:cTn id="87" dur="3000"/>
                                        <p:tgtEl>
                                          <p:spTgt spid="12"/>
                                        </p:tgtEl>
                                        <p:attrNameLst>
                                          <p:attrName>ppt_y</p:attrName>
                                        </p:attrNameLst>
                                      </p:cBhvr>
                                      <p:tavLst>
                                        <p:tav tm="0">
                                          <p:val>
                                            <p:strVal val="ppt_y"/>
                                          </p:val>
                                        </p:tav>
                                        <p:tav tm="100000">
                                          <p:val>
                                            <p:strVal val="0-ppt_h/2"/>
                                          </p:val>
                                        </p:tav>
                                      </p:tavLst>
                                    </p:anim>
                                    <p:set>
                                      <p:cBhvr>
                                        <p:cTn id="88" dur="1" fill="hold">
                                          <p:stCondLst>
                                            <p:cond delay="2999"/>
                                          </p:stCondLst>
                                        </p:cTn>
                                        <p:tgtEl>
                                          <p:spTgt spid="12"/>
                                        </p:tgtEl>
                                        <p:attrNameLst>
                                          <p:attrName>style.visibility</p:attrName>
                                        </p:attrNameLst>
                                      </p:cBhvr>
                                      <p:to>
                                        <p:strVal val="hidden"/>
                                      </p:to>
                                    </p:set>
                                  </p:childTnLst>
                                </p:cTn>
                              </p:par>
                              <p:par>
                                <p:cTn id="89" presetID="23" presetClass="entr" presetSubtype="288"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p:cTn id="91" dur="3000" fill="hold"/>
                                        <p:tgtEl>
                                          <p:spTgt spid="4"/>
                                        </p:tgtEl>
                                        <p:attrNameLst>
                                          <p:attrName>ppt_w</p:attrName>
                                        </p:attrNameLst>
                                      </p:cBhvr>
                                      <p:tavLst>
                                        <p:tav tm="0">
                                          <p:val>
                                            <p:strVal val="4/3*#ppt_w"/>
                                          </p:val>
                                        </p:tav>
                                        <p:tav tm="100000">
                                          <p:val>
                                            <p:strVal val="#ppt_w"/>
                                          </p:val>
                                        </p:tav>
                                      </p:tavLst>
                                    </p:anim>
                                    <p:anim calcmode="lin" valueType="num">
                                      <p:cBhvr>
                                        <p:cTn id="92" dur="3000" fill="hold"/>
                                        <p:tgtEl>
                                          <p:spTgt spid="4"/>
                                        </p:tgtEl>
                                        <p:attrNameLst>
                                          <p:attrName>ppt_h</p:attrName>
                                        </p:attrNameLst>
                                      </p:cBhvr>
                                      <p:tavLst>
                                        <p:tav tm="0">
                                          <p:val>
                                            <p:strVal val="4/3*#ppt_h"/>
                                          </p:val>
                                        </p:tav>
                                        <p:tav tm="100000">
                                          <p:val>
                                            <p:strVal val="#ppt_h"/>
                                          </p:val>
                                        </p:tav>
                                      </p:tavLst>
                                    </p:anim>
                                  </p:childTnLst>
                                </p:cTn>
                              </p:par>
                              <p:par>
                                <p:cTn id="93" presetID="16" presetClass="entr" presetSubtype="42"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Effect transition="in" filter="barn(outHorizontal)">
                                      <p:cBhvr>
                                        <p:cTn id="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CCFF"/>
              </a:gs>
              <a:gs pos="50000">
                <a:srgbClr val="001F82">
                  <a:shade val="67500"/>
                  <a:satMod val="115000"/>
                </a:srgbClr>
              </a:gs>
              <a:gs pos="100000">
                <a:srgbClr val="001F82">
                  <a:shade val="100000"/>
                  <a:satMod val="115000"/>
                </a:srgbClr>
              </a:gs>
            </a:gsLst>
            <a:path path="circle">
              <a:fillToRect l="50000" t="50000" r="50000" b="50000"/>
            </a:path>
            <a:tileRect/>
          </a:gradFill>
        </p:spPr>
        <p:txBody>
          <a:bodyPr/>
          <a:lstStyle/>
          <a:p>
            <a:endParaRPr lang="es-ES" dirty="0"/>
          </a:p>
        </p:txBody>
      </p:sp>
      <p:pic>
        <p:nvPicPr>
          <p:cNvPr id="4" name="3 Imagen" descr="0(68).jpg"/>
          <p:cNvPicPr>
            <a:picLocks noChangeAspect="1"/>
          </p:cNvPicPr>
          <p:nvPr/>
        </p:nvPicPr>
        <p:blipFill>
          <a:blip r:embed="rId2"/>
          <a:stretch>
            <a:fillRect/>
          </a:stretch>
        </p:blipFill>
        <p:spPr>
          <a:xfrm>
            <a:off x="0" y="0"/>
            <a:ext cx="9144000" cy="6858000"/>
          </a:xfrm>
          <a:prstGeom prst="rect">
            <a:avLst/>
          </a:prstGeom>
        </p:spPr>
      </p:pic>
      <p:pic>
        <p:nvPicPr>
          <p:cNvPr id="5" name="4 Imagen" descr="kwX19NalRvm7htbqKpXxKBL214s.png"/>
          <p:cNvPicPr>
            <a:picLocks noChangeAspect="1"/>
          </p:cNvPicPr>
          <p:nvPr/>
        </p:nvPicPr>
        <p:blipFill>
          <a:blip r:embed="rId3">
            <a:duotone>
              <a:prstClr val="black"/>
              <a:srgbClr val="FFCCFF">
                <a:tint val="45000"/>
                <a:satMod val="400000"/>
              </a:srgbClr>
            </a:duotone>
            <a:lum bright="40000" contrast="40000"/>
          </a:blip>
          <a:stretch>
            <a:fillRect/>
          </a:stretch>
        </p:blipFill>
        <p:spPr>
          <a:xfrm rot="10800000">
            <a:off x="3143240" y="642918"/>
            <a:ext cx="2214578" cy="2973441"/>
          </a:xfrm>
          <a:prstGeom prst="rect">
            <a:avLst/>
          </a:prstGeom>
        </p:spPr>
      </p:pic>
      <p:pic>
        <p:nvPicPr>
          <p:cNvPr id="6" name="5 Imagen" descr="kwX19NalRvm7htbqKpXxKBL214s.png"/>
          <p:cNvPicPr>
            <a:picLocks noChangeAspect="1"/>
          </p:cNvPicPr>
          <p:nvPr/>
        </p:nvPicPr>
        <p:blipFill>
          <a:blip r:embed="rId3">
            <a:duotone>
              <a:prstClr val="black"/>
              <a:srgbClr val="FFCCFF">
                <a:tint val="45000"/>
                <a:satMod val="400000"/>
              </a:srgbClr>
            </a:duotone>
            <a:lum bright="40000" contrast="40000"/>
          </a:blip>
          <a:stretch>
            <a:fillRect/>
          </a:stretch>
        </p:blipFill>
        <p:spPr>
          <a:xfrm rot="20962901">
            <a:off x="3755421" y="2964635"/>
            <a:ext cx="2214578" cy="2973441"/>
          </a:xfrm>
          <a:prstGeom prst="rect">
            <a:avLst/>
          </a:prstGeom>
        </p:spPr>
      </p:pic>
      <p:pic>
        <p:nvPicPr>
          <p:cNvPr id="7" name="6 Imagen" descr="kwX19NalRvm7htbqKpXxKBL214s.png"/>
          <p:cNvPicPr>
            <a:picLocks noChangeAspect="1"/>
          </p:cNvPicPr>
          <p:nvPr/>
        </p:nvPicPr>
        <p:blipFill>
          <a:blip r:embed="rId3">
            <a:duotone>
              <a:prstClr val="black"/>
              <a:srgbClr val="FFCCFF">
                <a:tint val="45000"/>
                <a:satMod val="400000"/>
              </a:srgbClr>
            </a:duotone>
            <a:lum bright="40000" contrast="40000"/>
          </a:blip>
          <a:stretch>
            <a:fillRect/>
          </a:stretch>
        </p:blipFill>
        <p:spPr>
          <a:xfrm rot="2928964">
            <a:off x="2533584" y="2652842"/>
            <a:ext cx="2214578" cy="2973441"/>
          </a:xfrm>
          <a:prstGeom prst="rect">
            <a:avLst/>
          </a:prstGeom>
        </p:spPr>
      </p:pic>
      <p:pic>
        <p:nvPicPr>
          <p:cNvPr id="8" name="7 Imagen" descr="kwX19NalRvm7htbqKpXxKBL214s.png"/>
          <p:cNvPicPr>
            <a:picLocks noChangeAspect="1"/>
          </p:cNvPicPr>
          <p:nvPr/>
        </p:nvPicPr>
        <p:blipFill>
          <a:blip r:embed="rId3">
            <a:duotone>
              <a:prstClr val="black"/>
              <a:srgbClr val="FFCCFF">
                <a:tint val="45000"/>
                <a:satMod val="400000"/>
              </a:srgbClr>
            </a:duotone>
            <a:lum bright="40000" contrast="40000"/>
          </a:blip>
          <a:stretch>
            <a:fillRect/>
          </a:stretch>
        </p:blipFill>
        <p:spPr>
          <a:xfrm rot="6650810">
            <a:off x="2104883" y="1505897"/>
            <a:ext cx="2214578" cy="2973441"/>
          </a:xfrm>
          <a:prstGeom prst="rect">
            <a:avLst/>
          </a:prstGeom>
        </p:spPr>
      </p:pic>
      <p:pic>
        <p:nvPicPr>
          <p:cNvPr id="9" name="8 Imagen" descr="kwX19NalRvm7htbqKpXxKBL214s.png"/>
          <p:cNvPicPr>
            <a:picLocks noChangeAspect="1"/>
          </p:cNvPicPr>
          <p:nvPr/>
        </p:nvPicPr>
        <p:blipFill>
          <a:blip r:embed="rId3">
            <a:duotone>
              <a:prstClr val="black"/>
              <a:srgbClr val="FFCCFF">
                <a:tint val="45000"/>
                <a:satMod val="400000"/>
              </a:srgbClr>
            </a:duotone>
            <a:lum bright="40000" contrast="40000"/>
          </a:blip>
          <a:stretch>
            <a:fillRect/>
          </a:stretch>
        </p:blipFill>
        <p:spPr>
          <a:xfrm rot="13796344">
            <a:off x="4172234" y="746215"/>
            <a:ext cx="2214578" cy="2973441"/>
          </a:xfrm>
          <a:prstGeom prst="rect">
            <a:avLst/>
          </a:prstGeom>
        </p:spPr>
      </p:pic>
      <p:pic>
        <p:nvPicPr>
          <p:cNvPr id="10" name="9 Imagen" descr="kwX19NalRvm7htbqKpXxKBL214s.png"/>
          <p:cNvPicPr>
            <a:picLocks noChangeAspect="1"/>
          </p:cNvPicPr>
          <p:nvPr/>
        </p:nvPicPr>
        <p:blipFill>
          <a:blip r:embed="rId3">
            <a:duotone>
              <a:prstClr val="black"/>
              <a:srgbClr val="FFCCFF">
                <a:tint val="45000"/>
                <a:satMod val="400000"/>
              </a:srgbClr>
            </a:duotone>
            <a:lum bright="40000" contrast="40000"/>
          </a:blip>
          <a:stretch>
            <a:fillRect/>
          </a:stretch>
        </p:blipFill>
        <p:spPr>
          <a:xfrm rot="17215747">
            <a:off x="4566493" y="2077178"/>
            <a:ext cx="2214578" cy="2973441"/>
          </a:xfrm>
          <a:prstGeom prst="rect">
            <a:avLst/>
          </a:prstGeom>
        </p:spPr>
      </p:pic>
      <p:sp>
        <p:nvSpPr>
          <p:cNvPr id="11" name="10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8" presetClass="emph" presetSubtype="0" fill="hold" nodeType="withEffect">
                                  <p:stCondLst>
                                    <p:cond delay="0"/>
                                  </p:stCondLst>
                                  <p:childTnLst>
                                    <p:animRot by="21600000">
                                      <p:cBhvr>
                                        <p:cTn id="45" dur="3000" fill="hold"/>
                                        <p:tgtEl>
                                          <p:spTgt spid="5"/>
                                        </p:tgtEl>
                                        <p:attrNameLst>
                                          <p:attrName>r</p:attrName>
                                        </p:attrNameLst>
                                      </p:cBhvr>
                                    </p:animRot>
                                  </p:childTnLst>
                                </p:cTn>
                              </p:par>
                              <p:par>
                                <p:cTn id="46" presetID="8" presetClass="emph" presetSubtype="0" fill="hold" nodeType="withEffect">
                                  <p:stCondLst>
                                    <p:cond delay="0"/>
                                  </p:stCondLst>
                                  <p:childTnLst>
                                    <p:animRot by="21600000">
                                      <p:cBhvr>
                                        <p:cTn id="47" dur="3000" fill="hold"/>
                                        <p:tgtEl>
                                          <p:spTgt spid="6"/>
                                        </p:tgtEl>
                                        <p:attrNameLst>
                                          <p:attrName>r</p:attrName>
                                        </p:attrNameLst>
                                      </p:cBhvr>
                                    </p:animRot>
                                  </p:childTnLst>
                                </p:cTn>
                              </p:par>
                              <p:par>
                                <p:cTn id="48" presetID="8" presetClass="emph" presetSubtype="0" fill="hold" nodeType="withEffect">
                                  <p:stCondLst>
                                    <p:cond delay="0"/>
                                  </p:stCondLst>
                                  <p:childTnLst>
                                    <p:animRot by="21600000">
                                      <p:cBhvr>
                                        <p:cTn id="49" dur="3000" fill="hold"/>
                                        <p:tgtEl>
                                          <p:spTgt spid="7"/>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0"/>
                                        </p:tgtEl>
                                        <p:attrNameLst>
                                          <p:attrName>r</p:attrName>
                                        </p:attrNameLst>
                                      </p:cBhvr>
                                    </p:animRot>
                                  </p:childTnLst>
                                </p:cTn>
                              </p:par>
                            </p:childTnLst>
                          </p:cTn>
                        </p:par>
                        <p:par>
                          <p:cTn id="56" fill="hold">
                            <p:stCondLst>
                              <p:cond delay="3000"/>
                            </p:stCondLst>
                            <p:childTnLst>
                              <p:par>
                                <p:cTn id="57" presetID="23" presetClass="exit" presetSubtype="544" fill="hold" nodeType="afterEffect">
                                  <p:stCondLst>
                                    <p:cond delay="0"/>
                                  </p:stCondLst>
                                  <p:childTnLst>
                                    <p:anim calcmode="lin" valueType="num">
                                      <p:cBhvr>
                                        <p:cTn id="58" dur="3000"/>
                                        <p:tgtEl>
                                          <p:spTgt spid="5"/>
                                        </p:tgtEl>
                                        <p:attrNameLst>
                                          <p:attrName>ppt_w</p:attrName>
                                        </p:attrNameLst>
                                      </p:cBhvr>
                                      <p:tavLst>
                                        <p:tav tm="0">
                                          <p:val>
                                            <p:strVal val="ppt_w"/>
                                          </p:val>
                                        </p:tav>
                                        <p:tav tm="100000">
                                          <p:val>
                                            <p:fltVal val="0"/>
                                          </p:val>
                                        </p:tav>
                                      </p:tavLst>
                                    </p:anim>
                                    <p:anim calcmode="lin" valueType="num">
                                      <p:cBhvr>
                                        <p:cTn id="59" dur="3000"/>
                                        <p:tgtEl>
                                          <p:spTgt spid="5"/>
                                        </p:tgtEl>
                                        <p:attrNameLst>
                                          <p:attrName>ppt_h</p:attrName>
                                        </p:attrNameLst>
                                      </p:cBhvr>
                                      <p:tavLst>
                                        <p:tav tm="0">
                                          <p:val>
                                            <p:strVal val="ppt_h"/>
                                          </p:val>
                                        </p:tav>
                                        <p:tav tm="100000">
                                          <p:val>
                                            <p:fltVal val="0"/>
                                          </p:val>
                                        </p:tav>
                                      </p:tavLst>
                                    </p:anim>
                                    <p:anim calcmode="lin" valueType="num">
                                      <p:cBhvr>
                                        <p:cTn id="60" dur="3000"/>
                                        <p:tgtEl>
                                          <p:spTgt spid="5"/>
                                        </p:tgtEl>
                                        <p:attrNameLst>
                                          <p:attrName>ppt_x</p:attrName>
                                        </p:attrNameLst>
                                      </p:cBhvr>
                                      <p:tavLst>
                                        <p:tav tm="0">
                                          <p:val>
                                            <p:strVal val="ppt_x"/>
                                          </p:val>
                                        </p:tav>
                                        <p:tav tm="100000">
                                          <p:val>
                                            <p:fltVal val="0.5"/>
                                          </p:val>
                                        </p:tav>
                                      </p:tavLst>
                                    </p:anim>
                                    <p:anim calcmode="lin" valueType="num">
                                      <p:cBhvr>
                                        <p:cTn id="61" dur="3000"/>
                                        <p:tgtEl>
                                          <p:spTgt spid="5"/>
                                        </p:tgtEl>
                                        <p:attrNameLst>
                                          <p:attrName>ppt_y</p:attrName>
                                        </p:attrNameLst>
                                      </p:cBhvr>
                                      <p:tavLst>
                                        <p:tav tm="0">
                                          <p:val>
                                            <p:strVal val="ppt_y"/>
                                          </p:val>
                                        </p:tav>
                                        <p:tav tm="100000">
                                          <p:val>
                                            <p:fltVal val="0.5"/>
                                          </p:val>
                                        </p:tav>
                                      </p:tavLst>
                                    </p:anim>
                                    <p:set>
                                      <p:cBhvr>
                                        <p:cTn id="62" dur="1" fill="hold">
                                          <p:stCondLst>
                                            <p:cond delay="2999"/>
                                          </p:stCondLst>
                                        </p:cTn>
                                        <p:tgtEl>
                                          <p:spTgt spid="5"/>
                                        </p:tgtEl>
                                        <p:attrNameLst>
                                          <p:attrName>style.visibility</p:attrName>
                                        </p:attrNameLst>
                                      </p:cBhvr>
                                      <p:to>
                                        <p:strVal val="hidden"/>
                                      </p:to>
                                    </p:set>
                                  </p:childTnLst>
                                </p:cTn>
                              </p:par>
                              <p:par>
                                <p:cTn id="63" presetID="23" presetClass="exit" presetSubtype="544" fill="hold" nodeType="withEffect">
                                  <p:stCondLst>
                                    <p:cond delay="0"/>
                                  </p:stCondLst>
                                  <p:childTnLst>
                                    <p:anim calcmode="lin" valueType="num">
                                      <p:cBhvr>
                                        <p:cTn id="64" dur="3000"/>
                                        <p:tgtEl>
                                          <p:spTgt spid="6"/>
                                        </p:tgtEl>
                                        <p:attrNameLst>
                                          <p:attrName>ppt_w</p:attrName>
                                        </p:attrNameLst>
                                      </p:cBhvr>
                                      <p:tavLst>
                                        <p:tav tm="0">
                                          <p:val>
                                            <p:strVal val="ppt_w"/>
                                          </p:val>
                                        </p:tav>
                                        <p:tav tm="100000">
                                          <p:val>
                                            <p:fltVal val="0"/>
                                          </p:val>
                                        </p:tav>
                                      </p:tavLst>
                                    </p:anim>
                                    <p:anim calcmode="lin" valueType="num">
                                      <p:cBhvr>
                                        <p:cTn id="65" dur="3000"/>
                                        <p:tgtEl>
                                          <p:spTgt spid="6"/>
                                        </p:tgtEl>
                                        <p:attrNameLst>
                                          <p:attrName>ppt_h</p:attrName>
                                        </p:attrNameLst>
                                      </p:cBhvr>
                                      <p:tavLst>
                                        <p:tav tm="0">
                                          <p:val>
                                            <p:strVal val="ppt_h"/>
                                          </p:val>
                                        </p:tav>
                                        <p:tav tm="100000">
                                          <p:val>
                                            <p:fltVal val="0"/>
                                          </p:val>
                                        </p:tav>
                                      </p:tavLst>
                                    </p:anim>
                                    <p:anim calcmode="lin" valueType="num">
                                      <p:cBhvr>
                                        <p:cTn id="66" dur="3000"/>
                                        <p:tgtEl>
                                          <p:spTgt spid="6"/>
                                        </p:tgtEl>
                                        <p:attrNameLst>
                                          <p:attrName>ppt_x</p:attrName>
                                        </p:attrNameLst>
                                      </p:cBhvr>
                                      <p:tavLst>
                                        <p:tav tm="0">
                                          <p:val>
                                            <p:strVal val="ppt_x"/>
                                          </p:val>
                                        </p:tav>
                                        <p:tav tm="100000">
                                          <p:val>
                                            <p:fltVal val="0.5"/>
                                          </p:val>
                                        </p:tav>
                                      </p:tavLst>
                                    </p:anim>
                                    <p:anim calcmode="lin" valueType="num">
                                      <p:cBhvr>
                                        <p:cTn id="67" dur="3000"/>
                                        <p:tgtEl>
                                          <p:spTgt spid="6"/>
                                        </p:tgtEl>
                                        <p:attrNameLst>
                                          <p:attrName>ppt_y</p:attrName>
                                        </p:attrNameLst>
                                      </p:cBhvr>
                                      <p:tavLst>
                                        <p:tav tm="0">
                                          <p:val>
                                            <p:strVal val="ppt_y"/>
                                          </p:val>
                                        </p:tav>
                                        <p:tav tm="100000">
                                          <p:val>
                                            <p:fltVal val="0.5"/>
                                          </p:val>
                                        </p:tav>
                                      </p:tavLst>
                                    </p:anim>
                                    <p:set>
                                      <p:cBhvr>
                                        <p:cTn id="68" dur="1" fill="hold">
                                          <p:stCondLst>
                                            <p:cond delay="2999"/>
                                          </p:stCondLst>
                                        </p:cTn>
                                        <p:tgtEl>
                                          <p:spTgt spid="6"/>
                                        </p:tgtEl>
                                        <p:attrNameLst>
                                          <p:attrName>style.visibility</p:attrName>
                                        </p:attrNameLst>
                                      </p:cBhvr>
                                      <p:to>
                                        <p:strVal val="hidden"/>
                                      </p:to>
                                    </p:set>
                                  </p:childTnLst>
                                </p:cTn>
                              </p:par>
                              <p:par>
                                <p:cTn id="69" presetID="23" presetClass="exit" presetSubtype="544" fill="hold" nodeType="withEffect">
                                  <p:stCondLst>
                                    <p:cond delay="0"/>
                                  </p:stCondLst>
                                  <p:childTnLst>
                                    <p:anim calcmode="lin" valueType="num">
                                      <p:cBhvr>
                                        <p:cTn id="70" dur="3000"/>
                                        <p:tgtEl>
                                          <p:spTgt spid="7"/>
                                        </p:tgtEl>
                                        <p:attrNameLst>
                                          <p:attrName>ppt_w</p:attrName>
                                        </p:attrNameLst>
                                      </p:cBhvr>
                                      <p:tavLst>
                                        <p:tav tm="0">
                                          <p:val>
                                            <p:strVal val="ppt_w"/>
                                          </p:val>
                                        </p:tav>
                                        <p:tav tm="100000">
                                          <p:val>
                                            <p:fltVal val="0"/>
                                          </p:val>
                                        </p:tav>
                                      </p:tavLst>
                                    </p:anim>
                                    <p:anim calcmode="lin" valueType="num">
                                      <p:cBhvr>
                                        <p:cTn id="71" dur="3000"/>
                                        <p:tgtEl>
                                          <p:spTgt spid="7"/>
                                        </p:tgtEl>
                                        <p:attrNameLst>
                                          <p:attrName>ppt_h</p:attrName>
                                        </p:attrNameLst>
                                      </p:cBhvr>
                                      <p:tavLst>
                                        <p:tav tm="0">
                                          <p:val>
                                            <p:strVal val="ppt_h"/>
                                          </p:val>
                                        </p:tav>
                                        <p:tav tm="100000">
                                          <p:val>
                                            <p:fltVal val="0"/>
                                          </p:val>
                                        </p:tav>
                                      </p:tavLst>
                                    </p:anim>
                                    <p:anim calcmode="lin" valueType="num">
                                      <p:cBhvr>
                                        <p:cTn id="72" dur="3000"/>
                                        <p:tgtEl>
                                          <p:spTgt spid="7"/>
                                        </p:tgtEl>
                                        <p:attrNameLst>
                                          <p:attrName>ppt_x</p:attrName>
                                        </p:attrNameLst>
                                      </p:cBhvr>
                                      <p:tavLst>
                                        <p:tav tm="0">
                                          <p:val>
                                            <p:strVal val="ppt_x"/>
                                          </p:val>
                                        </p:tav>
                                        <p:tav tm="100000">
                                          <p:val>
                                            <p:fltVal val="0.5"/>
                                          </p:val>
                                        </p:tav>
                                      </p:tavLst>
                                    </p:anim>
                                    <p:anim calcmode="lin" valueType="num">
                                      <p:cBhvr>
                                        <p:cTn id="73" dur="3000"/>
                                        <p:tgtEl>
                                          <p:spTgt spid="7"/>
                                        </p:tgtEl>
                                        <p:attrNameLst>
                                          <p:attrName>ppt_y</p:attrName>
                                        </p:attrNameLst>
                                      </p:cBhvr>
                                      <p:tavLst>
                                        <p:tav tm="0">
                                          <p:val>
                                            <p:strVal val="ppt_y"/>
                                          </p:val>
                                        </p:tav>
                                        <p:tav tm="100000">
                                          <p:val>
                                            <p:fltVal val="0.5"/>
                                          </p:val>
                                        </p:tav>
                                      </p:tavLst>
                                    </p:anim>
                                    <p:set>
                                      <p:cBhvr>
                                        <p:cTn id="74" dur="1" fill="hold">
                                          <p:stCondLst>
                                            <p:cond delay="2999"/>
                                          </p:stCondLst>
                                        </p:cTn>
                                        <p:tgtEl>
                                          <p:spTgt spid="7"/>
                                        </p:tgtEl>
                                        <p:attrNameLst>
                                          <p:attrName>style.visibility</p:attrName>
                                        </p:attrNameLst>
                                      </p:cBhvr>
                                      <p:to>
                                        <p:strVal val="hidden"/>
                                      </p:to>
                                    </p:set>
                                  </p:childTnLst>
                                </p:cTn>
                              </p:par>
                              <p:par>
                                <p:cTn id="75" presetID="23" presetClass="exit" presetSubtype="544" fill="hold" nodeType="withEffect">
                                  <p:stCondLst>
                                    <p:cond delay="0"/>
                                  </p:stCondLst>
                                  <p:childTnLst>
                                    <p:anim calcmode="lin" valueType="num">
                                      <p:cBhvr>
                                        <p:cTn id="76" dur="3000"/>
                                        <p:tgtEl>
                                          <p:spTgt spid="8"/>
                                        </p:tgtEl>
                                        <p:attrNameLst>
                                          <p:attrName>ppt_w</p:attrName>
                                        </p:attrNameLst>
                                      </p:cBhvr>
                                      <p:tavLst>
                                        <p:tav tm="0">
                                          <p:val>
                                            <p:strVal val="ppt_w"/>
                                          </p:val>
                                        </p:tav>
                                        <p:tav tm="100000">
                                          <p:val>
                                            <p:fltVal val="0"/>
                                          </p:val>
                                        </p:tav>
                                      </p:tavLst>
                                    </p:anim>
                                    <p:anim calcmode="lin" valueType="num">
                                      <p:cBhvr>
                                        <p:cTn id="77" dur="3000"/>
                                        <p:tgtEl>
                                          <p:spTgt spid="8"/>
                                        </p:tgtEl>
                                        <p:attrNameLst>
                                          <p:attrName>ppt_h</p:attrName>
                                        </p:attrNameLst>
                                      </p:cBhvr>
                                      <p:tavLst>
                                        <p:tav tm="0">
                                          <p:val>
                                            <p:strVal val="ppt_h"/>
                                          </p:val>
                                        </p:tav>
                                        <p:tav tm="100000">
                                          <p:val>
                                            <p:fltVal val="0"/>
                                          </p:val>
                                        </p:tav>
                                      </p:tavLst>
                                    </p:anim>
                                    <p:anim calcmode="lin" valueType="num">
                                      <p:cBhvr>
                                        <p:cTn id="78" dur="3000"/>
                                        <p:tgtEl>
                                          <p:spTgt spid="8"/>
                                        </p:tgtEl>
                                        <p:attrNameLst>
                                          <p:attrName>ppt_x</p:attrName>
                                        </p:attrNameLst>
                                      </p:cBhvr>
                                      <p:tavLst>
                                        <p:tav tm="0">
                                          <p:val>
                                            <p:strVal val="ppt_x"/>
                                          </p:val>
                                        </p:tav>
                                        <p:tav tm="100000">
                                          <p:val>
                                            <p:fltVal val="0.5"/>
                                          </p:val>
                                        </p:tav>
                                      </p:tavLst>
                                    </p:anim>
                                    <p:anim calcmode="lin" valueType="num">
                                      <p:cBhvr>
                                        <p:cTn id="79" dur="3000"/>
                                        <p:tgtEl>
                                          <p:spTgt spid="8"/>
                                        </p:tgtEl>
                                        <p:attrNameLst>
                                          <p:attrName>ppt_y</p:attrName>
                                        </p:attrNameLst>
                                      </p:cBhvr>
                                      <p:tavLst>
                                        <p:tav tm="0">
                                          <p:val>
                                            <p:strVal val="ppt_y"/>
                                          </p:val>
                                        </p:tav>
                                        <p:tav tm="100000">
                                          <p:val>
                                            <p:fltVal val="0.5"/>
                                          </p:val>
                                        </p:tav>
                                      </p:tavLst>
                                    </p:anim>
                                    <p:set>
                                      <p:cBhvr>
                                        <p:cTn id="80" dur="1" fill="hold">
                                          <p:stCondLst>
                                            <p:cond delay="2999"/>
                                          </p:stCondLst>
                                        </p:cTn>
                                        <p:tgtEl>
                                          <p:spTgt spid="8"/>
                                        </p:tgtEl>
                                        <p:attrNameLst>
                                          <p:attrName>style.visibility</p:attrName>
                                        </p:attrNameLst>
                                      </p:cBhvr>
                                      <p:to>
                                        <p:strVal val="hidden"/>
                                      </p:to>
                                    </p:set>
                                  </p:childTnLst>
                                </p:cTn>
                              </p:par>
                              <p:par>
                                <p:cTn id="81" presetID="23" presetClass="exit" presetSubtype="544" fill="hold" nodeType="withEffect">
                                  <p:stCondLst>
                                    <p:cond delay="0"/>
                                  </p:stCondLst>
                                  <p:childTnLst>
                                    <p:anim calcmode="lin" valueType="num">
                                      <p:cBhvr>
                                        <p:cTn id="82" dur="3000"/>
                                        <p:tgtEl>
                                          <p:spTgt spid="9"/>
                                        </p:tgtEl>
                                        <p:attrNameLst>
                                          <p:attrName>ppt_w</p:attrName>
                                        </p:attrNameLst>
                                      </p:cBhvr>
                                      <p:tavLst>
                                        <p:tav tm="0">
                                          <p:val>
                                            <p:strVal val="ppt_w"/>
                                          </p:val>
                                        </p:tav>
                                        <p:tav tm="100000">
                                          <p:val>
                                            <p:fltVal val="0"/>
                                          </p:val>
                                        </p:tav>
                                      </p:tavLst>
                                    </p:anim>
                                    <p:anim calcmode="lin" valueType="num">
                                      <p:cBhvr>
                                        <p:cTn id="83" dur="3000"/>
                                        <p:tgtEl>
                                          <p:spTgt spid="9"/>
                                        </p:tgtEl>
                                        <p:attrNameLst>
                                          <p:attrName>ppt_h</p:attrName>
                                        </p:attrNameLst>
                                      </p:cBhvr>
                                      <p:tavLst>
                                        <p:tav tm="0">
                                          <p:val>
                                            <p:strVal val="ppt_h"/>
                                          </p:val>
                                        </p:tav>
                                        <p:tav tm="100000">
                                          <p:val>
                                            <p:fltVal val="0"/>
                                          </p:val>
                                        </p:tav>
                                      </p:tavLst>
                                    </p:anim>
                                    <p:anim calcmode="lin" valueType="num">
                                      <p:cBhvr>
                                        <p:cTn id="84" dur="3000"/>
                                        <p:tgtEl>
                                          <p:spTgt spid="9"/>
                                        </p:tgtEl>
                                        <p:attrNameLst>
                                          <p:attrName>ppt_x</p:attrName>
                                        </p:attrNameLst>
                                      </p:cBhvr>
                                      <p:tavLst>
                                        <p:tav tm="0">
                                          <p:val>
                                            <p:strVal val="ppt_x"/>
                                          </p:val>
                                        </p:tav>
                                        <p:tav tm="100000">
                                          <p:val>
                                            <p:fltVal val="0.5"/>
                                          </p:val>
                                        </p:tav>
                                      </p:tavLst>
                                    </p:anim>
                                    <p:anim calcmode="lin" valueType="num">
                                      <p:cBhvr>
                                        <p:cTn id="85" dur="3000"/>
                                        <p:tgtEl>
                                          <p:spTgt spid="9"/>
                                        </p:tgtEl>
                                        <p:attrNameLst>
                                          <p:attrName>ppt_y</p:attrName>
                                        </p:attrNameLst>
                                      </p:cBhvr>
                                      <p:tavLst>
                                        <p:tav tm="0">
                                          <p:val>
                                            <p:strVal val="ppt_y"/>
                                          </p:val>
                                        </p:tav>
                                        <p:tav tm="100000">
                                          <p:val>
                                            <p:fltVal val="0.5"/>
                                          </p:val>
                                        </p:tav>
                                      </p:tavLst>
                                    </p:anim>
                                    <p:set>
                                      <p:cBhvr>
                                        <p:cTn id="86" dur="1" fill="hold">
                                          <p:stCondLst>
                                            <p:cond delay="2999"/>
                                          </p:stCondLst>
                                        </p:cTn>
                                        <p:tgtEl>
                                          <p:spTgt spid="9"/>
                                        </p:tgtEl>
                                        <p:attrNameLst>
                                          <p:attrName>style.visibility</p:attrName>
                                        </p:attrNameLst>
                                      </p:cBhvr>
                                      <p:to>
                                        <p:strVal val="hidden"/>
                                      </p:to>
                                    </p:set>
                                  </p:childTnLst>
                                </p:cTn>
                              </p:par>
                              <p:par>
                                <p:cTn id="87" presetID="23" presetClass="exit" presetSubtype="544" fill="hold" nodeType="withEffect">
                                  <p:stCondLst>
                                    <p:cond delay="0"/>
                                  </p:stCondLst>
                                  <p:childTnLst>
                                    <p:anim calcmode="lin" valueType="num">
                                      <p:cBhvr>
                                        <p:cTn id="88" dur="3000"/>
                                        <p:tgtEl>
                                          <p:spTgt spid="10"/>
                                        </p:tgtEl>
                                        <p:attrNameLst>
                                          <p:attrName>ppt_w</p:attrName>
                                        </p:attrNameLst>
                                      </p:cBhvr>
                                      <p:tavLst>
                                        <p:tav tm="0">
                                          <p:val>
                                            <p:strVal val="ppt_w"/>
                                          </p:val>
                                        </p:tav>
                                        <p:tav tm="100000">
                                          <p:val>
                                            <p:fltVal val="0"/>
                                          </p:val>
                                        </p:tav>
                                      </p:tavLst>
                                    </p:anim>
                                    <p:anim calcmode="lin" valueType="num">
                                      <p:cBhvr>
                                        <p:cTn id="89" dur="3000"/>
                                        <p:tgtEl>
                                          <p:spTgt spid="10"/>
                                        </p:tgtEl>
                                        <p:attrNameLst>
                                          <p:attrName>ppt_h</p:attrName>
                                        </p:attrNameLst>
                                      </p:cBhvr>
                                      <p:tavLst>
                                        <p:tav tm="0">
                                          <p:val>
                                            <p:strVal val="ppt_h"/>
                                          </p:val>
                                        </p:tav>
                                        <p:tav tm="100000">
                                          <p:val>
                                            <p:fltVal val="0"/>
                                          </p:val>
                                        </p:tav>
                                      </p:tavLst>
                                    </p:anim>
                                    <p:anim calcmode="lin" valueType="num">
                                      <p:cBhvr>
                                        <p:cTn id="90" dur="3000"/>
                                        <p:tgtEl>
                                          <p:spTgt spid="10"/>
                                        </p:tgtEl>
                                        <p:attrNameLst>
                                          <p:attrName>ppt_x</p:attrName>
                                        </p:attrNameLst>
                                      </p:cBhvr>
                                      <p:tavLst>
                                        <p:tav tm="0">
                                          <p:val>
                                            <p:strVal val="ppt_x"/>
                                          </p:val>
                                        </p:tav>
                                        <p:tav tm="100000">
                                          <p:val>
                                            <p:fltVal val="0.5"/>
                                          </p:val>
                                        </p:tav>
                                      </p:tavLst>
                                    </p:anim>
                                    <p:anim calcmode="lin" valueType="num">
                                      <p:cBhvr>
                                        <p:cTn id="91" dur="3000"/>
                                        <p:tgtEl>
                                          <p:spTgt spid="10"/>
                                        </p:tgtEl>
                                        <p:attrNameLst>
                                          <p:attrName>ppt_y</p:attrName>
                                        </p:attrNameLst>
                                      </p:cBhvr>
                                      <p:tavLst>
                                        <p:tav tm="0">
                                          <p:val>
                                            <p:strVal val="ppt_y"/>
                                          </p:val>
                                        </p:tav>
                                        <p:tav tm="100000">
                                          <p:val>
                                            <p:fltVal val="0.5"/>
                                          </p:val>
                                        </p:tav>
                                      </p:tavLst>
                                    </p:anim>
                                    <p:set>
                                      <p:cBhvr>
                                        <p:cTn id="92" dur="1" fill="hold">
                                          <p:stCondLst>
                                            <p:cond delay="2999"/>
                                          </p:stCondLst>
                                        </p:cTn>
                                        <p:tgtEl>
                                          <p:spTgt spid="10"/>
                                        </p:tgtEl>
                                        <p:attrNameLst>
                                          <p:attrName>style.visibility</p:attrName>
                                        </p:attrNameLst>
                                      </p:cBhvr>
                                      <p:to>
                                        <p:strVal val="hidden"/>
                                      </p:to>
                                    </p:set>
                                  </p:childTnLst>
                                </p:cTn>
                              </p:par>
                              <p:par>
                                <p:cTn id="93" presetID="8" presetClass="emph" presetSubtype="0" fill="hold" nodeType="withEffect">
                                  <p:stCondLst>
                                    <p:cond delay="0"/>
                                  </p:stCondLst>
                                  <p:childTnLst>
                                    <p:animRot by="-21600000">
                                      <p:cBhvr>
                                        <p:cTn id="94" dur="3000" fill="hold"/>
                                        <p:tgtEl>
                                          <p:spTgt spid="5"/>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6"/>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7"/>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8"/>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9"/>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0"/>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10" presetClass="entr" presetSubtype="0"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fade">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3366FF"/>
              </a:gs>
              <a:gs pos="50000">
                <a:srgbClr val="FFE18B">
                  <a:shade val="67500"/>
                  <a:satMod val="115000"/>
                </a:srgbClr>
              </a:gs>
              <a:gs pos="100000">
                <a:srgbClr val="FFE18B">
                  <a:shade val="100000"/>
                  <a:satMod val="115000"/>
                </a:srgbClr>
              </a:gs>
            </a:gsLst>
            <a:lin ang="16200000" scaled="1"/>
            <a:tileRect/>
          </a:gradFill>
        </p:spPr>
        <p:txBody>
          <a:bodyPr/>
          <a:lstStyle/>
          <a:p>
            <a:endParaRPr lang="es-ES" dirty="0"/>
          </a:p>
        </p:txBody>
      </p:sp>
      <p:pic>
        <p:nvPicPr>
          <p:cNvPr id="4" name="3 Imagen" descr="0(69).jpg"/>
          <p:cNvPicPr>
            <a:picLocks noChangeAspect="1"/>
          </p:cNvPicPr>
          <p:nvPr/>
        </p:nvPicPr>
        <p:blipFill>
          <a:blip r:embed="rId2"/>
          <a:stretch>
            <a:fillRect/>
          </a:stretch>
        </p:blipFill>
        <p:spPr>
          <a:xfrm>
            <a:off x="0" y="0"/>
            <a:ext cx="9179719" cy="6858000"/>
          </a:xfrm>
          <a:prstGeom prst="rect">
            <a:avLst/>
          </a:prstGeom>
        </p:spPr>
      </p:pic>
      <p:pic>
        <p:nvPicPr>
          <p:cNvPr id="5" name="4 Imagen" descr="KsOR7aZ0UFDcd10MDZq62cxUXmU.png"/>
          <p:cNvPicPr>
            <a:picLocks noChangeAspect="1"/>
          </p:cNvPicPr>
          <p:nvPr/>
        </p:nvPicPr>
        <p:blipFill>
          <a:blip r:embed="rId3">
            <a:duotone>
              <a:prstClr val="black"/>
              <a:schemeClr val="accent1">
                <a:tint val="45000"/>
                <a:satMod val="400000"/>
              </a:schemeClr>
            </a:duotone>
            <a:lum contrast="40000"/>
          </a:blip>
          <a:stretch>
            <a:fillRect/>
          </a:stretch>
        </p:blipFill>
        <p:spPr>
          <a:xfrm rot="16200000">
            <a:off x="-1076348" y="1327590"/>
            <a:ext cx="2611509" cy="1030311"/>
          </a:xfrm>
          <a:prstGeom prst="rect">
            <a:avLst/>
          </a:prstGeom>
          <a:effectLst>
            <a:reflection blurRad="6350" stA="50000" endA="300" endPos="90000" dir="5400000" sy="-100000" algn="bl" rotWithShape="0"/>
          </a:effectLst>
        </p:spPr>
      </p:pic>
      <p:pic>
        <p:nvPicPr>
          <p:cNvPr id="6" name="5 Imagen" descr="KsOR7aZ0UFDcd10MDZq62cxUXmU.png"/>
          <p:cNvPicPr>
            <a:picLocks noChangeAspect="1"/>
          </p:cNvPicPr>
          <p:nvPr/>
        </p:nvPicPr>
        <p:blipFill>
          <a:blip r:embed="rId3">
            <a:duotone>
              <a:prstClr val="black"/>
              <a:schemeClr val="accent1">
                <a:tint val="45000"/>
                <a:satMod val="400000"/>
              </a:schemeClr>
            </a:duotone>
            <a:lum contrast="40000"/>
          </a:blip>
          <a:stretch>
            <a:fillRect/>
          </a:stretch>
        </p:blipFill>
        <p:spPr>
          <a:xfrm rot="16200000">
            <a:off x="179319" y="1362080"/>
            <a:ext cx="2611514" cy="1030313"/>
          </a:xfrm>
          <a:prstGeom prst="rect">
            <a:avLst/>
          </a:prstGeom>
          <a:effectLst>
            <a:reflection blurRad="6350" stA="50000" endA="300" endPos="90000" dir="5400000" sy="-100000" algn="bl" rotWithShape="0"/>
          </a:effectLst>
        </p:spPr>
      </p:pic>
      <p:pic>
        <p:nvPicPr>
          <p:cNvPr id="7" name="6 Imagen" descr="KsOR7aZ0UFDcd10MDZq62cxUXmU.png"/>
          <p:cNvPicPr>
            <a:picLocks noChangeAspect="1"/>
          </p:cNvPicPr>
          <p:nvPr/>
        </p:nvPicPr>
        <p:blipFill>
          <a:blip r:embed="rId3">
            <a:duotone>
              <a:prstClr val="black"/>
              <a:schemeClr val="accent1">
                <a:tint val="45000"/>
                <a:satMod val="400000"/>
              </a:schemeClr>
            </a:duotone>
            <a:lum contrast="40000"/>
          </a:blip>
          <a:stretch>
            <a:fillRect/>
          </a:stretch>
        </p:blipFill>
        <p:spPr>
          <a:xfrm rot="16200000">
            <a:off x="1281106" y="1399028"/>
            <a:ext cx="2611509" cy="1030311"/>
          </a:xfrm>
          <a:prstGeom prst="rect">
            <a:avLst/>
          </a:prstGeom>
          <a:effectLst>
            <a:reflection blurRad="6350" stA="50000" endA="300" endPos="90000" dir="5400000" sy="-100000" algn="bl" rotWithShape="0"/>
          </a:effectLst>
        </p:spPr>
      </p:pic>
      <p:pic>
        <p:nvPicPr>
          <p:cNvPr id="8" name="7 Imagen" descr="KsOR7aZ0UFDcd10MDZq62cxUXmU.png"/>
          <p:cNvPicPr>
            <a:picLocks noChangeAspect="1"/>
          </p:cNvPicPr>
          <p:nvPr/>
        </p:nvPicPr>
        <p:blipFill>
          <a:blip r:embed="rId3">
            <a:duotone>
              <a:prstClr val="black"/>
              <a:schemeClr val="accent1">
                <a:tint val="45000"/>
                <a:satMod val="400000"/>
              </a:schemeClr>
            </a:duotone>
            <a:lum contrast="40000"/>
          </a:blip>
          <a:stretch>
            <a:fillRect/>
          </a:stretch>
        </p:blipFill>
        <p:spPr>
          <a:xfrm rot="16200000">
            <a:off x="2457516" y="1433516"/>
            <a:ext cx="2611509" cy="1030311"/>
          </a:xfrm>
          <a:prstGeom prst="rect">
            <a:avLst/>
          </a:prstGeom>
          <a:effectLst>
            <a:reflection blurRad="6350" stA="50000" endA="300" endPos="90000" dir="5400000" sy="-100000" algn="bl" rotWithShape="0"/>
          </a:effectLst>
        </p:spPr>
      </p:pic>
      <p:pic>
        <p:nvPicPr>
          <p:cNvPr id="9" name="8 Imagen" descr="KsOR7aZ0UFDcd10MDZq62cxUXmU.png"/>
          <p:cNvPicPr>
            <a:picLocks noChangeAspect="1"/>
          </p:cNvPicPr>
          <p:nvPr/>
        </p:nvPicPr>
        <p:blipFill>
          <a:blip r:embed="rId3">
            <a:duotone>
              <a:prstClr val="black"/>
              <a:schemeClr val="accent1">
                <a:tint val="45000"/>
                <a:satMod val="400000"/>
              </a:schemeClr>
            </a:duotone>
            <a:lum contrast="40000"/>
          </a:blip>
          <a:stretch>
            <a:fillRect/>
          </a:stretch>
        </p:blipFill>
        <p:spPr>
          <a:xfrm rot="16200000">
            <a:off x="3709964" y="1399029"/>
            <a:ext cx="2611512" cy="1030312"/>
          </a:xfrm>
          <a:prstGeom prst="rect">
            <a:avLst/>
          </a:prstGeom>
          <a:effectLst>
            <a:reflection blurRad="6350" stA="50000" endA="300" endPos="90000" dir="5400000" sy="-100000" algn="bl" rotWithShape="0"/>
          </a:effectLst>
        </p:spPr>
      </p:pic>
      <p:pic>
        <p:nvPicPr>
          <p:cNvPr id="10" name="9 Imagen" descr="KsOR7aZ0UFDcd10MDZq62cxUXmU.png"/>
          <p:cNvPicPr>
            <a:picLocks noChangeAspect="1"/>
          </p:cNvPicPr>
          <p:nvPr/>
        </p:nvPicPr>
        <p:blipFill>
          <a:blip r:embed="rId3">
            <a:duotone>
              <a:prstClr val="black"/>
              <a:schemeClr val="accent1">
                <a:tint val="45000"/>
                <a:satMod val="400000"/>
              </a:schemeClr>
            </a:duotone>
            <a:lum contrast="40000"/>
          </a:blip>
          <a:stretch>
            <a:fillRect/>
          </a:stretch>
        </p:blipFill>
        <p:spPr>
          <a:xfrm rot="16200000">
            <a:off x="4965636" y="1433517"/>
            <a:ext cx="2611509" cy="1030311"/>
          </a:xfrm>
          <a:prstGeom prst="rect">
            <a:avLst/>
          </a:prstGeom>
          <a:effectLst>
            <a:reflection blurRad="6350" stA="50000" endA="300" endPos="90000" dir="5400000" sy="-100000" algn="bl" rotWithShape="0"/>
          </a:effectLst>
        </p:spPr>
      </p:pic>
      <p:pic>
        <p:nvPicPr>
          <p:cNvPr id="11" name="10 Imagen" descr="KsOR7aZ0UFDcd10MDZq62cxUXmU.png"/>
          <p:cNvPicPr>
            <a:picLocks noChangeAspect="1"/>
          </p:cNvPicPr>
          <p:nvPr/>
        </p:nvPicPr>
        <p:blipFill>
          <a:blip r:embed="rId3">
            <a:duotone>
              <a:prstClr val="black"/>
              <a:schemeClr val="accent1">
                <a:tint val="45000"/>
                <a:satMod val="400000"/>
              </a:schemeClr>
            </a:duotone>
            <a:lum contrast="40000"/>
          </a:blip>
          <a:stretch>
            <a:fillRect/>
          </a:stretch>
        </p:blipFill>
        <p:spPr>
          <a:xfrm rot="16200000">
            <a:off x="6067421" y="1399028"/>
            <a:ext cx="2611509" cy="1030311"/>
          </a:xfrm>
          <a:prstGeom prst="rect">
            <a:avLst/>
          </a:prstGeom>
          <a:effectLst>
            <a:reflection blurRad="6350" stA="50000" endA="300" endPos="90000" dir="5400000" sy="-100000" algn="bl" rotWithShape="0"/>
          </a:effectLst>
        </p:spPr>
      </p:pic>
      <p:pic>
        <p:nvPicPr>
          <p:cNvPr id="12" name="11 Imagen" descr="KsOR7aZ0UFDcd10MDZq62cxUXmU.png"/>
          <p:cNvPicPr>
            <a:picLocks noChangeAspect="1"/>
          </p:cNvPicPr>
          <p:nvPr/>
        </p:nvPicPr>
        <p:blipFill>
          <a:blip r:embed="rId3">
            <a:duotone>
              <a:prstClr val="black"/>
              <a:schemeClr val="accent1">
                <a:tint val="45000"/>
                <a:satMod val="400000"/>
              </a:schemeClr>
            </a:duotone>
            <a:lum contrast="40000"/>
          </a:blip>
          <a:stretch>
            <a:fillRect/>
          </a:stretch>
        </p:blipFill>
        <p:spPr>
          <a:xfrm rot="16200000">
            <a:off x="7323091" y="1433517"/>
            <a:ext cx="2611509" cy="1030311"/>
          </a:xfrm>
          <a:prstGeom prst="rect">
            <a:avLst/>
          </a:prstGeom>
          <a:effectLst>
            <a:reflection blurRad="6350" stA="50000" endA="300" endPos="90000" dir="5400000" sy="-100000" algn="bl" rotWithShape="0"/>
          </a:effectLst>
        </p:spPr>
      </p:pic>
      <p:pic>
        <p:nvPicPr>
          <p:cNvPr id="13" name="12 Imagen" descr="KsOR7aZ0UFDcd10MDZq62cxUXmU.png"/>
          <p:cNvPicPr>
            <a:picLocks noChangeAspect="1"/>
          </p:cNvPicPr>
          <p:nvPr/>
        </p:nvPicPr>
        <p:blipFill>
          <a:blip r:embed="rId3">
            <a:duotone>
              <a:prstClr val="black"/>
              <a:schemeClr val="accent1">
                <a:tint val="45000"/>
                <a:satMod val="400000"/>
              </a:schemeClr>
            </a:duotone>
            <a:lum contrast="40000"/>
          </a:blip>
          <a:stretch>
            <a:fillRect/>
          </a:stretch>
        </p:blipFill>
        <p:spPr>
          <a:xfrm rot="16200000">
            <a:off x="-1033564" y="4045277"/>
            <a:ext cx="2428894" cy="1127361"/>
          </a:xfrm>
          <a:prstGeom prst="rect">
            <a:avLst/>
          </a:prstGeom>
          <a:effectLst>
            <a:reflection blurRad="6350" stA="50000" endA="300" endPos="90000" dir="5400000" sy="-100000" algn="bl" rotWithShape="0"/>
          </a:effectLst>
        </p:spPr>
      </p:pic>
      <p:pic>
        <p:nvPicPr>
          <p:cNvPr id="14" name="13 Imagen" descr="KsOR7aZ0UFDcd10MDZq62cxUXmU.png"/>
          <p:cNvPicPr>
            <a:picLocks noChangeAspect="1"/>
          </p:cNvPicPr>
          <p:nvPr/>
        </p:nvPicPr>
        <p:blipFill>
          <a:blip r:embed="rId3">
            <a:duotone>
              <a:prstClr val="black"/>
              <a:schemeClr val="accent1">
                <a:tint val="45000"/>
                <a:satMod val="400000"/>
              </a:schemeClr>
            </a:duotone>
            <a:lum contrast="40000"/>
          </a:blip>
          <a:stretch>
            <a:fillRect/>
          </a:stretch>
        </p:blipFill>
        <p:spPr>
          <a:xfrm rot="16200000">
            <a:off x="222106" y="4079766"/>
            <a:ext cx="2428894" cy="1127361"/>
          </a:xfrm>
          <a:prstGeom prst="rect">
            <a:avLst/>
          </a:prstGeom>
          <a:effectLst>
            <a:reflection blurRad="6350" stA="50000" endA="300" endPos="90000" dir="5400000" sy="-100000" algn="bl" rotWithShape="0"/>
          </a:effectLst>
        </p:spPr>
      </p:pic>
      <p:pic>
        <p:nvPicPr>
          <p:cNvPr id="15" name="14 Imagen" descr="KsOR7aZ0UFDcd10MDZq62cxUXmU.png"/>
          <p:cNvPicPr>
            <a:picLocks noChangeAspect="1"/>
          </p:cNvPicPr>
          <p:nvPr/>
        </p:nvPicPr>
        <p:blipFill>
          <a:blip r:embed="rId3">
            <a:duotone>
              <a:prstClr val="black"/>
              <a:schemeClr val="accent1">
                <a:tint val="45000"/>
                <a:satMod val="400000"/>
              </a:schemeClr>
            </a:duotone>
            <a:lum contrast="40000"/>
          </a:blip>
          <a:stretch>
            <a:fillRect/>
          </a:stretch>
        </p:blipFill>
        <p:spPr>
          <a:xfrm rot="16200000">
            <a:off x="1323890" y="4116715"/>
            <a:ext cx="2428894" cy="1127361"/>
          </a:xfrm>
          <a:prstGeom prst="rect">
            <a:avLst/>
          </a:prstGeom>
          <a:effectLst>
            <a:reflection blurRad="6350" stA="50000" endA="300" endPos="90000" dir="5400000" sy="-100000" algn="bl" rotWithShape="0"/>
          </a:effectLst>
        </p:spPr>
      </p:pic>
      <p:pic>
        <p:nvPicPr>
          <p:cNvPr id="16" name="15 Imagen" descr="KsOR7aZ0UFDcd10MDZq62cxUXmU.png"/>
          <p:cNvPicPr>
            <a:picLocks noChangeAspect="1"/>
          </p:cNvPicPr>
          <p:nvPr/>
        </p:nvPicPr>
        <p:blipFill>
          <a:blip r:embed="rId3">
            <a:duotone>
              <a:prstClr val="black"/>
              <a:schemeClr val="accent1">
                <a:tint val="45000"/>
                <a:satMod val="400000"/>
              </a:schemeClr>
            </a:duotone>
            <a:lum contrast="40000"/>
          </a:blip>
          <a:stretch>
            <a:fillRect/>
          </a:stretch>
        </p:blipFill>
        <p:spPr>
          <a:xfrm rot="16200000">
            <a:off x="2500301" y="4151202"/>
            <a:ext cx="2428892" cy="1127361"/>
          </a:xfrm>
          <a:prstGeom prst="rect">
            <a:avLst/>
          </a:prstGeom>
          <a:effectLst>
            <a:reflection blurRad="6350" stA="50000" endA="300" endPos="90000" dir="5400000" sy="-100000" algn="bl" rotWithShape="0"/>
          </a:effectLst>
        </p:spPr>
      </p:pic>
      <p:pic>
        <p:nvPicPr>
          <p:cNvPr id="17" name="16 Imagen" descr="KsOR7aZ0UFDcd10MDZq62cxUXmU.png"/>
          <p:cNvPicPr>
            <a:picLocks noChangeAspect="1"/>
          </p:cNvPicPr>
          <p:nvPr/>
        </p:nvPicPr>
        <p:blipFill>
          <a:blip r:embed="rId3">
            <a:duotone>
              <a:prstClr val="black"/>
              <a:schemeClr val="accent1">
                <a:tint val="45000"/>
                <a:satMod val="400000"/>
              </a:schemeClr>
            </a:duotone>
            <a:lum contrast="40000"/>
          </a:blip>
          <a:stretch>
            <a:fillRect/>
          </a:stretch>
        </p:blipFill>
        <p:spPr>
          <a:xfrm rot="16200000">
            <a:off x="3752751" y="4116714"/>
            <a:ext cx="2428892" cy="1127361"/>
          </a:xfrm>
          <a:prstGeom prst="rect">
            <a:avLst/>
          </a:prstGeom>
          <a:effectLst>
            <a:reflection blurRad="6350" stA="50000" endA="300" endPos="90000" dir="5400000" sy="-100000" algn="bl" rotWithShape="0"/>
          </a:effectLst>
        </p:spPr>
      </p:pic>
      <p:pic>
        <p:nvPicPr>
          <p:cNvPr id="18" name="17 Imagen" descr="KsOR7aZ0UFDcd10MDZq62cxUXmU.png"/>
          <p:cNvPicPr>
            <a:picLocks noChangeAspect="1"/>
          </p:cNvPicPr>
          <p:nvPr/>
        </p:nvPicPr>
        <p:blipFill>
          <a:blip r:embed="rId3">
            <a:duotone>
              <a:prstClr val="black"/>
              <a:schemeClr val="accent1">
                <a:tint val="45000"/>
                <a:satMod val="400000"/>
              </a:schemeClr>
            </a:duotone>
            <a:lum contrast="40000"/>
          </a:blip>
          <a:stretch>
            <a:fillRect/>
          </a:stretch>
        </p:blipFill>
        <p:spPr>
          <a:xfrm rot="16200000">
            <a:off x="5008421" y="4151203"/>
            <a:ext cx="2428892" cy="1127361"/>
          </a:xfrm>
          <a:prstGeom prst="rect">
            <a:avLst/>
          </a:prstGeom>
          <a:effectLst>
            <a:reflection blurRad="6350" stA="50000" endA="300" endPos="90000" dir="5400000" sy="-100000" algn="bl" rotWithShape="0"/>
          </a:effectLst>
        </p:spPr>
      </p:pic>
      <p:pic>
        <p:nvPicPr>
          <p:cNvPr id="19" name="18 Imagen" descr="KsOR7aZ0UFDcd10MDZq62cxUXmU.png"/>
          <p:cNvPicPr>
            <a:picLocks noChangeAspect="1"/>
          </p:cNvPicPr>
          <p:nvPr/>
        </p:nvPicPr>
        <p:blipFill>
          <a:blip r:embed="rId3">
            <a:duotone>
              <a:prstClr val="black"/>
              <a:schemeClr val="accent1">
                <a:tint val="45000"/>
                <a:satMod val="400000"/>
              </a:schemeClr>
            </a:duotone>
            <a:lum contrast="40000"/>
          </a:blip>
          <a:stretch>
            <a:fillRect/>
          </a:stretch>
        </p:blipFill>
        <p:spPr>
          <a:xfrm rot="16200000">
            <a:off x="6110204" y="4188153"/>
            <a:ext cx="2428894" cy="1127361"/>
          </a:xfrm>
          <a:prstGeom prst="rect">
            <a:avLst/>
          </a:prstGeom>
          <a:effectLst>
            <a:reflection blurRad="6350" stA="50000" endA="300" endPos="90000" dir="5400000" sy="-100000" algn="bl" rotWithShape="0"/>
          </a:effectLst>
        </p:spPr>
      </p:pic>
      <p:pic>
        <p:nvPicPr>
          <p:cNvPr id="20" name="19 Imagen" descr="KsOR7aZ0UFDcd10MDZq62cxUXmU.png"/>
          <p:cNvPicPr>
            <a:picLocks noChangeAspect="1"/>
          </p:cNvPicPr>
          <p:nvPr/>
        </p:nvPicPr>
        <p:blipFill>
          <a:blip r:embed="rId3">
            <a:duotone>
              <a:prstClr val="black"/>
              <a:schemeClr val="accent1">
                <a:tint val="45000"/>
                <a:satMod val="400000"/>
              </a:schemeClr>
            </a:duotone>
            <a:lum contrast="40000"/>
          </a:blip>
          <a:stretch>
            <a:fillRect/>
          </a:stretch>
        </p:blipFill>
        <p:spPr>
          <a:xfrm rot="16200000">
            <a:off x="7365874" y="4151203"/>
            <a:ext cx="2428892" cy="1127361"/>
          </a:xfrm>
          <a:prstGeom prst="rect">
            <a:avLst/>
          </a:prstGeom>
          <a:effectLst>
            <a:reflection blurRad="6350" stA="50000" endA="300" endPos="90000" dir="5400000" sy="-100000" algn="bl" rotWithShape="0"/>
          </a:effectLst>
        </p:spPr>
      </p:pic>
      <p:sp>
        <p:nvSpPr>
          <p:cNvPr id="21" name="20 Rectángulo"/>
          <p:cNvSpPr/>
          <p:nvPr/>
        </p:nvSpPr>
        <p:spPr>
          <a:xfrm>
            <a:off x="-357222" y="0"/>
            <a:ext cx="9501222"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8" presetClass="emph" presetSubtype="0" fill="hold" nodeType="withEffect">
                                  <p:stCondLst>
                                    <p:cond delay="0"/>
                                  </p:stCondLst>
                                  <p:childTnLst>
                                    <p:animRot by="21600000">
                                      <p:cBhvr>
                                        <p:cTn id="9" dur="3000" fill="hold"/>
                                        <p:tgtEl>
                                          <p:spTgt spid="5"/>
                                        </p:tgtEl>
                                        <p:attrNameLst>
                                          <p:attrName>r</p:attrName>
                                        </p:attrNameLst>
                                      </p:cBhvr>
                                    </p:animRot>
                                  </p:childTnLst>
                                </p:cTn>
                              </p:par>
                              <p:par>
                                <p:cTn id="10" presetID="8" presetClass="emph" presetSubtype="0" fill="hold" nodeType="withEffect">
                                  <p:stCondLst>
                                    <p:cond delay="0"/>
                                  </p:stCondLst>
                                  <p:childTnLst>
                                    <p:animRot by="-21600000">
                                      <p:cBhvr>
                                        <p:cTn id="11" dur="3000" fill="hold"/>
                                        <p:tgtEl>
                                          <p:spTgt spid="6"/>
                                        </p:tgtEl>
                                        <p:attrNameLst>
                                          <p:attrName>r</p:attrName>
                                        </p:attrNameLst>
                                      </p:cBhvr>
                                    </p:animRot>
                                  </p:childTnLst>
                                </p:cTn>
                              </p:par>
                              <p:par>
                                <p:cTn id="12" presetID="8" presetClass="emph" presetSubtype="0" fill="hold" nodeType="withEffect">
                                  <p:stCondLst>
                                    <p:cond delay="0"/>
                                  </p:stCondLst>
                                  <p:childTnLst>
                                    <p:animRot by="21600000">
                                      <p:cBhvr>
                                        <p:cTn id="13" dur="3000" fill="hold"/>
                                        <p:tgtEl>
                                          <p:spTgt spid="7"/>
                                        </p:tgtEl>
                                        <p:attrNameLst>
                                          <p:attrName>r</p:attrName>
                                        </p:attrNameLst>
                                      </p:cBhvr>
                                    </p:animRot>
                                  </p:childTnLst>
                                </p:cTn>
                              </p:par>
                              <p:par>
                                <p:cTn id="14" presetID="8" presetClass="emph" presetSubtype="0" fill="hold" nodeType="withEffect">
                                  <p:stCondLst>
                                    <p:cond delay="0"/>
                                  </p:stCondLst>
                                  <p:childTnLst>
                                    <p:animRot by="-21600000">
                                      <p:cBhvr>
                                        <p:cTn id="15" dur="3000" fill="hold"/>
                                        <p:tgtEl>
                                          <p:spTgt spid="8"/>
                                        </p:tgtEl>
                                        <p:attrNameLst>
                                          <p:attrName>r</p:attrName>
                                        </p:attrNameLst>
                                      </p:cBhvr>
                                    </p:animRot>
                                  </p:childTnLst>
                                </p:cTn>
                              </p:par>
                              <p:par>
                                <p:cTn id="16" presetID="8" presetClass="emph" presetSubtype="0" fill="hold" nodeType="withEffect">
                                  <p:stCondLst>
                                    <p:cond delay="0"/>
                                  </p:stCondLst>
                                  <p:childTnLst>
                                    <p:animRot by="21600000">
                                      <p:cBhvr>
                                        <p:cTn id="17" dur="3000" fill="hold"/>
                                        <p:tgtEl>
                                          <p:spTgt spid="9"/>
                                        </p:tgtEl>
                                        <p:attrNameLst>
                                          <p:attrName>r</p:attrName>
                                        </p:attrNameLst>
                                      </p:cBhvr>
                                    </p:animRot>
                                  </p:childTnLst>
                                </p:cTn>
                              </p:par>
                              <p:par>
                                <p:cTn id="18" presetID="8" presetClass="emph" presetSubtype="0" fill="hold" nodeType="withEffect">
                                  <p:stCondLst>
                                    <p:cond delay="0"/>
                                  </p:stCondLst>
                                  <p:childTnLst>
                                    <p:animRot by="-21600000">
                                      <p:cBhvr>
                                        <p:cTn id="19" dur="3000" fill="hold"/>
                                        <p:tgtEl>
                                          <p:spTgt spid="10"/>
                                        </p:tgtEl>
                                        <p:attrNameLst>
                                          <p:attrName>r</p:attrName>
                                        </p:attrNameLst>
                                      </p:cBhvr>
                                    </p:animRot>
                                  </p:childTnLst>
                                </p:cTn>
                              </p:par>
                              <p:par>
                                <p:cTn id="20" presetID="8" presetClass="emph" presetSubtype="0" fill="hold" nodeType="withEffect">
                                  <p:stCondLst>
                                    <p:cond delay="0"/>
                                  </p:stCondLst>
                                  <p:childTnLst>
                                    <p:animRot by="21600000">
                                      <p:cBhvr>
                                        <p:cTn id="21" dur="3000" fill="hold"/>
                                        <p:tgtEl>
                                          <p:spTgt spid="11"/>
                                        </p:tgtEl>
                                        <p:attrNameLst>
                                          <p:attrName>r</p:attrName>
                                        </p:attrNameLst>
                                      </p:cBhvr>
                                    </p:animRot>
                                  </p:childTnLst>
                                </p:cTn>
                              </p:par>
                              <p:par>
                                <p:cTn id="22" presetID="8" presetClass="emph" presetSubtype="0" fill="hold" nodeType="withEffect">
                                  <p:stCondLst>
                                    <p:cond delay="0"/>
                                  </p:stCondLst>
                                  <p:childTnLst>
                                    <p:animRot by="-21600000">
                                      <p:cBhvr>
                                        <p:cTn id="23" dur="3000" fill="hold"/>
                                        <p:tgtEl>
                                          <p:spTgt spid="12"/>
                                        </p:tgtEl>
                                        <p:attrNameLst>
                                          <p:attrName>r</p:attrName>
                                        </p:attrNameLst>
                                      </p:cBhvr>
                                    </p:animRot>
                                  </p:childTnLst>
                                </p:cTn>
                              </p:par>
                              <p:par>
                                <p:cTn id="24" presetID="8" presetClass="emph" presetSubtype="0" fill="hold" nodeType="withEffect">
                                  <p:stCondLst>
                                    <p:cond delay="0"/>
                                  </p:stCondLst>
                                  <p:childTnLst>
                                    <p:animRot by="21600000">
                                      <p:cBhvr>
                                        <p:cTn id="25" dur="3000" fill="hold"/>
                                        <p:tgtEl>
                                          <p:spTgt spid="13"/>
                                        </p:tgtEl>
                                        <p:attrNameLst>
                                          <p:attrName>r</p:attrName>
                                        </p:attrNameLst>
                                      </p:cBhvr>
                                    </p:animRot>
                                  </p:childTnLst>
                                </p:cTn>
                              </p:par>
                              <p:par>
                                <p:cTn id="26" presetID="8" presetClass="emph" presetSubtype="0" fill="hold" nodeType="withEffect">
                                  <p:stCondLst>
                                    <p:cond delay="0"/>
                                  </p:stCondLst>
                                  <p:childTnLst>
                                    <p:animRot by="-21600000">
                                      <p:cBhvr>
                                        <p:cTn id="27" dur="3000" fill="hold"/>
                                        <p:tgtEl>
                                          <p:spTgt spid="14"/>
                                        </p:tgtEl>
                                        <p:attrNameLst>
                                          <p:attrName>r</p:attrName>
                                        </p:attrNameLst>
                                      </p:cBhvr>
                                    </p:animRot>
                                  </p:childTnLst>
                                </p:cTn>
                              </p:par>
                              <p:par>
                                <p:cTn id="28" presetID="8" presetClass="emph" presetSubtype="0" fill="hold" nodeType="withEffect">
                                  <p:stCondLst>
                                    <p:cond delay="0"/>
                                  </p:stCondLst>
                                  <p:childTnLst>
                                    <p:animRot by="21600000">
                                      <p:cBhvr>
                                        <p:cTn id="29" dur="3000" fill="hold"/>
                                        <p:tgtEl>
                                          <p:spTgt spid="15"/>
                                        </p:tgtEl>
                                        <p:attrNameLst>
                                          <p:attrName>r</p:attrName>
                                        </p:attrNameLst>
                                      </p:cBhvr>
                                    </p:animRot>
                                  </p:childTnLst>
                                </p:cTn>
                              </p:par>
                              <p:par>
                                <p:cTn id="30" presetID="8" presetClass="emph" presetSubtype="0" fill="hold" nodeType="withEffect">
                                  <p:stCondLst>
                                    <p:cond delay="0"/>
                                  </p:stCondLst>
                                  <p:childTnLst>
                                    <p:animRot by="-21600000">
                                      <p:cBhvr>
                                        <p:cTn id="31" dur="3000" fill="hold"/>
                                        <p:tgtEl>
                                          <p:spTgt spid="16"/>
                                        </p:tgtEl>
                                        <p:attrNameLst>
                                          <p:attrName>r</p:attrName>
                                        </p:attrNameLst>
                                      </p:cBhvr>
                                    </p:animRot>
                                  </p:childTnLst>
                                </p:cTn>
                              </p:par>
                              <p:par>
                                <p:cTn id="32" presetID="8" presetClass="emph" presetSubtype="0" fill="hold" nodeType="withEffect">
                                  <p:stCondLst>
                                    <p:cond delay="0"/>
                                  </p:stCondLst>
                                  <p:childTnLst>
                                    <p:animRot by="21600000">
                                      <p:cBhvr>
                                        <p:cTn id="33" dur="3000" fill="hold"/>
                                        <p:tgtEl>
                                          <p:spTgt spid="17"/>
                                        </p:tgtEl>
                                        <p:attrNameLst>
                                          <p:attrName>r</p:attrName>
                                        </p:attrNameLst>
                                      </p:cBhvr>
                                    </p:animRot>
                                  </p:childTnLst>
                                </p:cTn>
                              </p:par>
                              <p:par>
                                <p:cTn id="34" presetID="8" presetClass="emph" presetSubtype="0" fill="hold" nodeType="withEffect">
                                  <p:stCondLst>
                                    <p:cond delay="0"/>
                                  </p:stCondLst>
                                  <p:childTnLst>
                                    <p:animRot by="-21600000">
                                      <p:cBhvr>
                                        <p:cTn id="35" dur="3000" fill="hold"/>
                                        <p:tgtEl>
                                          <p:spTgt spid="18"/>
                                        </p:tgtEl>
                                        <p:attrNameLst>
                                          <p:attrName>r</p:attrName>
                                        </p:attrNameLst>
                                      </p:cBhvr>
                                    </p:animRot>
                                  </p:childTnLst>
                                </p:cTn>
                              </p:par>
                              <p:par>
                                <p:cTn id="36" presetID="8" presetClass="emph" presetSubtype="0" fill="hold" nodeType="withEffect">
                                  <p:stCondLst>
                                    <p:cond delay="0"/>
                                  </p:stCondLst>
                                  <p:childTnLst>
                                    <p:animRot by="21600000">
                                      <p:cBhvr>
                                        <p:cTn id="37" dur="3000" fill="hold"/>
                                        <p:tgtEl>
                                          <p:spTgt spid="19"/>
                                        </p:tgtEl>
                                        <p:attrNameLst>
                                          <p:attrName>r</p:attrName>
                                        </p:attrNameLst>
                                      </p:cBhvr>
                                    </p:animRot>
                                  </p:childTnLst>
                                </p:cTn>
                              </p:par>
                              <p:par>
                                <p:cTn id="38" presetID="8" presetClass="emph" presetSubtype="0" fill="hold" nodeType="withEffect">
                                  <p:stCondLst>
                                    <p:cond delay="0"/>
                                  </p:stCondLst>
                                  <p:childTnLst>
                                    <p:animRot by="-21600000">
                                      <p:cBhvr>
                                        <p:cTn id="39" dur="3000" fill="hold"/>
                                        <p:tgtEl>
                                          <p:spTgt spid="20"/>
                                        </p:tgtEl>
                                        <p:attrNameLst>
                                          <p:attrName>r</p:attrName>
                                        </p:attrNameLst>
                                      </p:cBhvr>
                                    </p:animRot>
                                  </p:childTnLst>
                                </p:cTn>
                              </p:par>
                            </p:childTnLst>
                          </p:cTn>
                        </p:par>
                        <p:par>
                          <p:cTn id="40" fill="hold">
                            <p:stCondLst>
                              <p:cond delay="3000"/>
                            </p:stCondLst>
                            <p:childTnLst>
                              <p:par>
                                <p:cTn id="41" presetID="2" presetClass="exit" presetSubtype="2" fill="hold" nodeType="afterEffect">
                                  <p:stCondLst>
                                    <p:cond delay="0"/>
                                  </p:stCondLst>
                                  <p:childTnLst>
                                    <p:anim calcmode="lin" valueType="num">
                                      <p:cBhvr additive="base">
                                        <p:cTn id="42" dur="3000"/>
                                        <p:tgtEl>
                                          <p:spTgt spid="5"/>
                                        </p:tgtEl>
                                        <p:attrNameLst>
                                          <p:attrName>ppt_x</p:attrName>
                                        </p:attrNameLst>
                                      </p:cBhvr>
                                      <p:tavLst>
                                        <p:tav tm="0">
                                          <p:val>
                                            <p:strVal val="ppt_x"/>
                                          </p:val>
                                        </p:tav>
                                        <p:tav tm="100000">
                                          <p:val>
                                            <p:strVal val="1+ppt_w/2"/>
                                          </p:val>
                                        </p:tav>
                                      </p:tavLst>
                                    </p:anim>
                                    <p:anim calcmode="lin" valueType="num">
                                      <p:cBhvr additive="base">
                                        <p:cTn id="43" dur="3000"/>
                                        <p:tgtEl>
                                          <p:spTgt spid="5"/>
                                        </p:tgtEl>
                                        <p:attrNameLst>
                                          <p:attrName>ppt_y</p:attrName>
                                        </p:attrNameLst>
                                      </p:cBhvr>
                                      <p:tavLst>
                                        <p:tav tm="0">
                                          <p:val>
                                            <p:strVal val="ppt_y"/>
                                          </p:val>
                                        </p:tav>
                                        <p:tav tm="100000">
                                          <p:val>
                                            <p:strVal val="ppt_y"/>
                                          </p:val>
                                        </p:tav>
                                      </p:tavLst>
                                    </p:anim>
                                    <p:set>
                                      <p:cBhvr>
                                        <p:cTn id="44" dur="1" fill="hold">
                                          <p:stCondLst>
                                            <p:cond delay="2999"/>
                                          </p:stCondLst>
                                        </p:cTn>
                                        <p:tgtEl>
                                          <p:spTgt spid="5"/>
                                        </p:tgtEl>
                                        <p:attrNameLst>
                                          <p:attrName>style.visibility</p:attrName>
                                        </p:attrNameLst>
                                      </p:cBhvr>
                                      <p:to>
                                        <p:strVal val="hidden"/>
                                      </p:to>
                                    </p:set>
                                  </p:childTnLst>
                                </p:cTn>
                              </p:par>
                              <p:par>
                                <p:cTn id="45" presetID="2" presetClass="exit" presetSubtype="2" fill="hold" nodeType="withEffect">
                                  <p:stCondLst>
                                    <p:cond delay="0"/>
                                  </p:stCondLst>
                                  <p:childTnLst>
                                    <p:anim calcmode="lin" valueType="num">
                                      <p:cBhvr additive="base">
                                        <p:cTn id="46" dur="3000"/>
                                        <p:tgtEl>
                                          <p:spTgt spid="6"/>
                                        </p:tgtEl>
                                        <p:attrNameLst>
                                          <p:attrName>ppt_x</p:attrName>
                                        </p:attrNameLst>
                                      </p:cBhvr>
                                      <p:tavLst>
                                        <p:tav tm="0">
                                          <p:val>
                                            <p:strVal val="ppt_x"/>
                                          </p:val>
                                        </p:tav>
                                        <p:tav tm="100000">
                                          <p:val>
                                            <p:strVal val="1+ppt_w/2"/>
                                          </p:val>
                                        </p:tav>
                                      </p:tavLst>
                                    </p:anim>
                                    <p:anim calcmode="lin" valueType="num">
                                      <p:cBhvr additive="base">
                                        <p:cTn id="47" dur="3000"/>
                                        <p:tgtEl>
                                          <p:spTgt spid="6"/>
                                        </p:tgtEl>
                                        <p:attrNameLst>
                                          <p:attrName>ppt_y</p:attrName>
                                        </p:attrNameLst>
                                      </p:cBhvr>
                                      <p:tavLst>
                                        <p:tav tm="0">
                                          <p:val>
                                            <p:strVal val="ppt_y"/>
                                          </p:val>
                                        </p:tav>
                                        <p:tav tm="100000">
                                          <p:val>
                                            <p:strVal val="ppt_y"/>
                                          </p:val>
                                        </p:tav>
                                      </p:tavLst>
                                    </p:anim>
                                    <p:set>
                                      <p:cBhvr>
                                        <p:cTn id="48" dur="1" fill="hold">
                                          <p:stCondLst>
                                            <p:cond delay="2999"/>
                                          </p:stCondLst>
                                        </p:cTn>
                                        <p:tgtEl>
                                          <p:spTgt spid="6"/>
                                        </p:tgtEl>
                                        <p:attrNameLst>
                                          <p:attrName>style.visibility</p:attrName>
                                        </p:attrNameLst>
                                      </p:cBhvr>
                                      <p:to>
                                        <p:strVal val="hidden"/>
                                      </p:to>
                                    </p:set>
                                  </p:childTnLst>
                                </p:cTn>
                              </p:par>
                              <p:par>
                                <p:cTn id="49" presetID="2" presetClass="exit" presetSubtype="2" fill="hold" nodeType="withEffect">
                                  <p:stCondLst>
                                    <p:cond delay="0"/>
                                  </p:stCondLst>
                                  <p:childTnLst>
                                    <p:anim calcmode="lin" valueType="num">
                                      <p:cBhvr additive="base">
                                        <p:cTn id="50" dur="3000"/>
                                        <p:tgtEl>
                                          <p:spTgt spid="7"/>
                                        </p:tgtEl>
                                        <p:attrNameLst>
                                          <p:attrName>ppt_x</p:attrName>
                                        </p:attrNameLst>
                                      </p:cBhvr>
                                      <p:tavLst>
                                        <p:tav tm="0">
                                          <p:val>
                                            <p:strVal val="ppt_x"/>
                                          </p:val>
                                        </p:tav>
                                        <p:tav tm="100000">
                                          <p:val>
                                            <p:strVal val="1+ppt_w/2"/>
                                          </p:val>
                                        </p:tav>
                                      </p:tavLst>
                                    </p:anim>
                                    <p:anim calcmode="lin" valueType="num">
                                      <p:cBhvr additive="base">
                                        <p:cTn id="51" dur="3000"/>
                                        <p:tgtEl>
                                          <p:spTgt spid="7"/>
                                        </p:tgtEl>
                                        <p:attrNameLst>
                                          <p:attrName>ppt_y</p:attrName>
                                        </p:attrNameLst>
                                      </p:cBhvr>
                                      <p:tavLst>
                                        <p:tav tm="0">
                                          <p:val>
                                            <p:strVal val="ppt_y"/>
                                          </p:val>
                                        </p:tav>
                                        <p:tav tm="100000">
                                          <p:val>
                                            <p:strVal val="ppt_y"/>
                                          </p:val>
                                        </p:tav>
                                      </p:tavLst>
                                    </p:anim>
                                    <p:set>
                                      <p:cBhvr>
                                        <p:cTn id="52" dur="1" fill="hold">
                                          <p:stCondLst>
                                            <p:cond delay="2999"/>
                                          </p:stCondLst>
                                        </p:cTn>
                                        <p:tgtEl>
                                          <p:spTgt spid="7"/>
                                        </p:tgtEl>
                                        <p:attrNameLst>
                                          <p:attrName>style.visibility</p:attrName>
                                        </p:attrNameLst>
                                      </p:cBhvr>
                                      <p:to>
                                        <p:strVal val="hidden"/>
                                      </p:to>
                                    </p:set>
                                  </p:childTnLst>
                                </p:cTn>
                              </p:par>
                              <p:par>
                                <p:cTn id="53" presetID="2" presetClass="exit" presetSubtype="2" fill="hold" nodeType="withEffect">
                                  <p:stCondLst>
                                    <p:cond delay="0"/>
                                  </p:stCondLst>
                                  <p:childTnLst>
                                    <p:anim calcmode="lin" valueType="num">
                                      <p:cBhvr additive="base">
                                        <p:cTn id="54" dur="3000"/>
                                        <p:tgtEl>
                                          <p:spTgt spid="8"/>
                                        </p:tgtEl>
                                        <p:attrNameLst>
                                          <p:attrName>ppt_x</p:attrName>
                                        </p:attrNameLst>
                                      </p:cBhvr>
                                      <p:tavLst>
                                        <p:tav tm="0">
                                          <p:val>
                                            <p:strVal val="ppt_x"/>
                                          </p:val>
                                        </p:tav>
                                        <p:tav tm="100000">
                                          <p:val>
                                            <p:strVal val="1+ppt_w/2"/>
                                          </p:val>
                                        </p:tav>
                                      </p:tavLst>
                                    </p:anim>
                                    <p:anim calcmode="lin" valueType="num">
                                      <p:cBhvr additive="base">
                                        <p:cTn id="55" dur="3000"/>
                                        <p:tgtEl>
                                          <p:spTgt spid="8"/>
                                        </p:tgtEl>
                                        <p:attrNameLst>
                                          <p:attrName>ppt_y</p:attrName>
                                        </p:attrNameLst>
                                      </p:cBhvr>
                                      <p:tavLst>
                                        <p:tav tm="0">
                                          <p:val>
                                            <p:strVal val="ppt_y"/>
                                          </p:val>
                                        </p:tav>
                                        <p:tav tm="100000">
                                          <p:val>
                                            <p:strVal val="ppt_y"/>
                                          </p:val>
                                        </p:tav>
                                      </p:tavLst>
                                    </p:anim>
                                    <p:set>
                                      <p:cBhvr>
                                        <p:cTn id="56" dur="1" fill="hold">
                                          <p:stCondLst>
                                            <p:cond delay="2999"/>
                                          </p:stCondLst>
                                        </p:cTn>
                                        <p:tgtEl>
                                          <p:spTgt spid="8"/>
                                        </p:tgtEl>
                                        <p:attrNameLst>
                                          <p:attrName>style.visibility</p:attrName>
                                        </p:attrNameLst>
                                      </p:cBhvr>
                                      <p:to>
                                        <p:strVal val="hidden"/>
                                      </p:to>
                                    </p:set>
                                  </p:childTnLst>
                                </p:cTn>
                              </p:par>
                              <p:par>
                                <p:cTn id="57" presetID="2" presetClass="exit" presetSubtype="2" fill="hold" nodeType="withEffect">
                                  <p:stCondLst>
                                    <p:cond delay="0"/>
                                  </p:stCondLst>
                                  <p:childTnLst>
                                    <p:anim calcmode="lin" valueType="num">
                                      <p:cBhvr additive="base">
                                        <p:cTn id="58" dur="3000"/>
                                        <p:tgtEl>
                                          <p:spTgt spid="9"/>
                                        </p:tgtEl>
                                        <p:attrNameLst>
                                          <p:attrName>ppt_x</p:attrName>
                                        </p:attrNameLst>
                                      </p:cBhvr>
                                      <p:tavLst>
                                        <p:tav tm="0">
                                          <p:val>
                                            <p:strVal val="ppt_x"/>
                                          </p:val>
                                        </p:tav>
                                        <p:tav tm="100000">
                                          <p:val>
                                            <p:strVal val="1+ppt_w/2"/>
                                          </p:val>
                                        </p:tav>
                                      </p:tavLst>
                                    </p:anim>
                                    <p:anim calcmode="lin" valueType="num">
                                      <p:cBhvr additive="base">
                                        <p:cTn id="59" dur="3000"/>
                                        <p:tgtEl>
                                          <p:spTgt spid="9"/>
                                        </p:tgtEl>
                                        <p:attrNameLst>
                                          <p:attrName>ppt_y</p:attrName>
                                        </p:attrNameLst>
                                      </p:cBhvr>
                                      <p:tavLst>
                                        <p:tav tm="0">
                                          <p:val>
                                            <p:strVal val="ppt_y"/>
                                          </p:val>
                                        </p:tav>
                                        <p:tav tm="100000">
                                          <p:val>
                                            <p:strVal val="ppt_y"/>
                                          </p:val>
                                        </p:tav>
                                      </p:tavLst>
                                    </p:anim>
                                    <p:set>
                                      <p:cBhvr>
                                        <p:cTn id="60" dur="1" fill="hold">
                                          <p:stCondLst>
                                            <p:cond delay="2999"/>
                                          </p:stCondLst>
                                        </p:cTn>
                                        <p:tgtEl>
                                          <p:spTgt spid="9"/>
                                        </p:tgtEl>
                                        <p:attrNameLst>
                                          <p:attrName>style.visibility</p:attrName>
                                        </p:attrNameLst>
                                      </p:cBhvr>
                                      <p:to>
                                        <p:strVal val="hidden"/>
                                      </p:to>
                                    </p:set>
                                  </p:childTnLst>
                                </p:cTn>
                              </p:par>
                              <p:par>
                                <p:cTn id="61" presetID="2" presetClass="exit" presetSubtype="2" fill="hold" nodeType="withEffect">
                                  <p:stCondLst>
                                    <p:cond delay="0"/>
                                  </p:stCondLst>
                                  <p:childTnLst>
                                    <p:anim calcmode="lin" valueType="num">
                                      <p:cBhvr additive="base">
                                        <p:cTn id="62" dur="3000"/>
                                        <p:tgtEl>
                                          <p:spTgt spid="10"/>
                                        </p:tgtEl>
                                        <p:attrNameLst>
                                          <p:attrName>ppt_x</p:attrName>
                                        </p:attrNameLst>
                                      </p:cBhvr>
                                      <p:tavLst>
                                        <p:tav tm="0">
                                          <p:val>
                                            <p:strVal val="ppt_x"/>
                                          </p:val>
                                        </p:tav>
                                        <p:tav tm="100000">
                                          <p:val>
                                            <p:strVal val="1+ppt_w/2"/>
                                          </p:val>
                                        </p:tav>
                                      </p:tavLst>
                                    </p:anim>
                                    <p:anim calcmode="lin" valueType="num">
                                      <p:cBhvr additive="base">
                                        <p:cTn id="63" dur="3000"/>
                                        <p:tgtEl>
                                          <p:spTgt spid="10"/>
                                        </p:tgtEl>
                                        <p:attrNameLst>
                                          <p:attrName>ppt_y</p:attrName>
                                        </p:attrNameLst>
                                      </p:cBhvr>
                                      <p:tavLst>
                                        <p:tav tm="0">
                                          <p:val>
                                            <p:strVal val="ppt_y"/>
                                          </p:val>
                                        </p:tav>
                                        <p:tav tm="100000">
                                          <p:val>
                                            <p:strVal val="ppt_y"/>
                                          </p:val>
                                        </p:tav>
                                      </p:tavLst>
                                    </p:anim>
                                    <p:set>
                                      <p:cBhvr>
                                        <p:cTn id="64" dur="1" fill="hold">
                                          <p:stCondLst>
                                            <p:cond delay="2999"/>
                                          </p:stCondLst>
                                        </p:cTn>
                                        <p:tgtEl>
                                          <p:spTgt spid="10"/>
                                        </p:tgtEl>
                                        <p:attrNameLst>
                                          <p:attrName>style.visibility</p:attrName>
                                        </p:attrNameLst>
                                      </p:cBhvr>
                                      <p:to>
                                        <p:strVal val="hidden"/>
                                      </p:to>
                                    </p:set>
                                  </p:childTnLst>
                                </p:cTn>
                              </p:par>
                              <p:par>
                                <p:cTn id="65" presetID="2" presetClass="exit" presetSubtype="2" fill="hold" nodeType="withEffect">
                                  <p:stCondLst>
                                    <p:cond delay="0"/>
                                  </p:stCondLst>
                                  <p:childTnLst>
                                    <p:anim calcmode="lin" valueType="num">
                                      <p:cBhvr additive="base">
                                        <p:cTn id="66" dur="3000"/>
                                        <p:tgtEl>
                                          <p:spTgt spid="11"/>
                                        </p:tgtEl>
                                        <p:attrNameLst>
                                          <p:attrName>ppt_x</p:attrName>
                                        </p:attrNameLst>
                                      </p:cBhvr>
                                      <p:tavLst>
                                        <p:tav tm="0">
                                          <p:val>
                                            <p:strVal val="ppt_x"/>
                                          </p:val>
                                        </p:tav>
                                        <p:tav tm="100000">
                                          <p:val>
                                            <p:strVal val="1+ppt_w/2"/>
                                          </p:val>
                                        </p:tav>
                                      </p:tavLst>
                                    </p:anim>
                                    <p:anim calcmode="lin" valueType="num">
                                      <p:cBhvr additive="base">
                                        <p:cTn id="67" dur="3000"/>
                                        <p:tgtEl>
                                          <p:spTgt spid="11"/>
                                        </p:tgtEl>
                                        <p:attrNameLst>
                                          <p:attrName>ppt_y</p:attrName>
                                        </p:attrNameLst>
                                      </p:cBhvr>
                                      <p:tavLst>
                                        <p:tav tm="0">
                                          <p:val>
                                            <p:strVal val="ppt_y"/>
                                          </p:val>
                                        </p:tav>
                                        <p:tav tm="100000">
                                          <p:val>
                                            <p:strVal val="ppt_y"/>
                                          </p:val>
                                        </p:tav>
                                      </p:tavLst>
                                    </p:anim>
                                    <p:set>
                                      <p:cBhvr>
                                        <p:cTn id="68" dur="1" fill="hold">
                                          <p:stCondLst>
                                            <p:cond delay="2999"/>
                                          </p:stCondLst>
                                        </p:cTn>
                                        <p:tgtEl>
                                          <p:spTgt spid="11"/>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3000"/>
                                        <p:tgtEl>
                                          <p:spTgt spid="12"/>
                                        </p:tgtEl>
                                        <p:attrNameLst>
                                          <p:attrName>ppt_x</p:attrName>
                                        </p:attrNameLst>
                                      </p:cBhvr>
                                      <p:tavLst>
                                        <p:tav tm="0">
                                          <p:val>
                                            <p:strVal val="ppt_x"/>
                                          </p:val>
                                        </p:tav>
                                        <p:tav tm="100000">
                                          <p:val>
                                            <p:strVal val="1+ppt_w/2"/>
                                          </p:val>
                                        </p:tav>
                                      </p:tavLst>
                                    </p:anim>
                                    <p:anim calcmode="lin" valueType="num">
                                      <p:cBhvr additive="base">
                                        <p:cTn id="71" dur="3000"/>
                                        <p:tgtEl>
                                          <p:spTgt spid="12"/>
                                        </p:tgtEl>
                                        <p:attrNameLst>
                                          <p:attrName>ppt_y</p:attrName>
                                        </p:attrNameLst>
                                      </p:cBhvr>
                                      <p:tavLst>
                                        <p:tav tm="0">
                                          <p:val>
                                            <p:strVal val="ppt_y"/>
                                          </p:val>
                                        </p:tav>
                                        <p:tav tm="100000">
                                          <p:val>
                                            <p:strVal val="ppt_y"/>
                                          </p:val>
                                        </p:tav>
                                      </p:tavLst>
                                    </p:anim>
                                    <p:set>
                                      <p:cBhvr>
                                        <p:cTn id="72" dur="1" fill="hold">
                                          <p:stCondLst>
                                            <p:cond delay="2999"/>
                                          </p:stCondLst>
                                        </p:cTn>
                                        <p:tgtEl>
                                          <p:spTgt spid="12"/>
                                        </p:tgtEl>
                                        <p:attrNameLst>
                                          <p:attrName>style.visibility</p:attrName>
                                        </p:attrNameLst>
                                      </p:cBhvr>
                                      <p:to>
                                        <p:strVal val="hidden"/>
                                      </p:to>
                                    </p:set>
                                  </p:childTnLst>
                                </p:cTn>
                              </p:par>
                              <p:par>
                                <p:cTn id="73" presetID="2" presetClass="exit" presetSubtype="8" fill="hold" nodeType="withEffect">
                                  <p:stCondLst>
                                    <p:cond delay="0"/>
                                  </p:stCondLst>
                                  <p:childTnLst>
                                    <p:anim calcmode="lin" valueType="num">
                                      <p:cBhvr additive="base">
                                        <p:cTn id="74" dur="3000"/>
                                        <p:tgtEl>
                                          <p:spTgt spid="13"/>
                                        </p:tgtEl>
                                        <p:attrNameLst>
                                          <p:attrName>ppt_x</p:attrName>
                                        </p:attrNameLst>
                                      </p:cBhvr>
                                      <p:tavLst>
                                        <p:tav tm="0">
                                          <p:val>
                                            <p:strVal val="ppt_x"/>
                                          </p:val>
                                        </p:tav>
                                        <p:tav tm="100000">
                                          <p:val>
                                            <p:strVal val="0-ppt_w/2"/>
                                          </p:val>
                                        </p:tav>
                                      </p:tavLst>
                                    </p:anim>
                                    <p:anim calcmode="lin" valueType="num">
                                      <p:cBhvr additive="base">
                                        <p:cTn id="75" dur="3000"/>
                                        <p:tgtEl>
                                          <p:spTgt spid="13"/>
                                        </p:tgtEl>
                                        <p:attrNameLst>
                                          <p:attrName>ppt_y</p:attrName>
                                        </p:attrNameLst>
                                      </p:cBhvr>
                                      <p:tavLst>
                                        <p:tav tm="0">
                                          <p:val>
                                            <p:strVal val="ppt_y"/>
                                          </p:val>
                                        </p:tav>
                                        <p:tav tm="100000">
                                          <p:val>
                                            <p:strVal val="ppt_y"/>
                                          </p:val>
                                        </p:tav>
                                      </p:tavLst>
                                    </p:anim>
                                    <p:set>
                                      <p:cBhvr>
                                        <p:cTn id="76" dur="1" fill="hold">
                                          <p:stCondLst>
                                            <p:cond delay="2999"/>
                                          </p:stCondLst>
                                        </p:cTn>
                                        <p:tgtEl>
                                          <p:spTgt spid="13"/>
                                        </p:tgtEl>
                                        <p:attrNameLst>
                                          <p:attrName>style.visibility</p:attrName>
                                        </p:attrNameLst>
                                      </p:cBhvr>
                                      <p:to>
                                        <p:strVal val="hidden"/>
                                      </p:to>
                                    </p:set>
                                  </p:childTnLst>
                                </p:cTn>
                              </p:par>
                              <p:par>
                                <p:cTn id="77" presetID="2" presetClass="exit" presetSubtype="8" fill="hold" nodeType="withEffect">
                                  <p:stCondLst>
                                    <p:cond delay="0"/>
                                  </p:stCondLst>
                                  <p:childTnLst>
                                    <p:anim calcmode="lin" valueType="num">
                                      <p:cBhvr additive="base">
                                        <p:cTn id="78" dur="3000"/>
                                        <p:tgtEl>
                                          <p:spTgt spid="14"/>
                                        </p:tgtEl>
                                        <p:attrNameLst>
                                          <p:attrName>ppt_x</p:attrName>
                                        </p:attrNameLst>
                                      </p:cBhvr>
                                      <p:tavLst>
                                        <p:tav tm="0">
                                          <p:val>
                                            <p:strVal val="ppt_x"/>
                                          </p:val>
                                        </p:tav>
                                        <p:tav tm="100000">
                                          <p:val>
                                            <p:strVal val="0-ppt_w/2"/>
                                          </p:val>
                                        </p:tav>
                                      </p:tavLst>
                                    </p:anim>
                                    <p:anim calcmode="lin" valueType="num">
                                      <p:cBhvr additive="base">
                                        <p:cTn id="79" dur="3000"/>
                                        <p:tgtEl>
                                          <p:spTgt spid="14"/>
                                        </p:tgtEl>
                                        <p:attrNameLst>
                                          <p:attrName>ppt_y</p:attrName>
                                        </p:attrNameLst>
                                      </p:cBhvr>
                                      <p:tavLst>
                                        <p:tav tm="0">
                                          <p:val>
                                            <p:strVal val="ppt_y"/>
                                          </p:val>
                                        </p:tav>
                                        <p:tav tm="100000">
                                          <p:val>
                                            <p:strVal val="ppt_y"/>
                                          </p:val>
                                        </p:tav>
                                      </p:tavLst>
                                    </p:anim>
                                    <p:set>
                                      <p:cBhvr>
                                        <p:cTn id="80" dur="1" fill="hold">
                                          <p:stCondLst>
                                            <p:cond delay="2999"/>
                                          </p:stCondLst>
                                        </p:cTn>
                                        <p:tgtEl>
                                          <p:spTgt spid="14"/>
                                        </p:tgtEl>
                                        <p:attrNameLst>
                                          <p:attrName>style.visibility</p:attrName>
                                        </p:attrNameLst>
                                      </p:cBhvr>
                                      <p:to>
                                        <p:strVal val="hidden"/>
                                      </p:to>
                                    </p:set>
                                  </p:childTnLst>
                                </p:cTn>
                              </p:par>
                              <p:par>
                                <p:cTn id="81" presetID="2" presetClass="exit" presetSubtype="8" fill="hold" nodeType="withEffect">
                                  <p:stCondLst>
                                    <p:cond delay="0"/>
                                  </p:stCondLst>
                                  <p:childTnLst>
                                    <p:anim calcmode="lin" valueType="num">
                                      <p:cBhvr additive="base">
                                        <p:cTn id="82" dur="3000"/>
                                        <p:tgtEl>
                                          <p:spTgt spid="15"/>
                                        </p:tgtEl>
                                        <p:attrNameLst>
                                          <p:attrName>ppt_x</p:attrName>
                                        </p:attrNameLst>
                                      </p:cBhvr>
                                      <p:tavLst>
                                        <p:tav tm="0">
                                          <p:val>
                                            <p:strVal val="ppt_x"/>
                                          </p:val>
                                        </p:tav>
                                        <p:tav tm="100000">
                                          <p:val>
                                            <p:strVal val="0-ppt_w/2"/>
                                          </p:val>
                                        </p:tav>
                                      </p:tavLst>
                                    </p:anim>
                                    <p:anim calcmode="lin" valueType="num">
                                      <p:cBhvr additive="base">
                                        <p:cTn id="83" dur="3000"/>
                                        <p:tgtEl>
                                          <p:spTgt spid="15"/>
                                        </p:tgtEl>
                                        <p:attrNameLst>
                                          <p:attrName>ppt_y</p:attrName>
                                        </p:attrNameLst>
                                      </p:cBhvr>
                                      <p:tavLst>
                                        <p:tav tm="0">
                                          <p:val>
                                            <p:strVal val="ppt_y"/>
                                          </p:val>
                                        </p:tav>
                                        <p:tav tm="100000">
                                          <p:val>
                                            <p:strVal val="ppt_y"/>
                                          </p:val>
                                        </p:tav>
                                      </p:tavLst>
                                    </p:anim>
                                    <p:set>
                                      <p:cBhvr>
                                        <p:cTn id="84" dur="1" fill="hold">
                                          <p:stCondLst>
                                            <p:cond delay="2999"/>
                                          </p:stCondLst>
                                        </p:cTn>
                                        <p:tgtEl>
                                          <p:spTgt spid="15"/>
                                        </p:tgtEl>
                                        <p:attrNameLst>
                                          <p:attrName>style.visibility</p:attrName>
                                        </p:attrNameLst>
                                      </p:cBhvr>
                                      <p:to>
                                        <p:strVal val="hidden"/>
                                      </p:to>
                                    </p:set>
                                  </p:childTnLst>
                                </p:cTn>
                              </p:par>
                              <p:par>
                                <p:cTn id="85" presetID="2" presetClass="exit" presetSubtype="8" fill="hold" nodeType="withEffect">
                                  <p:stCondLst>
                                    <p:cond delay="0"/>
                                  </p:stCondLst>
                                  <p:childTnLst>
                                    <p:anim calcmode="lin" valueType="num">
                                      <p:cBhvr additive="base">
                                        <p:cTn id="86" dur="3000"/>
                                        <p:tgtEl>
                                          <p:spTgt spid="16"/>
                                        </p:tgtEl>
                                        <p:attrNameLst>
                                          <p:attrName>ppt_x</p:attrName>
                                        </p:attrNameLst>
                                      </p:cBhvr>
                                      <p:tavLst>
                                        <p:tav tm="0">
                                          <p:val>
                                            <p:strVal val="ppt_x"/>
                                          </p:val>
                                        </p:tav>
                                        <p:tav tm="100000">
                                          <p:val>
                                            <p:strVal val="0-ppt_w/2"/>
                                          </p:val>
                                        </p:tav>
                                      </p:tavLst>
                                    </p:anim>
                                    <p:anim calcmode="lin" valueType="num">
                                      <p:cBhvr additive="base">
                                        <p:cTn id="87" dur="3000"/>
                                        <p:tgtEl>
                                          <p:spTgt spid="16"/>
                                        </p:tgtEl>
                                        <p:attrNameLst>
                                          <p:attrName>ppt_y</p:attrName>
                                        </p:attrNameLst>
                                      </p:cBhvr>
                                      <p:tavLst>
                                        <p:tav tm="0">
                                          <p:val>
                                            <p:strVal val="ppt_y"/>
                                          </p:val>
                                        </p:tav>
                                        <p:tav tm="100000">
                                          <p:val>
                                            <p:strVal val="ppt_y"/>
                                          </p:val>
                                        </p:tav>
                                      </p:tavLst>
                                    </p:anim>
                                    <p:set>
                                      <p:cBhvr>
                                        <p:cTn id="88" dur="1" fill="hold">
                                          <p:stCondLst>
                                            <p:cond delay="2999"/>
                                          </p:stCondLst>
                                        </p:cTn>
                                        <p:tgtEl>
                                          <p:spTgt spid="16"/>
                                        </p:tgtEl>
                                        <p:attrNameLst>
                                          <p:attrName>style.visibility</p:attrName>
                                        </p:attrNameLst>
                                      </p:cBhvr>
                                      <p:to>
                                        <p:strVal val="hidden"/>
                                      </p:to>
                                    </p:set>
                                  </p:childTnLst>
                                </p:cTn>
                              </p:par>
                              <p:par>
                                <p:cTn id="89" presetID="2" presetClass="exit" presetSubtype="8" fill="hold" nodeType="withEffect">
                                  <p:stCondLst>
                                    <p:cond delay="0"/>
                                  </p:stCondLst>
                                  <p:childTnLst>
                                    <p:anim calcmode="lin" valueType="num">
                                      <p:cBhvr additive="base">
                                        <p:cTn id="90" dur="3000"/>
                                        <p:tgtEl>
                                          <p:spTgt spid="17"/>
                                        </p:tgtEl>
                                        <p:attrNameLst>
                                          <p:attrName>ppt_x</p:attrName>
                                        </p:attrNameLst>
                                      </p:cBhvr>
                                      <p:tavLst>
                                        <p:tav tm="0">
                                          <p:val>
                                            <p:strVal val="ppt_x"/>
                                          </p:val>
                                        </p:tav>
                                        <p:tav tm="100000">
                                          <p:val>
                                            <p:strVal val="0-ppt_w/2"/>
                                          </p:val>
                                        </p:tav>
                                      </p:tavLst>
                                    </p:anim>
                                    <p:anim calcmode="lin" valueType="num">
                                      <p:cBhvr additive="base">
                                        <p:cTn id="91" dur="3000"/>
                                        <p:tgtEl>
                                          <p:spTgt spid="17"/>
                                        </p:tgtEl>
                                        <p:attrNameLst>
                                          <p:attrName>ppt_y</p:attrName>
                                        </p:attrNameLst>
                                      </p:cBhvr>
                                      <p:tavLst>
                                        <p:tav tm="0">
                                          <p:val>
                                            <p:strVal val="ppt_y"/>
                                          </p:val>
                                        </p:tav>
                                        <p:tav tm="100000">
                                          <p:val>
                                            <p:strVal val="ppt_y"/>
                                          </p:val>
                                        </p:tav>
                                      </p:tavLst>
                                    </p:anim>
                                    <p:set>
                                      <p:cBhvr>
                                        <p:cTn id="92" dur="1" fill="hold">
                                          <p:stCondLst>
                                            <p:cond delay="2999"/>
                                          </p:stCondLst>
                                        </p:cTn>
                                        <p:tgtEl>
                                          <p:spTgt spid="17"/>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3000"/>
                                        <p:tgtEl>
                                          <p:spTgt spid="18"/>
                                        </p:tgtEl>
                                        <p:attrNameLst>
                                          <p:attrName>ppt_x</p:attrName>
                                        </p:attrNameLst>
                                      </p:cBhvr>
                                      <p:tavLst>
                                        <p:tav tm="0">
                                          <p:val>
                                            <p:strVal val="ppt_x"/>
                                          </p:val>
                                        </p:tav>
                                        <p:tav tm="100000">
                                          <p:val>
                                            <p:strVal val="0-ppt_w/2"/>
                                          </p:val>
                                        </p:tav>
                                      </p:tavLst>
                                    </p:anim>
                                    <p:anim calcmode="lin" valueType="num">
                                      <p:cBhvr additive="base">
                                        <p:cTn id="95" dur="3000"/>
                                        <p:tgtEl>
                                          <p:spTgt spid="18"/>
                                        </p:tgtEl>
                                        <p:attrNameLst>
                                          <p:attrName>ppt_y</p:attrName>
                                        </p:attrNameLst>
                                      </p:cBhvr>
                                      <p:tavLst>
                                        <p:tav tm="0">
                                          <p:val>
                                            <p:strVal val="ppt_y"/>
                                          </p:val>
                                        </p:tav>
                                        <p:tav tm="100000">
                                          <p:val>
                                            <p:strVal val="ppt_y"/>
                                          </p:val>
                                        </p:tav>
                                      </p:tavLst>
                                    </p:anim>
                                    <p:set>
                                      <p:cBhvr>
                                        <p:cTn id="96" dur="1" fill="hold">
                                          <p:stCondLst>
                                            <p:cond delay="2999"/>
                                          </p:stCondLst>
                                        </p:cTn>
                                        <p:tgtEl>
                                          <p:spTgt spid="18"/>
                                        </p:tgtEl>
                                        <p:attrNameLst>
                                          <p:attrName>style.visibility</p:attrName>
                                        </p:attrNameLst>
                                      </p:cBhvr>
                                      <p:to>
                                        <p:strVal val="hidden"/>
                                      </p:to>
                                    </p:set>
                                  </p:childTnLst>
                                </p:cTn>
                              </p:par>
                              <p:par>
                                <p:cTn id="97" presetID="2" presetClass="exit" presetSubtype="8" fill="hold" nodeType="withEffect">
                                  <p:stCondLst>
                                    <p:cond delay="0"/>
                                  </p:stCondLst>
                                  <p:childTnLst>
                                    <p:anim calcmode="lin" valueType="num">
                                      <p:cBhvr additive="base">
                                        <p:cTn id="98" dur="3000"/>
                                        <p:tgtEl>
                                          <p:spTgt spid="19"/>
                                        </p:tgtEl>
                                        <p:attrNameLst>
                                          <p:attrName>ppt_x</p:attrName>
                                        </p:attrNameLst>
                                      </p:cBhvr>
                                      <p:tavLst>
                                        <p:tav tm="0">
                                          <p:val>
                                            <p:strVal val="ppt_x"/>
                                          </p:val>
                                        </p:tav>
                                        <p:tav tm="100000">
                                          <p:val>
                                            <p:strVal val="0-ppt_w/2"/>
                                          </p:val>
                                        </p:tav>
                                      </p:tavLst>
                                    </p:anim>
                                    <p:anim calcmode="lin" valueType="num">
                                      <p:cBhvr additive="base">
                                        <p:cTn id="99" dur="3000"/>
                                        <p:tgtEl>
                                          <p:spTgt spid="19"/>
                                        </p:tgtEl>
                                        <p:attrNameLst>
                                          <p:attrName>ppt_y</p:attrName>
                                        </p:attrNameLst>
                                      </p:cBhvr>
                                      <p:tavLst>
                                        <p:tav tm="0">
                                          <p:val>
                                            <p:strVal val="ppt_y"/>
                                          </p:val>
                                        </p:tav>
                                        <p:tav tm="100000">
                                          <p:val>
                                            <p:strVal val="ppt_y"/>
                                          </p:val>
                                        </p:tav>
                                      </p:tavLst>
                                    </p:anim>
                                    <p:set>
                                      <p:cBhvr>
                                        <p:cTn id="100" dur="1" fill="hold">
                                          <p:stCondLst>
                                            <p:cond delay="2999"/>
                                          </p:stCondLst>
                                        </p:cTn>
                                        <p:tgtEl>
                                          <p:spTgt spid="19"/>
                                        </p:tgtEl>
                                        <p:attrNameLst>
                                          <p:attrName>style.visibility</p:attrName>
                                        </p:attrNameLst>
                                      </p:cBhvr>
                                      <p:to>
                                        <p:strVal val="hidden"/>
                                      </p:to>
                                    </p:set>
                                  </p:childTnLst>
                                </p:cTn>
                              </p:par>
                              <p:par>
                                <p:cTn id="101" presetID="2" presetClass="exit" presetSubtype="8" fill="hold" nodeType="withEffect">
                                  <p:stCondLst>
                                    <p:cond delay="0"/>
                                  </p:stCondLst>
                                  <p:childTnLst>
                                    <p:anim calcmode="lin" valueType="num">
                                      <p:cBhvr additive="base">
                                        <p:cTn id="102" dur="3000"/>
                                        <p:tgtEl>
                                          <p:spTgt spid="20"/>
                                        </p:tgtEl>
                                        <p:attrNameLst>
                                          <p:attrName>ppt_x</p:attrName>
                                        </p:attrNameLst>
                                      </p:cBhvr>
                                      <p:tavLst>
                                        <p:tav tm="0">
                                          <p:val>
                                            <p:strVal val="ppt_x"/>
                                          </p:val>
                                        </p:tav>
                                        <p:tav tm="100000">
                                          <p:val>
                                            <p:strVal val="0-ppt_w/2"/>
                                          </p:val>
                                        </p:tav>
                                      </p:tavLst>
                                    </p:anim>
                                    <p:anim calcmode="lin" valueType="num">
                                      <p:cBhvr additive="base">
                                        <p:cTn id="103" dur="3000"/>
                                        <p:tgtEl>
                                          <p:spTgt spid="20"/>
                                        </p:tgtEl>
                                        <p:attrNameLst>
                                          <p:attrName>ppt_y</p:attrName>
                                        </p:attrNameLst>
                                      </p:cBhvr>
                                      <p:tavLst>
                                        <p:tav tm="0">
                                          <p:val>
                                            <p:strVal val="ppt_y"/>
                                          </p:val>
                                        </p:tav>
                                        <p:tav tm="100000">
                                          <p:val>
                                            <p:strVal val="ppt_y"/>
                                          </p:val>
                                        </p:tav>
                                      </p:tavLst>
                                    </p:anim>
                                    <p:set>
                                      <p:cBhvr>
                                        <p:cTn id="104" dur="1" fill="hold">
                                          <p:stCondLst>
                                            <p:cond delay="2999"/>
                                          </p:stCondLst>
                                        </p:cTn>
                                        <p:tgtEl>
                                          <p:spTgt spid="20"/>
                                        </p:tgtEl>
                                        <p:attrNameLst>
                                          <p:attrName>style.visibility</p:attrName>
                                        </p:attrNameLst>
                                      </p:cBhvr>
                                      <p:to>
                                        <p:strVal val="hidden"/>
                                      </p:to>
                                    </p:se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75000"/>
                </a:schemeClr>
              </a:gs>
              <a:gs pos="50000">
                <a:schemeClr val="accent5">
                  <a:lumMod val="50000"/>
                  <a:shade val="67500"/>
                  <a:satMod val="115000"/>
                </a:schemeClr>
              </a:gs>
              <a:gs pos="100000">
                <a:schemeClr val="accent5">
                  <a:lumMod val="50000"/>
                  <a:shade val="100000"/>
                  <a:satMod val="115000"/>
                </a:schemeClr>
              </a:gs>
            </a:gsLst>
            <a:path path="circle">
              <a:fillToRect l="50000" t="50000" r="50000" b="50000"/>
            </a:path>
            <a:tileRect/>
          </a:gradFill>
        </p:spPr>
        <p:txBody>
          <a:bodyPr/>
          <a:lstStyle/>
          <a:p>
            <a:endParaRPr lang="es-ES" dirty="0"/>
          </a:p>
        </p:txBody>
      </p:sp>
      <p:pic>
        <p:nvPicPr>
          <p:cNvPr id="4" name="3 Imagen" descr="0(71).jpg"/>
          <p:cNvPicPr>
            <a:picLocks noChangeAspect="1"/>
          </p:cNvPicPr>
          <p:nvPr/>
        </p:nvPicPr>
        <p:blipFill>
          <a:blip r:embed="rId2"/>
          <a:stretch>
            <a:fillRect/>
          </a:stretch>
        </p:blipFill>
        <p:spPr>
          <a:xfrm>
            <a:off x="-35719" y="0"/>
            <a:ext cx="9179719" cy="6858000"/>
          </a:xfrm>
          <a:prstGeom prst="rect">
            <a:avLst/>
          </a:prstGeom>
        </p:spPr>
      </p:pic>
      <p:sp>
        <p:nvSpPr>
          <p:cNvPr id="6" name="5 Cheurón"/>
          <p:cNvSpPr/>
          <p:nvPr/>
        </p:nvSpPr>
        <p:spPr>
          <a:xfrm rot="2326250">
            <a:off x="1702719" y="1264685"/>
            <a:ext cx="2357454" cy="1704597"/>
          </a:xfrm>
          <a:prstGeom prst="chevron">
            <a:avLst>
              <a:gd name="adj" fmla="val 105538"/>
            </a:avLst>
          </a:prstGeom>
          <a:gradFill flip="none" rotWithShape="1">
            <a:gsLst>
              <a:gs pos="26000">
                <a:srgbClr val="FF9900"/>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8371958">
            <a:off x="4986049" y="1132600"/>
            <a:ext cx="2357454" cy="1704597"/>
          </a:xfrm>
          <a:prstGeom prst="chevron">
            <a:avLst>
              <a:gd name="adj" fmla="val 106995"/>
            </a:avLst>
          </a:prstGeom>
          <a:gradFill flip="none" rotWithShape="1">
            <a:gsLst>
              <a:gs pos="26000">
                <a:srgbClr val="FF9900"/>
              </a:gs>
              <a:gs pos="50000">
                <a:schemeClr val="tx2">
                  <a:lumMod val="75000"/>
                  <a:shade val="67500"/>
                  <a:satMod val="115000"/>
                </a:schemeClr>
              </a:gs>
              <a:gs pos="100000">
                <a:schemeClr val="tx2">
                  <a:lumMod val="75000"/>
                  <a:shade val="100000"/>
                  <a:satMod val="115000"/>
                </a:schemeClr>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9315772">
            <a:off x="1560634" y="4045953"/>
            <a:ext cx="2357454" cy="1704597"/>
          </a:xfrm>
          <a:prstGeom prst="chevron">
            <a:avLst>
              <a:gd name="adj" fmla="val 109305"/>
            </a:avLst>
          </a:prstGeom>
          <a:gradFill flip="none" rotWithShape="1">
            <a:gsLst>
              <a:gs pos="26000">
                <a:srgbClr val="FF9900"/>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3122895">
            <a:off x="4988939" y="3907514"/>
            <a:ext cx="2357454" cy="1704597"/>
          </a:xfrm>
          <a:prstGeom prst="chevron">
            <a:avLst>
              <a:gd name="adj" fmla="val 106841"/>
            </a:avLst>
          </a:prstGeom>
          <a:gradFill flip="none" rotWithShape="1">
            <a:gsLst>
              <a:gs pos="26000">
                <a:srgbClr val="FF9900"/>
              </a:gs>
              <a:gs pos="50000">
                <a:schemeClr val="tx2">
                  <a:lumMod val="75000"/>
                  <a:shade val="67500"/>
                  <a:satMod val="115000"/>
                </a:schemeClr>
              </a:gs>
              <a:gs pos="100000">
                <a:schemeClr val="tx2">
                  <a:lumMod val="75000"/>
                  <a:shade val="100000"/>
                  <a:satMod val="115000"/>
                </a:schemeClr>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2326250">
            <a:off x="1059777" y="764619"/>
            <a:ext cx="2357454" cy="1704597"/>
          </a:xfrm>
          <a:prstGeom prst="chevron">
            <a:avLst>
              <a:gd name="adj" fmla="val 104024"/>
            </a:avLst>
          </a:prstGeom>
          <a:gradFill flip="none" rotWithShape="1">
            <a:gsLst>
              <a:gs pos="26000">
                <a:srgbClr val="FF9900"/>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2326250">
            <a:off x="273991" y="121677"/>
            <a:ext cx="2357454" cy="1704597"/>
          </a:xfrm>
          <a:prstGeom prst="chevron">
            <a:avLst>
              <a:gd name="adj" fmla="val 105052"/>
            </a:avLst>
          </a:prstGeom>
          <a:gradFill flip="none" rotWithShape="1">
            <a:gsLst>
              <a:gs pos="26000">
                <a:srgbClr val="FF9900"/>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8371958">
            <a:off x="5628992" y="561121"/>
            <a:ext cx="2357454" cy="1704597"/>
          </a:xfrm>
          <a:prstGeom prst="chevron">
            <a:avLst>
              <a:gd name="adj" fmla="val 109267"/>
            </a:avLst>
          </a:prstGeom>
          <a:gradFill flip="none" rotWithShape="1">
            <a:gsLst>
              <a:gs pos="26000">
                <a:srgbClr val="FF9900"/>
              </a:gs>
              <a:gs pos="50000">
                <a:schemeClr val="tx2">
                  <a:lumMod val="75000"/>
                  <a:shade val="67500"/>
                  <a:satMod val="115000"/>
                </a:schemeClr>
              </a:gs>
              <a:gs pos="100000">
                <a:schemeClr val="tx2">
                  <a:lumMod val="75000"/>
                  <a:shade val="100000"/>
                  <a:satMod val="115000"/>
                </a:schemeClr>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9315772">
            <a:off x="917691" y="4607889"/>
            <a:ext cx="2357454" cy="1704597"/>
          </a:xfrm>
          <a:prstGeom prst="chevron">
            <a:avLst>
              <a:gd name="adj" fmla="val 106939"/>
            </a:avLst>
          </a:prstGeom>
          <a:gradFill flip="none" rotWithShape="1">
            <a:gsLst>
              <a:gs pos="26000">
                <a:srgbClr val="FF9900"/>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9315772">
            <a:off x="242522" y="5271529"/>
            <a:ext cx="2357454" cy="1599962"/>
          </a:xfrm>
          <a:prstGeom prst="chevron">
            <a:avLst>
              <a:gd name="adj" fmla="val 113570"/>
            </a:avLst>
          </a:prstGeom>
          <a:gradFill flip="none" rotWithShape="1">
            <a:gsLst>
              <a:gs pos="26000">
                <a:srgbClr val="FF9900"/>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3122895">
            <a:off x="5594897" y="4441410"/>
            <a:ext cx="2357454" cy="1586336"/>
          </a:xfrm>
          <a:prstGeom prst="chevron">
            <a:avLst>
              <a:gd name="adj" fmla="val 109988"/>
            </a:avLst>
          </a:prstGeom>
          <a:gradFill flip="none" rotWithShape="1">
            <a:gsLst>
              <a:gs pos="26000">
                <a:srgbClr val="FF9900"/>
              </a:gs>
              <a:gs pos="50000">
                <a:schemeClr val="tx2">
                  <a:lumMod val="75000"/>
                  <a:shade val="67500"/>
                  <a:satMod val="115000"/>
                </a:schemeClr>
              </a:gs>
              <a:gs pos="100000">
                <a:schemeClr val="tx2">
                  <a:lumMod val="75000"/>
                  <a:shade val="100000"/>
                  <a:satMod val="115000"/>
                </a:schemeClr>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3122895">
            <a:off x="6346260" y="4907645"/>
            <a:ext cx="2357454" cy="1704597"/>
          </a:xfrm>
          <a:prstGeom prst="chevron">
            <a:avLst>
              <a:gd name="adj" fmla="val 103603"/>
            </a:avLst>
          </a:prstGeom>
          <a:gradFill flip="none" rotWithShape="1">
            <a:gsLst>
              <a:gs pos="26000">
                <a:srgbClr val="FF9900"/>
              </a:gs>
              <a:gs pos="50000">
                <a:schemeClr val="tx2">
                  <a:lumMod val="75000"/>
                  <a:shade val="67500"/>
                  <a:satMod val="115000"/>
                </a:schemeClr>
              </a:gs>
              <a:gs pos="100000">
                <a:schemeClr val="tx2">
                  <a:lumMod val="75000"/>
                  <a:shade val="100000"/>
                  <a:satMod val="115000"/>
                </a:schemeClr>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8371958">
            <a:off x="6271934" y="-10407"/>
            <a:ext cx="2357454" cy="1704597"/>
          </a:xfrm>
          <a:prstGeom prst="chevron">
            <a:avLst>
              <a:gd name="adj" fmla="val 109742"/>
            </a:avLst>
          </a:prstGeom>
          <a:gradFill flip="none" rotWithShape="1">
            <a:gsLst>
              <a:gs pos="26000">
                <a:srgbClr val="FF9900"/>
              </a:gs>
              <a:gs pos="50000">
                <a:schemeClr val="tx2">
                  <a:lumMod val="75000"/>
                  <a:shade val="67500"/>
                  <a:satMod val="115000"/>
                </a:schemeClr>
              </a:gs>
              <a:gs pos="100000">
                <a:schemeClr val="tx2">
                  <a:lumMod val="75000"/>
                  <a:shade val="100000"/>
                  <a:satMod val="115000"/>
                </a:schemeClr>
              </a:gs>
            </a:gsLst>
            <a:path path="circle">
              <a:fillToRect l="100000" t="100000"/>
            </a:path>
            <a:tileRect r="-100000" b="-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285784" y="-642966"/>
            <a:ext cx="9429784" cy="8001056"/>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9" presetClass="entr" presetSubtype="0" fill="hold" grpId="2"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ssolve">
                                      <p:cBhvr>
                                        <p:cTn id="10" dur="2000"/>
                                        <p:tgtEl>
                                          <p:spTgt spid="6"/>
                                        </p:tgtEl>
                                      </p:cBhvr>
                                    </p:animEffect>
                                  </p:childTnLst>
                                </p:cTn>
                              </p:par>
                              <p:par>
                                <p:cTn id="11" presetID="9" presetClass="entr" presetSubtype="0" fill="hold" grpId="2"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ssolve">
                                      <p:cBhvr>
                                        <p:cTn id="13" dur="2000"/>
                                        <p:tgtEl>
                                          <p:spTgt spid="7"/>
                                        </p:tgtEl>
                                      </p:cBhvr>
                                    </p:animEffect>
                                  </p:childTnLst>
                                </p:cTn>
                              </p:par>
                              <p:par>
                                <p:cTn id="14" presetID="9" presetClass="entr" presetSubtype="0" fill="hold" grpId="2"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dissolve">
                                      <p:cBhvr>
                                        <p:cTn id="16" dur="2000"/>
                                        <p:tgtEl>
                                          <p:spTgt spid="9"/>
                                        </p:tgtEl>
                                      </p:cBhvr>
                                    </p:animEffect>
                                  </p:childTnLst>
                                </p:cTn>
                              </p:par>
                              <p:par>
                                <p:cTn id="17" presetID="9" presetClass="entr" presetSubtype="0" fill="hold" grpId="2"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dissolve">
                                      <p:cBhvr>
                                        <p:cTn id="19" dur="2000"/>
                                        <p:tgtEl>
                                          <p:spTgt spid="12"/>
                                        </p:tgtEl>
                                      </p:cBhvr>
                                    </p:animEffect>
                                  </p:childTnLst>
                                </p:cTn>
                              </p:par>
                              <p:par>
                                <p:cTn id="20" presetID="9" presetClass="entr" presetSubtype="0" fill="hold" grpId="2"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dissolve">
                                      <p:cBhvr>
                                        <p:cTn id="22" dur="2000"/>
                                        <p:tgtEl>
                                          <p:spTgt spid="15"/>
                                        </p:tgtEl>
                                      </p:cBhvr>
                                    </p:animEffect>
                                  </p:childTnLst>
                                </p:cTn>
                              </p:par>
                              <p:par>
                                <p:cTn id="23" presetID="9" presetClass="entr" presetSubtype="0" fill="hold" grpId="2"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dissolve">
                                      <p:cBhvr>
                                        <p:cTn id="25" dur="2000"/>
                                        <p:tgtEl>
                                          <p:spTgt spid="16"/>
                                        </p:tgtEl>
                                      </p:cBhvr>
                                    </p:animEffect>
                                  </p:childTnLst>
                                </p:cTn>
                              </p:par>
                              <p:par>
                                <p:cTn id="26" presetID="9" presetClass="entr" presetSubtype="0" fill="hold" grpId="2"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dissolve">
                                      <p:cBhvr>
                                        <p:cTn id="28" dur="2000"/>
                                        <p:tgtEl>
                                          <p:spTgt spid="17"/>
                                        </p:tgtEl>
                                      </p:cBhvr>
                                    </p:animEffect>
                                  </p:childTnLst>
                                </p:cTn>
                              </p:par>
                              <p:par>
                                <p:cTn id="29" presetID="9" presetClass="entr" presetSubtype="0" fill="hold" grpId="2"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dissolve">
                                      <p:cBhvr>
                                        <p:cTn id="31" dur="2000"/>
                                        <p:tgtEl>
                                          <p:spTgt spid="8"/>
                                        </p:tgtEl>
                                      </p:cBhvr>
                                    </p:animEffect>
                                  </p:childTnLst>
                                </p:cTn>
                              </p:par>
                              <p:par>
                                <p:cTn id="32" presetID="9" presetClass="entr" presetSubtype="0" fill="hold" grpId="2"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dissolve">
                                      <p:cBhvr>
                                        <p:cTn id="34" dur="2000"/>
                                        <p:tgtEl>
                                          <p:spTgt spid="10"/>
                                        </p:tgtEl>
                                      </p:cBhvr>
                                    </p:animEffect>
                                  </p:childTnLst>
                                </p:cTn>
                              </p:par>
                              <p:par>
                                <p:cTn id="35" presetID="9" presetClass="entr" presetSubtype="0" fill="hold" grpId="2"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dissolve">
                                      <p:cBhvr>
                                        <p:cTn id="37" dur="2000"/>
                                        <p:tgtEl>
                                          <p:spTgt spid="11"/>
                                        </p:tgtEl>
                                      </p:cBhvr>
                                    </p:animEffect>
                                  </p:childTnLst>
                                </p:cTn>
                              </p:par>
                              <p:par>
                                <p:cTn id="38" presetID="9" presetClass="entr" presetSubtype="0" fill="hold" grpId="2"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dissolve">
                                      <p:cBhvr>
                                        <p:cTn id="40" dur="2000"/>
                                        <p:tgtEl>
                                          <p:spTgt spid="13"/>
                                        </p:tgtEl>
                                      </p:cBhvr>
                                    </p:animEffect>
                                  </p:childTnLst>
                                </p:cTn>
                              </p:par>
                              <p:par>
                                <p:cTn id="41" presetID="9" presetClass="entr" presetSubtype="0" fill="hold" grpId="2"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dissolve">
                                      <p:cBhvr>
                                        <p:cTn id="43" dur="2000"/>
                                        <p:tgtEl>
                                          <p:spTgt spid="14"/>
                                        </p:tgtEl>
                                      </p:cBhvr>
                                    </p:animEffect>
                                  </p:childTnLst>
                                </p:cTn>
                              </p:par>
                              <p:par>
                                <p:cTn id="44" presetID="2" presetClass="entr" presetSubtype="6"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2000" fill="hold"/>
                                        <p:tgtEl>
                                          <p:spTgt spid="6"/>
                                        </p:tgtEl>
                                        <p:attrNameLst>
                                          <p:attrName>ppt_x</p:attrName>
                                        </p:attrNameLst>
                                      </p:cBhvr>
                                      <p:tavLst>
                                        <p:tav tm="0">
                                          <p:val>
                                            <p:strVal val="1+#ppt_w/2"/>
                                          </p:val>
                                        </p:tav>
                                        <p:tav tm="100000">
                                          <p:val>
                                            <p:strVal val="#ppt_x"/>
                                          </p:val>
                                        </p:tav>
                                      </p:tavLst>
                                    </p:anim>
                                    <p:anim calcmode="lin" valueType="num">
                                      <p:cBhvr additive="base">
                                        <p:cTn id="47" dur="2000" fill="hold"/>
                                        <p:tgtEl>
                                          <p:spTgt spid="6"/>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2000" fill="hold"/>
                                        <p:tgtEl>
                                          <p:spTgt spid="10"/>
                                        </p:tgtEl>
                                        <p:attrNameLst>
                                          <p:attrName>ppt_x</p:attrName>
                                        </p:attrNameLst>
                                      </p:cBhvr>
                                      <p:tavLst>
                                        <p:tav tm="0">
                                          <p:val>
                                            <p:strVal val="1+#ppt_w/2"/>
                                          </p:val>
                                        </p:tav>
                                        <p:tav tm="100000">
                                          <p:val>
                                            <p:strVal val="#ppt_x"/>
                                          </p:val>
                                        </p:tav>
                                      </p:tavLst>
                                    </p:anim>
                                    <p:anim calcmode="lin" valueType="num">
                                      <p:cBhvr additive="base">
                                        <p:cTn id="51" dur="2000" fill="hold"/>
                                        <p:tgtEl>
                                          <p:spTgt spid="10"/>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2000" fill="hold"/>
                                        <p:tgtEl>
                                          <p:spTgt spid="11"/>
                                        </p:tgtEl>
                                        <p:attrNameLst>
                                          <p:attrName>ppt_x</p:attrName>
                                        </p:attrNameLst>
                                      </p:cBhvr>
                                      <p:tavLst>
                                        <p:tav tm="0">
                                          <p:val>
                                            <p:strVal val="1+#ppt_w/2"/>
                                          </p:val>
                                        </p:tav>
                                        <p:tav tm="100000">
                                          <p:val>
                                            <p:strVal val="#ppt_x"/>
                                          </p:val>
                                        </p:tav>
                                      </p:tavLst>
                                    </p:anim>
                                    <p:anim calcmode="lin" valueType="num">
                                      <p:cBhvr additive="base">
                                        <p:cTn id="55" dur="2000" fill="hold"/>
                                        <p:tgtEl>
                                          <p:spTgt spid="11"/>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7"/>
                                        </p:tgtEl>
                                        <p:attrNameLst>
                                          <p:attrName>style.visibility</p:attrName>
                                        </p:attrNameLst>
                                      </p:cBhvr>
                                      <p:to>
                                        <p:strVal val="visible"/>
                                      </p:to>
                                    </p:set>
                                    <p:anim calcmode="lin" valueType="num">
                                      <p:cBhvr additive="base">
                                        <p:cTn id="58" dur="2000" fill="hold"/>
                                        <p:tgtEl>
                                          <p:spTgt spid="7"/>
                                        </p:tgtEl>
                                        <p:attrNameLst>
                                          <p:attrName>ppt_x</p:attrName>
                                        </p:attrNameLst>
                                      </p:cBhvr>
                                      <p:tavLst>
                                        <p:tav tm="0">
                                          <p:val>
                                            <p:strVal val="0-#ppt_w/2"/>
                                          </p:val>
                                        </p:tav>
                                        <p:tav tm="100000">
                                          <p:val>
                                            <p:strVal val="#ppt_x"/>
                                          </p:val>
                                        </p:tav>
                                      </p:tavLst>
                                    </p:anim>
                                    <p:anim calcmode="lin" valueType="num">
                                      <p:cBhvr additive="base">
                                        <p:cTn id="59" dur="2000" fill="hold"/>
                                        <p:tgtEl>
                                          <p:spTgt spid="7"/>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2000" fill="hold"/>
                                        <p:tgtEl>
                                          <p:spTgt spid="12"/>
                                        </p:tgtEl>
                                        <p:attrNameLst>
                                          <p:attrName>ppt_x</p:attrName>
                                        </p:attrNameLst>
                                      </p:cBhvr>
                                      <p:tavLst>
                                        <p:tav tm="0">
                                          <p:val>
                                            <p:strVal val="0-#ppt_w/2"/>
                                          </p:val>
                                        </p:tav>
                                        <p:tav tm="100000">
                                          <p:val>
                                            <p:strVal val="#ppt_x"/>
                                          </p:val>
                                        </p:tav>
                                      </p:tavLst>
                                    </p:anim>
                                    <p:anim calcmode="lin" valueType="num">
                                      <p:cBhvr additive="base">
                                        <p:cTn id="63" dur="2000" fill="hold"/>
                                        <p:tgtEl>
                                          <p:spTgt spid="12"/>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2000" fill="hold"/>
                                        <p:tgtEl>
                                          <p:spTgt spid="17"/>
                                        </p:tgtEl>
                                        <p:attrNameLst>
                                          <p:attrName>ppt_x</p:attrName>
                                        </p:attrNameLst>
                                      </p:cBhvr>
                                      <p:tavLst>
                                        <p:tav tm="0">
                                          <p:val>
                                            <p:strVal val="0-#ppt_w/2"/>
                                          </p:val>
                                        </p:tav>
                                        <p:tav tm="100000">
                                          <p:val>
                                            <p:strVal val="#ppt_x"/>
                                          </p:val>
                                        </p:tav>
                                      </p:tavLst>
                                    </p:anim>
                                    <p:anim calcmode="lin" valueType="num">
                                      <p:cBhvr additive="base">
                                        <p:cTn id="67" dur="2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additive="base">
                                        <p:cTn id="70" dur="2000" fill="hold"/>
                                        <p:tgtEl>
                                          <p:spTgt spid="8"/>
                                        </p:tgtEl>
                                        <p:attrNameLst>
                                          <p:attrName>ppt_x</p:attrName>
                                        </p:attrNameLst>
                                      </p:cBhvr>
                                      <p:tavLst>
                                        <p:tav tm="0">
                                          <p:val>
                                            <p:strVal val="1+#ppt_w/2"/>
                                          </p:val>
                                        </p:tav>
                                        <p:tav tm="100000">
                                          <p:val>
                                            <p:strVal val="#ppt_x"/>
                                          </p:val>
                                        </p:tav>
                                      </p:tavLst>
                                    </p:anim>
                                    <p:anim calcmode="lin" valueType="num">
                                      <p:cBhvr additive="base">
                                        <p:cTn id="71" dur="2000" fill="hold"/>
                                        <p:tgtEl>
                                          <p:spTgt spid="8"/>
                                        </p:tgtEl>
                                        <p:attrNameLst>
                                          <p:attrName>ppt_y</p:attrName>
                                        </p:attrNameLst>
                                      </p:cBhvr>
                                      <p:tavLst>
                                        <p:tav tm="0">
                                          <p:val>
                                            <p:strVal val="0-#ppt_h/2"/>
                                          </p:val>
                                        </p:tav>
                                        <p:tav tm="100000">
                                          <p:val>
                                            <p:strVal val="#ppt_y"/>
                                          </p:val>
                                        </p:tav>
                                      </p:tavLst>
                                    </p:anim>
                                  </p:childTnLst>
                                </p:cTn>
                              </p:par>
                              <p:par>
                                <p:cTn id="72" presetID="2" presetClass="entr" presetSubtype="3" fill="hold" grpId="0"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additive="base">
                                        <p:cTn id="74" dur="2000" fill="hold"/>
                                        <p:tgtEl>
                                          <p:spTgt spid="13"/>
                                        </p:tgtEl>
                                        <p:attrNameLst>
                                          <p:attrName>ppt_x</p:attrName>
                                        </p:attrNameLst>
                                      </p:cBhvr>
                                      <p:tavLst>
                                        <p:tav tm="0">
                                          <p:val>
                                            <p:strVal val="1+#ppt_w/2"/>
                                          </p:val>
                                        </p:tav>
                                        <p:tav tm="100000">
                                          <p:val>
                                            <p:strVal val="#ppt_x"/>
                                          </p:val>
                                        </p:tav>
                                      </p:tavLst>
                                    </p:anim>
                                    <p:anim calcmode="lin" valueType="num">
                                      <p:cBhvr additive="base">
                                        <p:cTn id="75" dur="2000" fill="hold"/>
                                        <p:tgtEl>
                                          <p:spTgt spid="13"/>
                                        </p:tgtEl>
                                        <p:attrNameLst>
                                          <p:attrName>ppt_y</p:attrName>
                                        </p:attrNameLst>
                                      </p:cBhvr>
                                      <p:tavLst>
                                        <p:tav tm="0">
                                          <p:val>
                                            <p:strVal val="0-#ppt_h/2"/>
                                          </p:val>
                                        </p:tav>
                                        <p:tav tm="100000">
                                          <p:val>
                                            <p:strVal val="#ppt_y"/>
                                          </p:val>
                                        </p:tav>
                                      </p:tavLst>
                                    </p:anim>
                                  </p:childTnLst>
                                </p:cTn>
                              </p:par>
                              <p:par>
                                <p:cTn id="76" presetID="2" presetClass="entr" presetSubtype="3" fill="hold" grpId="0" nodeType="withEffect">
                                  <p:stCondLst>
                                    <p:cond delay="0"/>
                                  </p:stCondLst>
                                  <p:childTnLst>
                                    <p:set>
                                      <p:cBhvr>
                                        <p:cTn id="77" dur="1" fill="hold">
                                          <p:stCondLst>
                                            <p:cond delay="0"/>
                                          </p:stCondLst>
                                        </p:cTn>
                                        <p:tgtEl>
                                          <p:spTgt spid="14"/>
                                        </p:tgtEl>
                                        <p:attrNameLst>
                                          <p:attrName>style.visibility</p:attrName>
                                        </p:attrNameLst>
                                      </p:cBhvr>
                                      <p:to>
                                        <p:strVal val="visible"/>
                                      </p:to>
                                    </p:set>
                                    <p:anim calcmode="lin" valueType="num">
                                      <p:cBhvr additive="base">
                                        <p:cTn id="78" dur="2000" fill="hold"/>
                                        <p:tgtEl>
                                          <p:spTgt spid="14"/>
                                        </p:tgtEl>
                                        <p:attrNameLst>
                                          <p:attrName>ppt_x</p:attrName>
                                        </p:attrNameLst>
                                      </p:cBhvr>
                                      <p:tavLst>
                                        <p:tav tm="0">
                                          <p:val>
                                            <p:strVal val="1+#ppt_w/2"/>
                                          </p:val>
                                        </p:tav>
                                        <p:tav tm="100000">
                                          <p:val>
                                            <p:strVal val="#ppt_x"/>
                                          </p:val>
                                        </p:tav>
                                      </p:tavLst>
                                    </p:anim>
                                    <p:anim calcmode="lin" valueType="num">
                                      <p:cBhvr additive="base">
                                        <p:cTn id="79" dur="2000" fill="hold"/>
                                        <p:tgtEl>
                                          <p:spTgt spid="14"/>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additive="base">
                                        <p:cTn id="82" dur="2000" fill="hold"/>
                                        <p:tgtEl>
                                          <p:spTgt spid="9"/>
                                        </p:tgtEl>
                                        <p:attrNameLst>
                                          <p:attrName>ppt_x</p:attrName>
                                        </p:attrNameLst>
                                      </p:cBhvr>
                                      <p:tavLst>
                                        <p:tav tm="0">
                                          <p:val>
                                            <p:strVal val="0-#ppt_w/2"/>
                                          </p:val>
                                        </p:tav>
                                        <p:tav tm="100000">
                                          <p:val>
                                            <p:strVal val="#ppt_x"/>
                                          </p:val>
                                        </p:tav>
                                      </p:tavLst>
                                    </p:anim>
                                    <p:anim calcmode="lin" valueType="num">
                                      <p:cBhvr additive="base">
                                        <p:cTn id="83" dur="2000" fill="hold"/>
                                        <p:tgtEl>
                                          <p:spTgt spid="9"/>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15"/>
                                        </p:tgtEl>
                                        <p:attrNameLst>
                                          <p:attrName>style.visibility</p:attrName>
                                        </p:attrNameLst>
                                      </p:cBhvr>
                                      <p:to>
                                        <p:strVal val="visible"/>
                                      </p:to>
                                    </p:set>
                                    <p:anim calcmode="lin" valueType="num">
                                      <p:cBhvr additive="base">
                                        <p:cTn id="86" dur="2000" fill="hold"/>
                                        <p:tgtEl>
                                          <p:spTgt spid="15"/>
                                        </p:tgtEl>
                                        <p:attrNameLst>
                                          <p:attrName>ppt_x</p:attrName>
                                        </p:attrNameLst>
                                      </p:cBhvr>
                                      <p:tavLst>
                                        <p:tav tm="0">
                                          <p:val>
                                            <p:strVal val="0-#ppt_w/2"/>
                                          </p:val>
                                        </p:tav>
                                        <p:tav tm="100000">
                                          <p:val>
                                            <p:strVal val="#ppt_x"/>
                                          </p:val>
                                        </p:tav>
                                      </p:tavLst>
                                    </p:anim>
                                    <p:anim calcmode="lin" valueType="num">
                                      <p:cBhvr additive="base">
                                        <p:cTn id="87" dur="2000" fill="hold"/>
                                        <p:tgtEl>
                                          <p:spTgt spid="15"/>
                                        </p:tgtEl>
                                        <p:attrNameLst>
                                          <p:attrName>ppt_y</p:attrName>
                                        </p:attrNameLst>
                                      </p:cBhvr>
                                      <p:tavLst>
                                        <p:tav tm="0">
                                          <p:val>
                                            <p:strVal val="0-#ppt_h/2"/>
                                          </p:val>
                                        </p:tav>
                                        <p:tav tm="100000">
                                          <p:val>
                                            <p:strVal val="#ppt_y"/>
                                          </p:val>
                                        </p:tav>
                                      </p:tavLst>
                                    </p:anim>
                                  </p:childTnLst>
                                </p:cTn>
                              </p:par>
                              <p:par>
                                <p:cTn id="88" presetID="2" presetClass="entr" presetSubtype="9" fill="hold" grpId="0"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2000" fill="hold"/>
                                        <p:tgtEl>
                                          <p:spTgt spid="16"/>
                                        </p:tgtEl>
                                        <p:attrNameLst>
                                          <p:attrName>ppt_x</p:attrName>
                                        </p:attrNameLst>
                                      </p:cBhvr>
                                      <p:tavLst>
                                        <p:tav tm="0">
                                          <p:val>
                                            <p:strVal val="0-#ppt_w/2"/>
                                          </p:val>
                                        </p:tav>
                                        <p:tav tm="100000">
                                          <p:val>
                                            <p:strVal val="#ppt_x"/>
                                          </p:val>
                                        </p:tav>
                                      </p:tavLst>
                                    </p:anim>
                                    <p:anim calcmode="lin" valueType="num">
                                      <p:cBhvr additive="base">
                                        <p:cTn id="91" dur="2000" fill="hold"/>
                                        <p:tgtEl>
                                          <p:spTgt spid="16"/>
                                        </p:tgtEl>
                                        <p:attrNameLst>
                                          <p:attrName>ppt_y</p:attrName>
                                        </p:attrNameLst>
                                      </p:cBhvr>
                                      <p:tavLst>
                                        <p:tav tm="0">
                                          <p:val>
                                            <p:strVal val="0-#ppt_h/2"/>
                                          </p:val>
                                        </p:tav>
                                        <p:tav tm="100000">
                                          <p:val>
                                            <p:strVal val="#ppt_y"/>
                                          </p:val>
                                        </p:tav>
                                      </p:tavLst>
                                    </p:anim>
                                  </p:childTnLst>
                                </p:cTn>
                              </p:par>
                              <p:par>
                                <p:cTn id="92" presetID="13" presetClass="entr" presetSubtype="16" fill="hold" grpId="1" nodeType="withEffect">
                                  <p:stCondLst>
                                    <p:cond delay="0"/>
                                  </p:stCondLst>
                                  <p:childTnLst>
                                    <p:set>
                                      <p:cBhvr>
                                        <p:cTn id="93" dur="1" fill="hold">
                                          <p:stCondLst>
                                            <p:cond delay="0"/>
                                          </p:stCondLst>
                                        </p:cTn>
                                        <p:tgtEl>
                                          <p:spTgt spid="6"/>
                                        </p:tgtEl>
                                        <p:attrNameLst>
                                          <p:attrName>style.visibility</p:attrName>
                                        </p:attrNameLst>
                                      </p:cBhvr>
                                      <p:to>
                                        <p:strVal val="visible"/>
                                      </p:to>
                                    </p:set>
                                    <p:animEffect transition="in" filter="plus(in)">
                                      <p:cBhvr>
                                        <p:cTn id="94" dur="2000"/>
                                        <p:tgtEl>
                                          <p:spTgt spid="6"/>
                                        </p:tgtEl>
                                      </p:cBhvr>
                                    </p:animEffect>
                                  </p:childTnLst>
                                </p:cTn>
                              </p:par>
                              <p:par>
                                <p:cTn id="95" presetID="13" presetClass="entr" presetSubtype="16" fill="hold" grpId="1" nodeType="withEffect">
                                  <p:stCondLst>
                                    <p:cond delay="0"/>
                                  </p:stCondLst>
                                  <p:childTnLst>
                                    <p:set>
                                      <p:cBhvr>
                                        <p:cTn id="96" dur="1" fill="hold">
                                          <p:stCondLst>
                                            <p:cond delay="0"/>
                                          </p:stCondLst>
                                        </p:cTn>
                                        <p:tgtEl>
                                          <p:spTgt spid="8"/>
                                        </p:tgtEl>
                                        <p:attrNameLst>
                                          <p:attrName>style.visibility</p:attrName>
                                        </p:attrNameLst>
                                      </p:cBhvr>
                                      <p:to>
                                        <p:strVal val="visible"/>
                                      </p:to>
                                    </p:set>
                                    <p:animEffect transition="in" filter="plus(in)">
                                      <p:cBhvr>
                                        <p:cTn id="97" dur="2000"/>
                                        <p:tgtEl>
                                          <p:spTgt spid="8"/>
                                        </p:tgtEl>
                                      </p:cBhvr>
                                    </p:animEffect>
                                  </p:childTnLst>
                                </p:cTn>
                              </p:par>
                              <p:par>
                                <p:cTn id="98" presetID="13" presetClass="entr" presetSubtype="16" fill="hold" grpId="1" nodeType="withEffect">
                                  <p:stCondLst>
                                    <p:cond delay="0"/>
                                  </p:stCondLst>
                                  <p:childTnLst>
                                    <p:set>
                                      <p:cBhvr>
                                        <p:cTn id="99" dur="1" fill="hold">
                                          <p:stCondLst>
                                            <p:cond delay="0"/>
                                          </p:stCondLst>
                                        </p:cTn>
                                        <p:tgtEl>
                                          <p:spTgt spid="10"/>
                                        </p:tgtEl>
                                        <p:attrNameLst>
                                          <p:attrName>style.visibility</p:attrName>
                                        </p:attrNameLst>
                                      </p:cBhvr>
                                      <p:to>
                                        <p:strVal val="visible"/>
                                      </p:to>
                                    </p:set>
                                    <p:animEffect transition="in" filter="plus(in)">
                                      <p:cBhvr>
                                        <p:cTn id="100" dur="2000"/>
                                        <p:tgtEl>
                                          <p:spTgt spid="10"/>
                                        </p:tgtEl>
                                      </p:cBhvr>
                                    </p:animEffect>
                                  </p:childTnLst>
                                </p:cTn>
                              </p:par>
                              <p:par>
                                <p:cTn id="101" presetID="13" presetClass="entr" presetSubtype="16" fill="hold" grpId="1" nodeType="withEffect">
                                  <p:stCondLst>
                                    <p:cond delay="0"/>
                                  </p:stCondLst>
                                  <p:childTnLst>
                                    <p:set>
                                      <p:cBhvr>
                                        <p:cTn id="102" dur="1" fill="hold">
                                          <p:stCondLst>
                                            <p:cond delay="0"/>
                                          </p:stCondLst>
                                        </p:cTn>
                                        <p:tgtEl>
                                          <p:spTgt spid="11"/>
                                        </p:tgtEl>
                                        <p:attrNameLst>
                                          <p:attrName>style.visibility</p:attrName>
                                        </p:attrNameLst>
                                      </p:cBhvr>
                                      <p:to>
                                        <p:strVal val="visible"/>
                                      </p:to>
                                    </p:set>
                                    <p:animEffect transition="in" filter="plus(in)">
                                      <p:cBhvr>
                                        <p:cTn id="103" dur="2000"/>
                                        <p:tgtEl>
                                          <p:spTgt spid="11"/>
                                        </p:tgtEl>
                                      </p:cBhvr>
                                    </p:animEffect>
                                  </p:childTnLst>
                                </p:cTn>
                              </p:par>
                              <p:par>
                                <p:cTn id="104" presetID="13" presetClass="entr" presetSubtype="16" fill="hold" grpId="1" nodeType="withEffect">
                                  <p:stCondLst>
                                    <p:cond delay="0"/>
                                  </p:stCondLst>
                                  <p:childTnLst>
                                    <p:set>
                                      <p:cBhvr>
                                        <p:cTn id="105" dur="1" fill="hold">
                                          <p:stCondLst>
                                            <p:cond delay="0"/>
                                          </p:stCondLst>
                                        </p:cTn>
                                        <p:tgtEl>
                                          <p:spTgt spid="13"/>
                                        </p:tgtEl>
                                        <p:attrNameLst>
                                          <p:attrName>style.visibility</p:attrName>
                                        </p:attrNameLst>
                                      </p:cBhvr>
                                      <p:to>
                                        <p:strVal val="visible"/>
                                      </p:to>
                                    </p:set>
                                    <p:animEffect transition="in" filter="plus(in)">
                                      <p:cBhvr>
                                        <p:cTn id="106" dur="2000"/>
                                        <p:tgtEl>
                                          <p:spTgt spid="13"/>
                                        </p:tgtEl>
                                      </p:cBhvr>
                                    </p:animEffect>
                                  </p:childTnLst>
                                </p:cTn>
                              </p:par>
                              <p:par>
                                <p:cTn id="107" presetID="13" presetClass="entr" presetSubtype="16" fill="hold" grpId="1"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plus(in)">
                                      <p:cBhvr>
                                        <p:cTn id="109" dur="2000"/>
                                        <p:tgtEl>
                                          <p:spTgt spid="14"/>
                                        </p:tgtEl>
                                      </p:cBhvr>
                                    </p:animEffect>
                                  </p:childTnLst>
                                </p:cTn>
                              </p:par>
                              <p:par>
                                <p:cTn id="110" presetID="13" presetClass="entr" presetSubtype="16" fill="hold" grpId="1" nodeType="withEffect">
                                  <p:stCondLst>
                                    <p:cond delay="0"/>
                                  </p:stCondLst>
                                  <p:childTnLst>
                                    <p:set>
                                      <p:cBhvr>
                                        <p:cTn id="111" dur="1" fill="hold">
                                          <p:stCondLst>
                                            <p:cond delay="0"/>
                                          </p:stCondLst>
                                        </p:cTn>
                                        <p:tgtEl>
                                          <p:spTgt spid="7"/>
                                        </p:tgtEl>
                                        <p:attrNameLst>
                                          <p:attrName>style.visibility</p:attrName>
                                        </p:attrNameLst>
                                      </p:cBhvr>
                                      <p:to>
                                        <p:strVal val="visible"/>
                                      </p:to>
                                    </p:set>
                                    <p:animEffect transition="in" filter="plus(in)">
                                      <p:cBhvr>
                                        <p:cTn id="112" dur="2000"/>
                                        <p:tgtEl>
                                          <p:spTgt spid="7"/>
                                        </p:tgtEl>
                                      </p:cBhvr>
                                    </p:animEffect>
                                  </p:childTnLst>
                                </p:cTn>
                              </p:par>
                              <p:par>
                                <p:cTn id="113" presetID="13" presetClass="entr" presetSubtype="16" fill="hold" grpId="1" nodeType="withEffect">
                                  <p:stCondLst>
                                    <p:cond delay="0"/>
                                  </p:stCondLst>
                                  <p:childTnLst>
                                    <p:set>
                                      <p:cBhvr>
                                        <p:cTn id="114" dur="1" fill="hold">
                                          <p:stCondLst>
                                            <p:cond delay="0"/>
                                          </p:stCondLst>
                                        </p:cTn>
                                        <p:tgtEl>
                                          <p:spTgt spid="9"/>
                                        </p:tgtEl>
                                        <p:attrNameLst>
                                          <p:attrName>style.visibility</p:attrName>
                                        </p:attrNameLst>
                                      </p:cBhvr>
                                      <p:to>
                                        <p:strVal val="visible"/>
                                      </p:to>
                                    </p:set>
                                    <p:animEffect transition="in" filter="plus(in)">
                                      <p:cBhvr>
                                        <p:cTn id="115" dur="2000"/>
                                        <p:tgtEl>
                                          <p:spTgt spid="9"/>
                                        </p:tgtEl>
                                      </p:cBhvr>
                                    </p:animEffect>
                                  </p:childTnLst>
                                </p:cTn>
                              </p:par>
                              <p:par>
                                <p:cTn id="116" presetID="13" presetClass="entr" presetSubtype="16" fill="hold" grpId="1" nodeType="withEffect">
                                  <p:stCondLst>
                                    <p:cond delay="0"/>
                                  </p:stCondLst>
                                  <p:childTnLst>
                                    <p:set>
                                      <p:cBhvr>
                                        <p:cTn id="117" dur="1" fill="hold">
                                          <p:stCondLst>
                                            <p:cond delay="0"/>
                                          </p:stCondLst>
                                        </p:cTn>
                                        <p:tgtEl>
                                          <p:spTgt spid="12"/>
                                        </p:tgtEl>
                                        <p:attrNameLst>
                                          <p:attrName>style.visibility</p:attrName>
                                        </p:attrNameLst>
                                      </p:cBhvr>
                                      <p:to>
                                        <p:strVal val="visible"/>
                                      </p:to>
                                    </p:set>
                                    <p:animEffect transition="in" filter="plus(in)">
                                      <p:cBhvr>
                                        <p:cTn id="118" dur="2000"/>
                                        <p:tgtEl>
                                          <p:spTgt spid="12"/>
                                        </p:tgtEl>
                                      </p:cBhvr>
                                    </p:animEffect>
                                  </p:childTnLst>
                                </p:cTn>
                              </p:par>
                              <p:par>
                                <p:cTn id="119" presetID="13" presetClass="entr" presetSubtype="16" fill="hold" grpId="1" nodeType="withEffect">
                                  <p:stCondLst>
                                    <p:cond delay="0"/>
                                  </p:stCondLst>
                                  <p:childTnLst>
                                    <p:set>
                                      <p:cBhvr>
                                        <p:cTn id="120" dur="1" fill="hold">
                                          <p:stCondLst>
                                            <p:cond delay="0"/>
                                          </p:stCondLst>
                                        </p:cTn>
                                        <p:tgtEl>
                                          <p:spTgt spid="15"/>
                                        </p:tgtEl>
                                        <p:attrNameLst>
                                          <p:attrName>style.visibility</p:attrName>
                                        </p:attrNameLst>
                                      </p:cBhvr>
                                      <p:to>
                                        <p:strVal val="visible"/>
                                      </p:to>
                                    </p:set>
                                    <p:animEffect transition="in" filter="plus(in)">
                                      <p:cBhvr>
                                        <p:cTn id="121" dur="2000"/>
                                        <p:tgtEl>
                                          <p:spTgt spid="15"/>
                                        </p:tgtEl>
                                      </p:cBhvr>
                                    </p:animEffect>
                                  </p:childTnLst>
                                </p:cTn>
                              </p:par>
                              <p:par>
                                <p:cTn id="122" presetID="13" presetClass="entr" presetSubtype="16" fill="hold" grpId="1" nodeType="withEffect">
                                  <p:stCondLst>
                                    <p:cond delay="0"/>
                                  </p:stCondLst>
                                  <p:childTnLst>
                                    <p:set>
                                      <p:cBhvr>
                                        <p:cTn id="123" dur="1" fill="hold">
                                          <p:stCondLst>
                                            <p:cond delay="0"/>
                                          </p:stCondLst>
                                        </p:cTn>
                                        <p:tgtEl>
                                          <p:spTgt spid="16"/>
                                        </p:tgtEl>
                                        <p:attrNameLst>
                                          <p:attrName>style.visibility</p:attrName>
                                        </p:attrNameLst>
                                      </p:cBhvr>
                                      <p:to>
                                        <p:strVal val="visible"/>
                                      </p:to>
                                    </p:set>
                                    <p:animEffect transition="in" filter="plus(in)">
                                      <p:cBhvr>
                                        <p:cTn id="124" dur="2000"/>
                                        <p:tgtEl>
                                          <p:spTgt spid="16"/>
                                        </p:tgtEl>
                                      </p:cBhvr>
                                    </p:animEffect>
                                  </p:childTnLst>
                                </p:cTn>
                              </p:par>
                              <p:par>
                                <p:cTn id="125" presetID="13" presetClass="entr" presetSubtype="16" fill="hold" grpId="1" nodeType="withEffect">
                                  <p:stCondLst>
                                    <p:cond delay="0"/>
                                  </p:stCondLst>
                                  <p:childTnLst>
                                    <p:set>
                                      <p:cBhvr>
                                        <p:cTn id="126" dur="1" fill="hold">
                                          <p:stCondLst>
                                            <p:cond delay="0"/>
                                          </p:stCondLst>
                                        </p:cTn>
                                        <p:tgtEl>
                                          <p:spTgt spid="17"/>
                                        </p:tgtEl>
                                        <p:attrNameLst>
                                          <p:attrName>style.visibility</p:attrName>
                                        </p:attrNameLst>
                                      </p:cBhvr>
                                      <p:to>
                                        <p:strVal val="visible"/>
                                      </p:to>
                                    </p:set>
                                    <p:animEffect transition="in" filter="plus(in)">
                                      <p:cBhvr>
                                        <p:cTn id="127" dur="2000"/>
                                        <p:tgtEl>
                                          <p:spTgt spid="17"/>
                                        </p:tgtEl>
                                      </p:cBhvr>
                                    </p:animEffect>
                                  </p:childTnLst>
                                </p:cTn>
                              </p:par>
                            </p:childTnLst>
                          </p:cTn>
                        </p:par>
                        <p:par>
                          <p:cTn id="128" fill="hold">
                            <p:stCondLst>
                              <p:cond delay="2000"/>
                            </p:stCondLst>
                            <p:childTnLst>
                              <p:par>
                                <p:cTn id="129" presetID="2" presetClass="exit" presetSubtype="6" fill="hold" grpId="3" nodeType="afterEffect">
                                  <p:stCondLst>
                                    <p:cond delay="0"/>
                                  </p:stCondLst>
                                  <p:childTnLst>
                                    <p:anim calcmode="lin" valueType="num">
                                      <p:cBhvr additive="base">
                                        <p:cTn id="130" dur="2000"/>
                                        <p:tgtEl>
                                          <p:spTgt spid="6"/>
                                        </p:tgtEl>
                                        <p:attrNameLst>
                                          <p:attrName>ppt_x</p:attrName>
                                        </p:attrNameLst>
                                      </p:cBhvr>
                                      <p:tavLst>
                                        <p:tav tm="0">
                                          <p:val>
                                            <p:strVal val="ppt_x"/>
                                          </p:val>
                                        </p:tav>
                                        <p:tav tm="100000">
                                          <p:val>
                                            <p:strVal val="1+ppt_w/2"/>
                                          </p:val>
                                        </p:tav>
                                      </p:tavLst>
                                    </p:anim>
                                    <p:anim calcmode="lin" valueType="num">
                                      <p:cBhvr additive="base">
                                        <p:cTn id="131" dur="2000"/>
                                        <p:tgtEl>
                                          <p:spTgt spid="6"/>
                                        </p:tgtEl>
                                        <p:attrNameLst>
                                          <p:attrName>ppt_y</p:attrName>
                                        </p:attrNameLst>
                                      </p:cBhvr>
                                      <p:tavLst>
                                        <p:tav tm="0">
                                          <p:val>
                                            <p:strVal val="ppt_y"/>
                                          </p:val>
                                        </p:tav>
                                        <p:tav tm="100000">
                                          <p:val>
                                            <p:strVal val="1+ppt_h/2"/>
                                          </p:val>
                                        </p:tav>
                                      </p:tavLst>
                                    </p:anim>
                                    <p:set>
                                      <p:cBhvr>
                                        <p:cTn id="132" dur="1" fill="hold">
                                          <p:stCondLst>
                                            <p:cond delay="1999"/>
                                          </p:stCondLst>
                                        </p:cTn>
                                        <p:tgtEl>
                                          <p:spTgt spid="6"/>
                                        </p:tgtEl>
                                        <p:attrNameLst>
                                          <p:attrName>style.visibility</p:attrName>
                                        </p:attrNameLst>
                                      </p:cBhvr>
                                      <p:to>
                                        <p:strVal val="hidden"/>
                                      </p:to>
                                    </p:set>
                                  </p:childTnLst>
                                </p:cTn>
                              </p:par>
                              <p:par>
                                <p:cTn id="133" presetID="2" presetClass="exit" presetSubtype="6" fill="hold" grpId="3" nodeType="withEffect">
                                  <p:stCondLst>
                                    <p:cond delay="0"/>
                                  </p:stCondLst>
                                  <p:childTnLst>
                                    <p:anim calcmode="lin" valueType="num">
                                      <p:cBhvr additive="base">
                                        <p:cTn id="134" dur="2000"/>
                                        <p:tgtEl>
                                          <p:spTgt spid="10"/>
                                        </p:tgtEl>
                                        <p:attrNameLst>
                                          <p:attrName>ppt_x</p:attrName>
                                        </p:attrNameLst>
                                      </p:cBhvr>
                                      <p:tavLst>
                                        <p:tav tm="0">
                                          <p:val>
                                            <p:strVal val="ppt_x"/>
                                          </p:val>
                                        </p:tav>
                                        <p:tav tm="100000">
                                          <p:val>
                                            <p:strVal val="1+ppt_w/2"/>
                                          </p:val>
                                        </p:tav>
                                      </p:tavLst>
                                    </p:anim>
                                    <p:anim calcmode="lin" valueType="num">
                                      <p:cBhvr additive="base">
                                        <p:cTn id="135" dur="2000"/>
                                        <p:tgtEl>
                                          <p:spTgt spid="10"/>
                                        </p:tgtEl>
                                        <p:attrNameLst>
                                          <p:attrName>ppt_y</p:attrName>
                                        </p:attrNameLst>
                                      </p:cBhvr>
                                      <p:tavLst>
                                        <p:tav tm="0">
                                          <p:val>
                                            <p:strVal val="ppt_y"/>
                                          </p:val>
                                        </p:tav>
                                        <p:tav tm="100000">
                                          <p:val>
                                            <p:strVal val="1+ppt_h/2"/>
                                          </p:val>
                                        </p:tav>
                                      </p:tavLst>
                                    </p:anim>
                                    <p:set>
                                      <p:cBhvr>
                                        <p:cTn id="136" dur="1" fill="hold">
                                          <p:stCondLst>
                                            <p:cond delay="1999"/>
                                          </p:stCondLst>
                                        </p:cTn>
                                        <p:tgtEl>
                                          <p:spTgt spid="10"/>
                                        </p:tgtEl>
                                        <p:attrNameLst>
                                          <p:attrName>style.visibility</p:attrName>
                                        </p:attrNameLst>
                                      </p:cBhvr>
                                      <p:to>
                                        <p:strVal val="hidden"/>
                                      </p:to>
                                    </p:set>
                                  </p:childTnLst>
                                </p:cTn>
                              </p:par>
                              <p:par>
                                <p:cTn id="137" presetID="2" presetClass="exit" presetSubtype="6" fill="hold" grpId="3" nodeType="withEffect">
                                  <p:stCondLst>
                                    <p:cond delay="0"/>
                                  </p:stCondLst>
                                  <p:childTnLst>
                                    <p:anim calcmode="lin" valueType="num">
                                      <p:cBhvr additive="base">
                                        <p:cTn id="138" dur="2000"/>
                                        <p:tgtEl>
                                          <p:spTgt spid="11"/>
                                        </p:tgtEl>
                                        <p:attrNameLst>
                                          <p:attrName>ppt_x</p:attrName>
                                        </p:attrNameLst>
                                      </p:cBhvr>
                                      <p:tavLst>
                                        <p:tav tm="0">
                                          <p:val>
                                            <p:strVal val="ppt_x"/>
                                          </p:val>
                                        </p:tav>
                                        <p:tav tm="100000">
                                          <p:val>
                                            <p:strVal val="1+ppt_w/2"/>
                                          </p:val>
                                        </p:tav>
                                      </p:tavLst>
                                    </p:anim>
                                    <p:anim calcmode="lin" valueType="num">
                                      <p:cBhvr additive="base">
                                        <p:cTn id="139" dur="2000"/>
                                        <p:tgtEl>
                                          <p:spTgt spid="11"/>
                                        </p:tgtEl>
                                        <p:attrNameLst>
                                          <p:attrName>ppt_y</p:attrName>
                                        </p:attrNameLst>
                                      </p:cBhvr>
                                      <p:tavLst>
                                        <p:tav tm="0">
                                          <p:val>
                                            <p:strVal val="ppt_y"/>
                                          </p:val>
                                        </p:tav>
                                        <p:tav tm="100000">
                                          <p:val>
                                            <p:strVal val="1+ppt_h/2"/>
                                          </p:val>
                                        </p:tav>
                                      </p:tavLst>
                                    </p:anim>
                                    <p:set>
                                      <p:cBhvr>
                                        <p:cTn id="140" dur="1" fill="hold">
                                          <p:stCondLst>
                                            <p:cond delay="1999"/>
                                          </p:stCondLst>
                                        </p:cTn>
                                        <p:tgtEl>
                                          <p:spTgt spid="11"/>
                                        </p:tgtEl>
                                        <p:attrNameLst>
                                          <p:attrName>style.visibility</p:attrName>
                                        </p:attrNameLst>
                                      </p:cBhvr>
                                      <p:to>
                                        <p:strVal val="hidden"/>
                                      </p:to>
                                    </p:set>
                                  </p:childTnLst>
                                </p:cTn>
                              </p:par>
                              <p:par>
                                <p:cTn id="141" presetID="2" presetClass="exit" presetSubtype="12" fill="hold" grpId="3" nodeType="withEffect">
                                  <p:stCondLst>
                                    <p:cond delay="0"/>
                                  </p:stCondLst>
                                  <p:childTnLst>
                                    <p:anim calcmode="lin" valueType="num">
                                      <p:cBhvr additive="base">
                                        <p:cTn id="142" dur="2000"/>
                                        <p:tgtEl>
                                          <p:spTgt spid="7"/>
                                        </p:tgtEl>
                                        <p:attrNameLst>
                                          <p:attrName>ppt_x</p:attrName>
                                        </p:attrNameLst>
                                      </p:cBhvr>
                                      <p:tavLst>
                                        <p:tav tm="0">
                                          <p:val>
                                            <p:strVal val="ppt_x"/>
                                          </p:val>
                                        </p:tav>
                                        <p:tav tm="100000">
                                          <p:val>
                                            <p:strVal val="0-ppt_w/2"/>
                                          </p:val>
                                        </p:tav>
                                      </p:tavLst>
                                    </p:anim>
                                    <p:anim calcmode="lin" valueType="num">
                                      <p:cBhvr additive="base">
                                        <p:cTn id="143" dur="2000"/>
                                        <p:tgtEl>
                                          <p:spTgt spid="7"/>
                                        </p:tgtEl>
                                        <p:attrNameLst>
                                          <p:attrName>ppt_y</p:attrName>
                                        </p:attrNameLst>
                                      </p:cBhvr>
                                      <p:tavLst>
                                        <p:tav tm="0">
                                          <p:val>
                                            <p:strVal val="ppt_y"/>
                                          </p:val>
                                        </p:tav>
                                        <p:tav tm="100000">
                                          <p:val>
                                            <p:strVal val="1+ppt_h/2"/>
                                          </p:val>
                                        </p:tav>
                                      </p:tavLst>
                                    </p:anim>
                                    <p:set>
                                      <p:cBhvr>
                                        <p:cTn id="144" dur="1" fill="hold">
                                          <p:stCondLst>
                                            <p:cond delay="1999"/>
                                          </p:stCondLst>
                                        </p:cTn>
                                        <p:tgtEl>
                                          <p:spTgt spid="7"/>
                                        </p:tgtEl>
                                        <p:attrNameLst>
                                          <p:attrName>style.visibility</p:attrName>
                                        </p:attrNameLst>
                                      </p:cBhvr>
                                      <p:to>
                                        <p:strVal val="hidden"/>
                                      </p:to>
                                    </p:set>
                                  </p:childTnLst>
                                </p:cTn>
                              </p:par>
                              <p:par>
                                <p:cTn id="145" presetID="2" presetClass="exit" presetSubtype="12" fill="hold" grpId="3" nodeType="withEffect">
                                  <p:stCondLst>
                                    <p:cond delay="0"/>
                                  </p:stCondLst>
                                  <p:childTnLst>
                                    <p:anim calcmode="lin" valueType="num">
                                      <p:cBhvr additive="base">
                                        <p:cTn id="146" dur="2000"/>
                                        <p:tgtEl>
                                          <p:spTgt spid="12"/>
                                        </p:tgtEl>
                                        <p:attrNameLst>
                                          <p:attrName>ppt_x</p:attrName>
                                        </p:attrNameLst>
                                      </p:cBhvr>
                                      <p:tavLst>
                                        <p:tav tm="0">
                                          <p:val>
                                            <p:strVal val="ppt_x"/>
                                          </p:val>
                                        </p:tav>
                                        <p:tav tm="100000">
                                          <p:val>
                                            <p:strVal val="0-ppt_w/2"/>
                                          </p:val>
                                        </p:tav>
                                      </p:tavLst>
                                    </p:anim>
                                    <p:anim calcmode="lin" valueType="num">
                                      <p:cBhvr additive="base">
                                        <p:cTn id="147" dur="2000"/>
                                        <p:tgtEl>
                                          <p:spTgt spid="12"/>
                                        </p:tgtEl>
                                        <p:attrNameLst>
                                          <p:attrName>ppt_y</p:attrName>
                                        </p:attrNameLst>
                                      </p:cBhvr>
                                      <p:tavLst>
                                        <p:tav tm="0">
                                          <p:val>
                                            <p:strVal val="ppt_y"/>
                                          </p:val>
                                        </p:tav>
                                        <p:tav tm="100000">
                                          <p:val>
                                            <p:strVal val="1+ppt_h/2"/>
                                          </p:val>
                                        </p:tav>
                                      </p:tavLst>
                                    </p:anim>
                                    <p:set>
                                      <p:cBhvr>
                                        <p:cTn id="148" dur="1" fill="hold">
                                          <p:stCondLst>
                                            <p:cond delay="1999"/>
                                          </p:stCondLst>
                                        </p:cTn>
                                        <p:tgtEl>
                                          <p:spTgt spid="12"/>
                                        </p:tgtEl>
                                        <p:attrNameLst>
                                          <p:attrName>style.visibility</p:attrName>
                                        </p:attrNameLst>
                                      </p:cBhvr>
                                      <p:to>
                                        <p:strVal val="hidden"/>
                                      </p:to>
                                    </p:set>
                                  </p:childTnLst>
                                </p:cTn>
                              </p:par>
                              <p:par>
                                <p:cTn id="149" presetID="2" presetClass="exit" presetSubtype="12" fill="hold" grpId="3" nodeType="withEffect">
                                  <p:stCondLst>
                                    <p:cond delay="0"/>
                                  </p:stCondLst>
                                  <p:childTnLst>
                                    <p:anim calcmode="lin" valueType="num">
                                      <p:cBhvr additive="base">
                                        <p:cTn id="150" dur="2000"/>
                                        <p:tgtEl>
                                          <p:spTgt spid="17"/>
                                        </p:tgtEl>
                                        <p:attrNameLst>
                                          <p:attrName>ppt_x</p:attrName>
                                        </p:attrNameLst>
                                      </p:cBhvr>
                                      <p:tavLst>
                                        <p:tav tm="0">
                                          <p:val>
                                            <p:strVal val="ppt_x"/>
                                          </p:val>
                                        </p:tav>
                                        <p:tav tm="100000">
                                          <p:val>
                                            <p:strVal val="0-ppt_w/2"/>
                                          </p:val>
                                        </p:tav>
                                      </p:tavLst>
                                    </p:anim>
                                    <p:anim calcmode="lin" valueType="num">
                                      <p:cBhvr additive="base">
                                        <p:cTn id="151" dur="2000"/>
                                        <p:tgtEl>
                                          <p:spTgt spid="17"/>
                                        </p:tgtEl>
                                        <p:attrNameLst>
                                          <p:attrName>ppt_y</p:attrName>
                                        </p:attrNameLst>
                                      </p:cBhvr>
                                      <p:tavLst>
                                        <p:tav tm="0">
                                          <p:val>
                                            <p:strVal val="ppt_y"/>
                                          </p:val>
                                        </p:tav>
                                        <p:tav tm="100000">
                                          <p:val>
                                            <p:strVal val="1+ppt_h/2"/>
                                          </p:val>
                                        </p:tav>
                                      </p:tavLst>
                                    </p:anim>
                                    <p:set>
                                      <p:cBhvr>
                                        <p:cTn id="152" dur="1" fill="hold">
                                          <p:stCondLst>
                                            <p:cond delay="1999"/>
                                          </p:stCondLst>
                                        </p:cTn>
                                        <p:tgtEl>
                                          <p:spTgt spid="17"/>
                                        </p:tgtEl>
                                        <p:attrNameLst>
                                          <p:attrName>style.visibility</p:attrName>
                                        </p:attrNameLst>
                                      </p:cBhvr>
                                      <p:to>
                                        <p:strVal val="hidden"/>
                                      </p:to>
                                    </p:set>
                                  </p:childTnLst>
                                </p:cTn>
                              </p:par>
                              <p:par>
                                <p:cTn id="153" presetID="2" presetClass="exit" presetSubtype="3" fill="hold" grpId="3" nodeType="withEffect">
                                  <p:stCondLst>
                                    <p:cond delay="0"/>
                                  </p:stCondLst>
                                  <p:childTnLst>
                                    <p:anim calcmode="lin" valueType="num">
                                      <p:cBhvr additive="base">
                                        <p:cTn id="154" dur="2000"/>
                                        <p:tgtEl>
                                          <p:spTgt spid="8"/>
                                        </p:tgtEl>
                                        <p:attrNameLst>
                                          <p:attrName>ppt_x</p:attrName>
                                        </p:attrNameLst>
                                      </p:cBhvr>
                                      <p:tavLst>
                                        <p:tav tm="0">
                                          <p:val>
                                            <p:strVal val="ppt_x"/>
                                          </p:val>
                                        </p:tav>
                                        <p:tav tm="100000">
                                          <p:val>
                                            <p:strVal val="1+ppt_w/2"/>
                                          </p:val>
                                        </p:tav>
                                      </p:tavLst>
                                    </p:anim>
                                    <p:anim calcmode="lin" valueType="num">
                                      <p:cBhvr additive="base">
                                        <p:cTn id="155" dur="2000"/>
                                        <p:tgtEl>
                                          <p:spTgt spid="8"/>
                                        </p:tgtEl>
                                        <p:attrNameLst>
                                          <p:attrName>ppt_y</p:attrName>
                                        </p:attrNameLst>
                                      </p:cBhvr>
                                      <p:tavLst>
                                        <p:tav tm="0">
                                          <p:val>
                                            <p:strVal val="ppt_y"/>
                                          </p:val>
                                        </p:tav>
                                        <p:tav tm="100000">
                                          <p:val>
                                            <p:strVal val="0-ppt_h/2"/>
                                          </p:val>
                                        </p:tav>
                                      </p:tavLst>
                                    </p:anim>
                                    <p:set>
                                      <p:cBhvr>
                                        <p:cTn id="156" dur="1" fill="hold">
                                          <p:stCondLst>
                                            <p:cond delay="1999"/>
                                          </p:stCondLst>
                                        </p:cTn>
                                        <p:tgtEl>
                                          <p:spTgt spid="8"/>
                                        </p:tgtEl>
                                        <p:attrNameLst>
                                          <p:attrName>style.visibility</p:attrName>
                                        </p:attrNameLst>
                                      </p:cBhvr>
                                      <p:to>
                                        <p:strVal val="hidden"/>
                                      </p:to>
                                    </p:set>
                                  </p:childTnLst>
                                </p:cTn>
                              </p:par>
                              <p:par>
                                <p:cTn id="157" presetID="2" presetClass="exit" presetSubtype="3" fill="hold" grpId="3" nodeType="withEffect">
                                  <p:stCondLst>
                                    <p:cond delay="0"/>
                                  </p:stCondLst>
                                  <p:childTnLst>
                                    <p:anim calcmode="lin" valueType="num">
                                      <p:cBhvr additive="base">
                                        <p:cTn id="158" dur="2000"/>
                                        <p:tgtEl>
                                          <p:spTgt spid="13"/>
                                        </p:tgtEl>
                                        <p:attrNameLst>
                                          <p:attrName>ppt_x</p:attrName>
                                        </p:attrNameLst>
                                      </p:cBhvr>
                                      <p:tavLst>
                                        <p:tav tm="0">
                                          <p:val>
                                            <p:strVal val="ppt_x"/>
                                          </p:val>
                                        </p:tav>
                                        <p:tav tm="100000">
                                          <p:val>
                                            <p:strVal val="1+ppt_w/2"/>
                                          </p:val>
                                        </p:tav>
                                      </p:tavLst>
                                    </p:anim>
                                    <p:anim calcmode="lin" valueType="num">
                                      <p:cBhvr additive="base">
                                        <p:cTn id="159" dur="2000"/>
                                        <p:tgtEl>
                                          <p:spTgt spid="13"/>
                                        </p:tgtEl>
                                        <p:attrNameLst>
                                          <p:attrName>ppt_y</p:attrName>
                                        </p:attrNameLst>
                                      </p:cBhvr>
                                      <p:tavLst>
                                        <p:tav tm="0">
                                          <p:val>
                                            <p:strVal val="ppt_y"/>
                                          </p:val>
                                        </p:tav>
                                        <p:tav tm="100000">
                                          <p:val>
                                            <p:strVal val="0-ppt_h/2"/>
                                          </p:val>
                                        </p:tav>
                                      </p:tavLst>
                                    </p:anim>
                                    <p:set>
                                      <p:cBhvr>
                                        <p:cTn id="160" dur="1" fill="hold">
                                          <p:stCondLst>
                                            <p:cond delay="1999"/>
                                          </p:stCondLst>
                                        </p:cTn>
                                        <p:tgtEl>
                                          <p:spTgt spid="13"/>
                                        </p:tgtEl>
                                        <p:attrNameLst>
                                          <p:attrName>style.visibility</p:attrName>
                                        </p:attrNameLst>
                                      </p:cBhvr>
                                      <p:to>
                                        <p:strVal val="hidden"/>
                                      </p:to>
                                    </p:set>
                                  </p:childTnLst>
                                </p:cTn>
                              </p:par>
                              <p:par>
                                <p:cTn id="161" presetID="2" presetClass="exit" presetSubtype="3" fill="hold" grpId="3" nodeType="withEffect">
                                  <p:stCondLst>
                                    <p:cond delay="0"/>
                                  </p:stCondLst>
                                  <p:childTnLst>
                                    <p:anim calcmode="lin" valueType="num">
                                      <p:cBhvr additive="base">
                                        <p:cTn id="162" dur="2000"/>
                                        <p:tgtEl>
                                          <p:spTgt spid="14"/>
                                        </p:tgtEl>
                                        <p:attrNameLst>
                                          <p:attrName>ppt_x</p:attrName>
                                        </p:attrNameLst>
                                      </p:cBhvr>
                                      <p:tavLst>
                                        <p:tav tm="0">
                                          <p:val>
                                            <p:strVal val="ppt_x"/>
                                          </p:val>
                                        </p:tav>
                                        <p:tav tm="100000">
                                          <p:val>
                                            <p:strVal val="1+ppt_w/2"/>
                                          </p:val>
                                        </p:tav>
                                      </p:tavLst>
                                    </p:anim>
                                    <p:anim calcmode="lin" valueType="num">
                                      <p:cBhvr additive="base">
                                        <p:cTn id="163" dur="2000"/>
                                        <p:tgtEl>
                                          <p:spTgt spid="14"/>
                                        </p:tgtEl>
                                        <p:attrNameLst>
                                          <p:attrName>ppt_y</p:attrName>
                                        </p:attrNameLst>
                                      </p:cBhvr>
                                      <p:tavLst>
                                        <p:tav tm="0">
                                          <p:val>
                                            <p:strVal val="ppt_y"/>
                                          </p:val>
                                        </p:tav>
                                        <p:tav tm="100000">
                                          <p:val>
                                            <p:strVal val="0-ppt_h/2"/>
                                          </p:val>
                                        </p:tav>
                                      </p:tavLst>
                                    </p:anim>
                                    <p:set>
                                      <p:cBhvr>
                                        <p:cTn id="164" dur="1" fill="hold">
                                          <p:stCondLst>
                                            <p:cond delay="1999"/>
                                          </p:stCondLst>
                                        </p:cTn>
                                        <p:tgtEl>
                                          <p:spTgt spid="14"/>
                                        </p:tgtEl>
                                        <p:attrNameLst>
                                          <p:attrName>style.visibility</p:attrName>
                                        </p:attrNameLst>
                                      </p:cBhvr>
                                      <p:to>
                                        <p:strVal val="hidden"/>
                                      </p:to>
                                    </p:set>
                                  </p:childTnLst>
                                </p:cTn>
                              </p:par>
                              <p:par>
                                <p:cTn id="165" presetID="2" presetClass="exit" presetSubtype="9" fill="hold" grpId="3" nodeType="withEffect">
                                  <p:stCondLst>
                                    <p:cond delay="0"/>
                                  </p:stCondLst>
                                  <p:childTnLst>
                                    <p:anim calcmode="lin" valueType="num">
                                      <p:cBhvr additive="base">
                                        <p:cTn id="166" dur="2000"/>
                                        <p:tgtEl>
                                          <p:spTgt spid="9"/>
                                        </p:tgtEl>
                                        <p:attrNameLst>
                                          <p:attrName>ppt_x</p:attrName>
                                        </p:attrNameLst>
                                      </p:cBhvr>
                                      <p:tavLst>
                                        <p:tav tm="0">
                                          <p:val>
                                            <p:strVal val="ppt_x"/>
                                          </p:val>
                                        </p:tav>
                                        <p:tav tm="100000">
                                          <p:val>
                                            <p:strVal val="0-ppt_w/2"/>
                                          </p:val>
                                        </p:tav>
                                      </p:tavLst>
                                    </p:anim>
                                    <p:anim calcmode="lin" valueType="num">
                                      <p:cBhvr additive="base">
                                        <p:cTn id="167" dur="2000"/>
                                        <p:tgtEl>
                                          <p:spTgt spid="9"/>
                                        </p:tgtEl>
                                        <p:attrNameLst>
                                          <p:attrName>ppt_y</p:attrName>
                                        </p:attrNameLst>
                                      </p:cBhvr>
                                      <p:tavLst>
                                        <p:tav tm="0">
                                          <p:val>
                                            <p:strVal val="ppt_y"/>
                                          </p:val>
                                        </p:tav>
                                        <p:tav tm="100000">
                                          <p:val>
                                            <p:strVal val="0-ppt_h/2"/>
                                          </p:val>
                                        </p:tav>
                                      </p:tavLst>
                                    </p:anim>
                                    <p:set>
                                      <p:cBhvr>
                                        <p:cTn id="168" dur="1" fill="hold">
                                          <p:stCondLst>
                                            <p:cond delay="1999"/>
                                          </p:stCondLst>
                                        </p:cTn>
                                        <p:tgtEl>
                                          <p:spTgt spid="9"/>
                                        </p:tgtEl>
                                        <p:attrNameLst>
                                          <p:attrName>style.visibility</p:attrName>
                                        </p:attrNameLst>
                                      </p:cBhvr>
                                      <p:to>
                                        <p:strVal val="hidden"/>
                                      </p:to>
                                    </p:set>
                                  </p:childTnLst>
                                </p:cTn>
                              </p:par>
                              <p:par>
                                <p:cTn id="169" presetID="2" presetClass="exit" presetSubtype="9" fill="hold" grpId="3" nodeType="withEffect">
                                  <p:stCondLst>
                                    <p:cond delay="0"/>
                                  </p:stCondLst>
                                  <p:childTnLst>
                                    <p:anim calcmode="lin" valueType="num">
                                      <p:cBhvr additive="base">
                                        <p:cTn id="170" dur="2000"/>
                                        <p:tgtEl>
                                          <p:spTgt spid="15"/>
                                        </p:tgtEl>
                                        <p:attrNameLst>
                                          <p:attrName>ppt_x</p:attrName>
                                        </p:attrNameLst>
                                      </p:cBhvr>
                                      <p:tavLst>
                                        <p:tav tm="0">
                                          <p:val>
                                            <p:strVal val="ppt_x"/>
                                          </p:val>
                                        </p:tav>
                                        <p:tav tm="100000">
                                          <p:val>
                                            <p:strVal val="0-ppt_w/2"/>
                                          </p:val>
                                        </p:tav>
                                      </p:tavLst>
                                    </p:anim>
                                    <p:anim calcmode="lin" valueType="num">
                                      <p:cBhvr additive="base">
                                        <p:cTn id="171" dur="2000"/>
                                        <p:tgtEl>
                                          <p:spTgt spid="15"/>
                                        </p:tgtEl>
                                        <p:attrNameLst>
                                          <p:attrName>ppt_y</p:attrName>
                                        </p:attrNameLst>
                                      </p:cBhvr>
                                      <p:tavLst>
                                        <p:tav tm="0">
                                          <p:val>
                                            <p:strVal val="ppt_y"/>
                                          </p:val>
                                        </p:tav>
                                        <p:tav tm="100000">
                                          <p:val>
                                            <p:strVal val="0-ppt_h/2"/>
                                          </p:val>
                                        </p:tav>
                                      </p:tavLst>
                                    </p:anim>
                                    <p:set>
                                      <p:cBhvr>
                                        <p:cTn id="172" dur="1" fill="hold">
                                          <p:stCondLst>
                                            <p:cond delay="1999"/>
                                          </p:stCondLst>
                                        </p:cTn>
                                        <p:tgtEl>
                                          <p:spTgt spid="15"/>
                                        </p:tgtEl>
                                        <p:attrNameLst>
                                          <p:attrName>style.visibility</p:attrName>
                                        </p:attrNameLst>
                                      </p:cBhvr>
                                      <p:to>
                                        <p:strVal val="hidden"/>
                                      </p:to>
                                    </p:set>
                                  </p:childTnLst>
                                </p:cTn>
                              </p:par>
                              <p:par>
                                <p:cTn id="173" presetID="2" presetClass="exit" presetSubtype="9" fill="hold" grpId="3" nodeType="withEffect">
                                  <p:stCondLst>
                                    <p:cond delay="0"/>
                                  </p:stCondLst>
                                  <p:childTnLst>
                                    <p:anim calcmode="lin" valueType="num">
                                      <p:cBhvr additive="base">
                                        <p:cTn id="174" dur="2000"/>
                                        <p:tgtEl>
                                          <p:spTgt spid="16"/>
                                        </p:tgtEl>
                                        <p:attrNameLst>
                                          <p:attrName>ppt_x</p:attrName>
                                        </p:attrNameLst>
                                      </p:cBhvr>
                                      <p:tavLst>
                                        <p:tav tm="0">
                                          <p:val>
                                            <p:strVal val="ppt_x"/>
                                          </p:val>
                                        </p:tav>
                                        <p:tav tm="100000">
                                          <p:val>
                                            <p:strVal val="0-ppt_w/2"/>
                                          </p:val>
                                        </p:tav>
                                      </p:tavLst>
                                    </p:anim>
                                    <p:anim calcmode="lin" valueType="num">
                                      <p:cBhvr additive="base">
                                        <p:cTn id="175" dur="2000"/>
                                        <p:tgtEl>
                                          <p:spTgt spid="16"/>
                                        </p:tgtEl>
                                        <p:attrNameLst>
                                          <p:attrName>ppt_y</p:attrName>
                                        </p:attrNameLst>
                                      </p:cBhvr>
                                      <p:tavLst>
                                        <p:tav tm="0">
                                          <p:val>
                                            <p:strVal val="ppt_y"/>
                                          </p:val>
                                        </p:tav>
                                        <p:tav tm="100000">
                                          <p:val>
                                            <p:strVal val="0-ppt_h/2"/>
                                          </p:val>
                                        </p:tav>
                                      </p:tavLst>
                                    </p:anim>
                                    <p:set>
                                      <p:cBhvr>
                                        <p:cTn id="176" dur="1" fill="hold">
                                          <p:stCondLst>
                                            <p:cond delay="1999"/>
                                          </p:stCondLst>
                                        </p:cTn>
                                        <p:tgtEl>
                                          <p:spTgt spid="16"/>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2000" fill="hold"/>
                                        <p:tgtEl>
                                          <p:spTgt spid="4"/>
                                        </p:tgtEl>
                                        <p:attrNameLst>
                                          <p:attrName>ppt_w</p:attrName>
                                        </p:attrNameLst>
                                      </p:cBhvr>
                                      <p:tavLst>
                                        <p:tav tm="0">
                                          <p:val>
                                            <p:strVal val="2/3*#ppt_w"/>
                                          </p:val>
                                        </p:tav>
                                        <p:tav tm="100000">
                                          <p:val>
                                            <p:strVal val="#ppt_w"/>
                                          </p:val>
                                        </p:tav>
                                      </p:tavLst>
                                    </p:anim>
                                    <p:anim calcmode="lin" valueType="num">
                                      <p:cBhvr>
                                        <p:cTn id="180" dur="2000" fill="hold"/>
                                        <p:tgtEl>
                                          <p:spTgt spid="4"/>
                                        </p:tgtEl>
                                        <p:attrNameLst>
                                          <p:attrName>ppt_h</p:attrName>
                                        </p:attrNameLst>
                                      </p:cBhvr>
                                      <p:tavLst>
                                        <p:tav tm="0">
                                          <p:val>
                                            <p:strVal val="2/3*#ppt_h"/>
                                          </p:val>
                                        </p:tav>
                                        <p:tav tm="100000">
                                          <p:val>
                                            <p:strVal val="#ppt_h"/>
                                          </p:val>
                                        </p:tav>
                                      </p:tavLst>
                                    </p:anim>
                                  </p:childTnLst>
                                </p:cTn>
                              </p:par>
                              <p:par>
                                <p:cTn id="181" presetID="4"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ox(out)">
                                      <p:cBhvr>
                                        <p:cTn id="18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FF6600">
                  <a:shade val="67500"/>
                  <a:satMod val="115000"/>
                </a:srgbClr>
              </a:gs>
              <a:gs pos="100000">
                <a:srgbClr val="FF6600">
                  <a:shade val="100000"/>
                  <a:satMod val="115000"/>
                </a:srgbClr>
              </a:gs>
            </a:gsLst>
            <a:lin ang="16200000" scaled="1"/>
            <a:tileRect/>
          </a:gradFill>
        </p:spPr>
        <p:txBody>
          <a:bodyPr/>
          <a:lstStyle/>
          <a:p>
            <a:endParaRPr lang="es-ES" dirty="0"/>
          </a:p>
        </p:txBody>
      </p:sp>
      <p:pic>
        <p:nvPicPr>
          <p:cNvPr id="4" name="3 Imagen" descr="0(76).jpg"/>
          <p:cNvPicPr>
            <a:picLocks noChangeAspect="1"/>
          </p:cNvPicPr>
          <p:nvPr/>
        </p:nvPicPr>
        <p:blipFill>
          <a:blip r:embed="rId2"/>
          <a:stretch>
            <a:fillRect/>
          </a:stretch>
        </p:blipFill>
        <p:spPr>
          <a:xfrm>
            <a:off x="0" y="0"/>
            <a:ext cx="9144000" cy="6858000"/>
          </a:xfrm>
          <a:prstGeom prst="rect">
            <a:avLst/>
          </a:prstGeom>
        </p:spPr>
      </p:pic>
      <p:pic>
        <p:nvPicPr>
          <p:cNvPr id="5" name="4 Imagen" descr="XjPPVKV9c6bU_XXrxYDYbLCRhYE.png"/>
          <p:cNvPicPr>
            <a:picLocks noChangeAspect="1"/>
          </p:cNvPicPr>
          <p:nvPr/>
        </p:nvPicPr>
        <p:blipFill>
          <a:blip r:embed="rId3">
            <a:duotone>
              <a:prstClr val="black"/>
              <a:schemeClr val="accent6">
                <a:tint val="45000"/>
                <a:satMod val="400000"/>
              </a:schemeClr>
            </a:duotone>
            <a:lum contrast="40000"/>
          </a:blip>
          <a:stretch>
            <a:fillRect/>
          </a:stretch>
        </p:blipFill>
        <p:spPr>
          <a:xfrm rot="18857078">
            <a:off x="3772048" y="4816820"/>
            <a:ext cx="1714502" cy="1681159"/>
          </a:xfrm>
          <a:prstGeom prst="rect">
            <a:avLst/>
          </a:prstGeom>
          <a:effectLst>
            <a:reflection blurRad="6350" stA="50000" endA="295" endPos="92000" dist="101600" dir="5400000" sy="-100000" algn="bl" rotWithShape="0"/>
          </a:effectLst>
        </p:spPr>
      </p:pic>
      <p:pic>
        <p:nvPicPr>
          <p:cNvPr id="6" name="5 Imagen" descr="XjPPVKV9c6bU_XXrxYDYbLCRhYE.png"/>
          <p:cNvPicPr>
            <a:picLocks noChangeAspect="1"/>
          </p:cNvPicPr>
          <p:nvPr/>
        </p:nvPicPr>
        <p:blipFill>
          <a:blip r:embed="rId3">
            <a:duotone>
              <a:prstClr val="black"/>
              <a:schemeClr val="accent6">
                <a:tint val="45000"/>
                <a:satMod val="400000"/>
              </a:schemeClr>
            </a:duotone>
            <a:lum contrast="40000"/>
          </a:blip>
          <a:stretch>
            <a:fillRect/>
          </a:stretch>
        </p:blipFill>
        <p:spPr>
          <a:xfrm rot="18857078">
            <a:off x="3772048" y="2503138"/>
            <a:ext cx="1714502" cy="1681159"/>
          </a:xfrm>
          <a:prstGeom prst="rect">
            <a:avLst/>
          </a:prstGeom>
          <a:effectLst>
            <a:reflection blurRad="6350" stA="50000" endA="295" endPos="92000" dist="101600" dir="5400000" sy="-100000" algn="bl" rotWithShape="0"/>
          </a:effectLst>
        </p:spPr>
      </p:pic>
      <p:pic>
        <p:nvPicPr>
          <p:cNvPr id="7" name="6 Imagen" descr="XjPPVKV9c6bU_XXrxYDYbLCRhYE.png"/>
          <p:cNvPicPr>
            <a:picLocks noChangeAspect="1"/>
          </p:cNvPicPr>
          <p:nvPr/>
        </p:nvPicPr>
        <p:blipFill>
          <a:blip r:embed="rId3">
            <a:duotone>
              <a:prstClr val="black"/>
              <a:schemeClr val="accent6">
                <a:tint val="45000"/>
                <a:satMod val="400000"/>
              </a:schemeClr>
            </a:duotone>
            <a:lum contrast="40000"/>
          </a:blip>
          <a:stretch>
            <a:fillRect/>
          </a:stretch>
        </p:blipFill>
        <p:spPr>
          <a:xfrm rot="18857078">
            <a:off x="3700610" y="360022"/>
            <a:ext cx="1714502" cy="1681159"/>
          </a:xfrm>
          <a:prstGeom prst="rect">
            <a:avLst/>
          </a:prstGeom>
          <a:effectLst>
            <a:reflection blurRad="6350" stA="50000" endA="295" endPos="92000" dist="101600" dir="5400000" sy="-100000" algn="bl" rotWithShape="0"/>
          </a:effectLst>
        </p:spPr>
      </p:pic>
      <p:pic>
        <p:nvPicPr>
          <p:cNvPr id="8" name="7 Imagen" descr="XjPPVKV9c6bU_XXrxYDYbLCRhYE.png"/>
          <p:cNvPicPr>
            <a:picLocks noChangeAspect="1"/>
          </p:cNvPicPr>
          <p:nvPr/>
        </p:nvPicPr>
        <p:blipFill>
          <a:blip r:embed="rId3">
            <a:duotone>
              <a:prstClr val="black"/>
              <a:schemeClr val="accent5">
                <a:tint val="45000"/>
                <a:satMod val="400000"/>
              </a:schemeClr>
            </a:duotone>
            <a:lum contrast="40000"/>
          </a:blip>
          <a:stretch>
            <a:fillRect/>
          </a:stretch>
        </p:blipFill>
        <p:spPr>
          <a:xfrm rot="18857078">
            <a:off x="1343157" y="4816819"/>
            <a:ext cx="1714502" cy="1681159"/>
          </a:xfrm>
          <a:prstGeom prst="rect">
            <a:avLst/>
          </a:prstGeom>
          <a:effectLst>
            <a:reflection blurRad="6350" stA="50000" endA="295" endPos="92000" dist="101600" dir="5400000" sy="-100000" algn="bl" rotWithShape="0"/>
          </a:effectLst>
        </p:spPr>
      </p:pic>
      <p:pic>
        <p:nvPicPr>
          <p:cNvPr id="9" name="8 Imagen" descr="XjPPVKV9c6bU_XXrxYDYbLCRhYE.png"/>
          <p:cNvPicPr>
            <a:picLocks noChangeAspect="1"/>
          </p:cNvPicPr>
          <p:nvPr/>
        </p:nvPicPr>
        <p:blipFill>
          <a:blip r:embed="rId3">
            <a:duotone>
              <a:prstClr val="black"/>
              <a:schemeClr val="accent5">
                <a:tint val="45000"/>
                <a:satMod val="400000"/>
              </a:schemeClr>
            </a:duotone>
            <a:lum contrast="40000"/>
          </a:blip>
          <a:stretch>
            <a:fillRect/>
          </a:stretch>
        </p:blipFill>
        <p:spPr>
          <a:xfrm rot="18857078">
            <a:off x="1343157" y="2503137"/>
            <a:ext cx="1714502" cy="1681159"/>
          </a:xfrm>
          <a:prstGeom prst="rect">
            <a:avLst/>
          </a:prstGeom>
          <a:effectLst>
            <a:reflection blurRad="6350" stA="50000" endA="295" endPos="92000" dist="101600" dir="5400000" sy="-100000" algn="bl" rotWithShape="0"/>
          </a:effectLst>
        </p:spPr>
      </p:pic>
      <p:pic>
        <p:nvPicPr>
          <p:cNvPr id="10" name="9 Imagen" descr="XjPPVKV9c6bU_XXrxYDYbLCRhYE.png"/>
          <p:cNvPicPr>
            <a:picLocks noChangeAspect="1"/>
          </p:cNvPicPr>
          <p:nvPr/>
        </p:nvPicPr>
        <p:blipFill>
          <a:blip r:embed="rId3">
            <a:duotone>
              <a:prstClr val="black"/>
              <a:schemeClr val="accent5">
                <a:tint val="45000"/>
                <a:satMod val="400000"/>
              </a:schemeClr>
            </a:duotone>
            <a:lum contrast="40000"/>
          </a:blip>
          <a:stretch>
            <a:fillRect/>
          </a:stretch>
        </p:blipFill>
        <p:spPr>
          <a:xfrm rot="18857078">
            <a:off x="1271719" y="360021"/>
            <a:ext cx="1714502" cy="1681159"/>
          </a:xfrm>
          <a:prstGeom prst="rect">
            <a:avLst/>
          </a:prstGeom>
          <a:effectLst>
            <a:reflection blurRad="6350" stA="50000" endA="295" endPos="92000" dist="101600" dir="5400000" sy="-100000" algn="bl" rotWithShape="0"/>
          </a:effectLst>
        </p:spPr>
      </p:pic>
      <p:pic>
        <p:nvPicPr>
          <p:cNvPr id="11" name="10 Imagen" descr="XjPPVKV9c6bU_XXrxYDYbLCRhYE.png"/>
          <p:cNvPicPr>
            <a:picLocks noChangeAspect="1"/>
          </p:cNvPicPr>
          <p:nvPr/>
        </p:nvPicPr>
        <p:blipFill>
          <a:blip r:embed="rId3">
            <a:duotone>
              <a:prstClr val="black"/>
              <a:schemeClr val="accent5">
                <a:tint val="45000"/>
                <a:satMod val="400000"/>
              </a:schemeClr>
            </a:duotone>
            <a:lum contrast="40000"/>
          </a:blip>
          <a:stretch>
            <a:fillRect/>
          </a:stretch>
        </p:blipFill>
        <p:spPr>
          <a:xfrm rot="18857078">
            <a:off x="6200940" y="4816821"/>
            <a:ext cx="1714502" cy="1681159"/>
          </a:xfrm>
          <a:prstGeom prst="rect">
            <a:avLst/>
          </a:prstGeom>
          <a:effectLst>
            <a:reflection blurRad="6350" stA="50000" endA="295" endPos="92000" dist="101600" dir="5400000" sy="-100000" algn="bl" rotWithShape="0"/>
          </a:effectLst>
        </p:spPr>
      </p:pic>
      <p:pic>
        <p:nvPicPr>
          <p:cNvPr id="12" name="11 Imagen" descr="XjPPVKV9c6bU_XXrxYDYbLCRhYE.png"/>
          <p:cNvPicPr>
            <a:picLocks noChangeAspect="1"/>
          </p:cNvPicPr>
          <p:nvPr/>
        </p:nvPicPr>
        <p:blipFill>
          <a:blip r:embed="rId3">
            <a:duotone>
              <a:prstClr val="black"/>
              <a:schemeClr val="accent5">
                <a:tint val="45000"/>
                <a:satMod val="400000"/>
              </a:schemeClr>
            </a:duotone>
            <a:lum contrast="40000"/>
          </a:blip>
          <a:stretch>
            <a:fillRect/>
          </a:stretch>
        </p:blipFill>
        <p:spPr>
          <a:xfrm rot="18857078">
            <a:off x="6200940" y="2503139"/>
            <a:ext cx="1714502" cy="1681159"/>
          </a:xfrm>
          <a:prstGeom prst="rect">
            <a:avLst/>
          </a:prstGeom>
          <a:effectLst>
            <a:reflection blurRad="6350" stA="50000" endA="295" endPos="92000" dist="101600" dir="5400000" sy="-100000" algn="bl" rotWithShape="0"/>
          </a:effectLst>
        </p:spPr>
      </p:pic>
      <p:pic>
        <p:nvPicPr>
          <p:cNvPr id="13" name="12 Imagen" descr="XjPPVKV9c6bU_XXrxYDYbLCRhYE.png"/>
          <p:cNvPicPr>
            <a:picLocks noChangeAspect="1"/>
          </p:cNvPicPr>
          <p:nvPr/>
        </p:nvPicPr>
        <p:blipFill>
          <a:blip r:embed="rId3">
            <a:duotone>
              <a:prstClr val="black"/>
              <a:schemeClr val="accent5">
                <a:tint val="45000"/>
                <a:satMod val="400000"/>
              </a:schemeClr>
            </a:duotone>
            <a:lum contrast="40000"/>
          </a:blip>
          <a:stretch>
            <a:fillRect/>
          </a:stretch>
        </p:blipFill>
        <p:spPr>
          <a:xfrm rot="18857078">
            <a:off x="6129502" y="360023"/>
            <a:ext cx="1714502" cy="1681159"/>
          </a:xfrm>
          <a:prstGeom prst="rect">
            <a:avLst/>
          </a:prstGeom>
          <a:effectLst>
            <a:reflection blurRad="6350" stA="50000" endA="295" endPos="92000" dist="101600" dir="5400000" sy="-100000" algn="bl" rotWithShape="0"/>
          </a:effectLst>
        </p:spPr>
      </p:pic>
      <p:sp>
        <p:nvSpPr>
          <p:cNvPr id="14" name="13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1"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1"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19" presetClass="entr" presetSubtype="10" fill="hold"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p:cTn id="46" dur="3000" fill="hold"/>
                                        <p:tgtEl>
                                          <p:spTgt spid="5"/>
                                        </p:tgtEl>
                                        <p:attrNameLst>
                                          <p:attrName>ppt_w</p:attrName>
                                        </p:attrNameLst>
                                      </p:cBhvr>
                                      <p:tavLst>
                                        <p:tav tm="0" fmla="#ppt_w*sin(2.5*pi*$)">
                                          <p:val>
                                            <p:fltVal val="0"/>
                                          </p:val>
                                        </p:tav>
                                        <p:tav tm="100000">
                                          <p:val>
                                            <p:fltVal val="1"/>
                                          </p:val>
                                        </p:tav>
                                      </p:tavLst>
                                    </p:anim>
                                    <p:anim calcmode="lin" valueType="num">
                                      <p:cBhvr>
                                        <p:cTn id="47" dur="3000" fill="hold"/>
                                        <p:tgtEl>
                                          <p:spTgt spid="5"/>
                                        </p:tgtEl>
                                        <p:attrNameLst>
                                          <p:attrName>ppt_h</p:attrName>
                                        </p:attrNameLst>
                                      </p:cBhvr>
                                      <p:tavLst>
                                        <p:tav tm="0">
                                          <p:val>
                                            <p:strVal val="#ppt_h"/>
                                          </p:val>
                                        </p:tav>
                                        <p:tav tm="100000">
                                          <p:val>
                                            <p:strVal val="#ppt_h"/>
                                          </p:val>
                                        </p:tav>
                                      </p:tavLst>
                                    </p:anim>
                                  </p:childTnLst>
                                </p:cTn>
                              </p:par>
                              <p:par>
                                <p:cTn id="48" presetID="19" presetClass="entr" presetSubtype="10" fill="hold"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p:cTn id="50" dur="3000" fill="hold"/>
                                        <p:tgtEl>
                                          <p:spTgt spid="6"/>
                                        </p:tgtEl>
                                        <p:attrNameLst>
                                          <p:attrName>ppt_w</p:attrName>
                                        </p:attrNameLst>
                                      </p:cBhvr>
                                      <p:tavLst>
                                        <p:tav tm="0" fmla="#ppt_w*sin(2.5*pi*$)">
                                          <p:val>
                                            <p:fltVal val="0"/>
                                          </p:val>
                                        </p:tav>
                                        <p:tav tm="100000">
                                          <p:val>
                                            <p:fltVal val="1"/>
                                          </p:val>
                                        </p:tav>
                                      </p:tavLst>
                                    </p:anim>
                                    <p:anim calcmode="lin" valueType="num">
                                      <p:cBhvr>
                                        <p:cTn id="51" dur="3000" fill="hold"/>
                                        <p:tgtEl>
                                          <p:spTgt spid="6"/>
                                        </p:tgtEl>
                                        <p:attrNameLst>
                                          <p:attrName>ppt_h</p:attrName>
                                        </p:attrNameLst>
                                      </p:cBhvr>
                                      <p:tavLst>
                                        <p:tav tm="0">
                                          <p:val>
                                            <p:strVal val="#ppt_h"/>
                                          </p:val>
                                        </p:tav>
                                        <p:tav tm="100000">
                                          <p:val>
                                            <p:strVal val="#ppt_h"/>
                                          </p:val>
                                        </p:tav>
                                      </p:tavLst>
                                    </p:anim>
                                  </p:childTnLst>
                                </p:cTn>
                              </p:par>
                              <p:par>
                                <p:cTn id="52" presetID="19" presetClass="entr" presetSubtype="10" fill="hold"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p:cTn id="54" dur="3000" fill="hold"/>
                                        <p:tgtEl>
                                          <p:spTgt spid="7"/>
                                        </p:tgtEl>
                                        <p:attrNameLst>
                                          <p:attrName>ppt_w</p:attrName>
                                        </p:attrNameLst>
                                      </p:cBhvr>
                                      <p:tavLst>
                                        <p:tav tm="0" fmla="#ppt_w*sin(2.5*pi*$)">
                                          <p:val>
                                            <p:fltVal val="0"/>
                                          </p:val>
                                        </p:tav>
                                        <p:tav tm="100000">
                                          <p:val>
                                            <p:fltVal val="1"/>
                                          </p:val>
                                        </p:tav>
                                      </p:tavLst>
                                    </p:anim>
                                    <p:anim calcmode="lin" valueType="num">
                                      <p:cBhvr>
                                        <p:cTn id="55" dur="3000" fill="hold"/>
                                        <p:tgtEl>
                                          <p:spTgt spid="7"/>
                                        </p:tgtEl>
                                        <p:attrNameLst>
                                          <p:attrName>ppt_h</p:attrName>
                                        </p:attrNameLst>
                                      </p:cBhvr>
                                      <p:tavLst>
                                        <p:tav tm="0">
                                          <p:val>
                                            <p:strVal val="#ppt_h"/>
                                          </p:val>
                                        </p:tav>
                                        <p:tav tm="100000">
                                          <p:val>
                                            <p:strVal val="#ppt_h"/>
                                          </p:val>
                                        </p:tav>
                                      </p:tavLst>
                                    </p:anim>
                                  </p:childTnLst>
                                </p:cTn>
                              </p:par>
                              <p:par>
                                <p:cTn id="56" presetID="19" presetClass="entr" presetSubtype="10" fill="hold"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p:cTn id="58" dur="3000" fill="hold"/>
                                        <p:tgtEl>
                                          <p:spTgt spid="8"/>
                                        </p:tgtEl>
                                        <p:attrNameLst>
                                          <p:attrName>ppt_w</p:attrName>
                                        </p:attrNameLst>
                                      </p:cBhvr>
                                      <p:tavLst>
                                        <p:tav tm="0" fmla="#ppt_w*sin(2.5*pi*$)">
                                          <p:val>
                                            <p:fltVal val="0"/>
                                          </p:val>
                                        </p:tav>
                                        <p:tav tm="100000">
                                          <p:val>
                                            <p:fltVal val="1"/>
                                          </p:val>
                                        </p:tav>
                                      </p:tavLst>
                                    </p:anim>
                                    <p:anim calcmode="lin" valueType="num">
                                      <p:cBhvr>
                                        <p:cTn id="59" dur="3000" fill="hold"/>
                                        <p:tgtEl>
                                          <p:spTgt spid="8"/>
                                        </p:tgtEl>
                                        <p:attrNameLst>
                                          <p:attrName>ppt_h</p:attrName>
                                        </p:attrNameLst>
                                      </p:cBhvr>
                                      <p:tavLst>
                                        <p:tav tm="0">
                                          <p:val>
                                            <p:strVal val="#ppt_h"/>
                                          </p:val>
                                        </p:tav>
                                        <p:tav tm="100000">
                                          <p:val>
                                            <p:strVal val="#ppt_h"/>
                                          </p:val>
                                        </p:tav>
                                      </p:tavLst>
                                    </p:anim>
                                  </p:childTnLst>
                                </p:cTn>
                              </p:par>
                              <p:par>
                                <p:cTn id="60" presetID="19" presetClass="entr" presetSubtype="10" fill="hold"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p:cTn id="62" dur="3000" fill="hold"/>
                                        <p:tgtEl>
                                          <p:spTgt spid="9"/>
                                        </p:tgtEl>
                                        <p:attrNameLst>
                                          <p:attrName>ppt_w</p:attrName>
                                        </p:attrNameLst>
                                      </p:cBhvr>
                                      <p:tavLst>
                                        <p:tav tm="0" fmla="#ppt_w*sin(2.5*pi*$)">
                                          <p:val>
                                            <p:fltVal val="0"/>
                                          </p:val>
                                        </p:tav>
                                        <p:tav tm="100000">
                                          <p:val>
                                            <p:fltVal val="1"/>
                                          </p:val>
                                        </p:tav>
                                      </p:tavLst>
                                    </p:anim>
                                    <p:anim calcmode="lin" valueType="num">
                                      <p:cBhvr>
                                        <p:cTn id="63" dur="3000" fill="hold"/>
                                        <p:tgtEl>
                                          <p:spTgt spid="9"/>
                                        </p:tgtEl>
                                        <p:attrNameLst>
                                          <p:attrName>ppt_h</p:attrName>
                                        </p:attrNameLst>
                                      </p:cBhvr>
                                      <p:tavLst>
                                        <p:tav tm="0">
                                          <p:val>
                                            <p:strVal val="#ppt_h"/>
                                          </p:val>
                                        </p:tav>
                                        <p:tav tm="100000">
                                          <p:val>
                                            <p:strVal val="#ppt_h"/>
                                          </p:val>
                                        </p:tav>
                                      </p:tavLst>
                                    </p:anim>
                                  </p:childTnLst>
                                </p:cTn>
                              </p:par>
                              <p:par>
                                <p:cTn id="64" presetID="19" presetClass="entr" presetSubtype="10" fill="hold"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p:cTn id="66" dur="3000" fill="hold"/>
                                        <p:tgtEl>
                                          <p:spTgt spid="10"/>
                                        </p:tgtEl>
                                        <p:attrNameLst>
                                          <p:attrName>ppt_w</p:attrName>
                                        </p:attrNameLst>
                                      </p:cBhvr>
                                      <p:tavLst>
                                        <p:tav tm="0" fmla="#ppt_w*sin(2.5*pi*$)">
                                          <p:val>
                                            <p:fltVal val="0"/>
                                          </p:val>
                                        </p:tav>
                                        <p:tav tm="100000">
                                          <p:val>
                                            <p:fltVal val="1"/>
                                          </p:val>
                                        </p:tav>
                                      </p:tavLst>
                                    </p:anim>
                                    <p:anim calcmode="lin" valueType="num">
                                      <p:cBhvr>
                                        <p:cTn id="67" dur="3000" fill="hold"/>
                                        <p:tgtEl>
                                          <p:spTgt spid="10"/>
                                        </p:tgtEl>
                                        <p:attrNameLst>
                                          <p:attrName>ppt_h</p:attrName>
                                        </p:attrNameLst>
                                      </p:cBhvr>
                                      <p:tavLst>
                                        <p:tav tm="0">
                                          <p:val>
                                            <p:strVal val="#ppt_h"/>
                                          </p:val>
                                        </p:tav>
                                        <p:tav tm="100000">
                                          <p:val>
                                            <p:strVal val="#ppt_h"/>
                                          </p:val>
                                        </p:tav>
                                      </p:tavLst>
                                    </p:anim>
                                  </p:childTnLst>
                                </p:cTn>
                              </p:par>
                              <p:par>
                                <p:cTn id="68" presetID="19" presetClass="entr" presetSubtype="10" fill="hold"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3000" fill="hold"/>
                                        <p:tgtEl>
                                          <p:spTgt spid="11"/>
                                        </p:tgtEl>
                                        <p:attrNameLst>
                                          <p:attrName>ppt_w</p:attrName>
                                        </p:attrNameLst>
                                      </p:cBhvr>
                                      <p:tavLst>
                                        <p:tav tm="0" fmla="#ppt_w*sin(2.5*pi*$)">
                                          <p:val>
                                            <p:fltVal val="0"/>
                                          </p:val>
                                        </p:tav>
                                        <p:tav tm="100000">
                                          <p:val>
                                            <p:fltVal val="1"/>
                                          </p:val>
                                        </p:tav>
                                      </p:tavLst>
                                    </p:anim>
                                    <p:anim calcmode="lin" valueType="num">
                                      <p:cBhvr>
                                        <p:cTn id="71" dur="3000" fill="hold"/>
                                        <p:tgtEl>
                                          <p:spTgt spid="11"/>
                                        </p:tgtEl>
                                        <p:attrNameLst>
                                          <p:attrName>ppt_h</p:attrName>
                                        </p:attrNameLst>
                                      </p:cBhvr>
                                      <p:tavLst>
                                        <p:tav tm="0">
                                          <p:val>
                                            <p:strVal val="#ppt_h"/>
                                          </p:val>
                                        </p:tav>
                                        <p:tav tm="100000">
                                          <p:val>
                                            <p:strVal val="#ppt_h"/>
                                          </p:val>
                                        </p:tav>
                                      </p:tavLst>
                                    </p:anim>
                                  </p:childTnLst>
                                </p:cTn>
                              </p:par>
                              <p:par>
                                <p:cTn id="72" presetID="19" presetClass="entr" presetSubtype="10" fill="hold"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p:cTn id="74" dur="3000" fill="hold"/>
                                        <p:tgtEl>
                                          <p:spTgt spid="12"/>
                                        </p:tgtEl>
                                        <p:attrNameLst>
                                          <p:attrName>ppt_w</p:attrName>
                                        </p:attrNameLst>
                                      </p:cBhvr>
                                      <p:tavLst>
                                        <p:tav tm="0" fmla="#ppt_w*sin(2.5*pi*$)">
                                          <p:val>
                                            <p:fltVal val="0"/>
                                          </p:val>
                                        </p:tav>
                                        <p:tav tm="100000">
                                          <p:val>
                                            <p:fltVal val="1"/>
                                          </p:val>
                                        </p:tav>
                                      </p:tavLst>
                                    </p:anim>
                                    <p:anim calcmode="lin" valueType="num">
                                      <p:cBhvr>
                                        <p:cTn id="75" dur="3000" fill="hold"/>
                                        <p:tgtEl>
                                          <p:spTgt spid="12"/>
                                        </p:tgtEl>
                                        <p:attrNameLst>
                                          <p:attrName>ppt_h</p:attrName>
                                        </p:attrNameLst>
                                      </p:cBhvr>
                                      <p:tavLst>
                                        <p:tav tm="0">
                                          <p:val>
                                            <p:strVal val="#ppt_h"/>
                                          </p:val>
                                        </p:tav>
                                        <p:tav tm="100000">
                                          <p:val>
                                            <p:strVal val="#ppt_h"/>
                                          </p:val>
                                        </p:tav>
                                      </p:tavLst>
                                    </p:anim>
                                  </p:childTnLst>
                                </p:cTn>
                              </p:par>
                              <p:par>
                                <p:cTn id="76" presetID="19" presetClass="entr" presetSubtype="10" fill="hold"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p:cTn id="78" dur="3000" fill="hold"/>
                                        <p:tgtEl>
                                          <p:spTgt spid="13"/>
                                        </p:tgtEl>
                                        <p:attrNameLst>
                                          <p:attrName>ppt_w</p:attrName>
                                        </p:attrNameLst>
                                      </p:cBhvr>
                                      <p:tavLst>
                                        <p:tav tm="0" fmla="#ppt_w*sin(2.5*pi*$)">
                                          <p:val>
                                            <p:fltVal val="0"/>
                                          </p:val>
                                        </p:tav>
                                        <p:tav tm="100000">
                                          <p:val>
                                            <p:fltVal val="1"/>
                                          </p:val>
                                        </p:tav>
                                      </p:tavLst>
                                    </p:anim>
                                    <p:anim calcmode="lin" valueType="num">
                                      <p:cBhvr>
                                        <p:cTn id="79" dur="3000" fill="hold"/>
                                        <p:tgtEl>
                                          <p:spTgt spid="13"/>
                                        </p:tgtEl>
                                        <p:attrNameLst>
                                          <p:attrName>ppt_h</p:attrName>
                                        </p:attrNameLst>
                                      </p:cBhvr>
                                      <p:tavLst>
                                        <p:tav tm="0">
                                          <p:val>
                                            <p:strVal val="#ppt_h"/>
                                          </p:val>
                                        </p:tav>
                                        <p:tav tm="100000">
                                          <p:val>
                                            <p:strVal val="#ppt_h"/>
                                          </p:val>
                                        </p:tav>
                                      </p:tavLst>
                                    </p:anim>
                                  </p:childTnLst>
                                </p:cTn>
                              </p:par>
                            </p:childTnLst>
                          </p:cTn>
                        </p:par>
                        <p:par>
                          <p:cTn id="80" fill="hold">
                            <p:stCondLst>
                              <p:cond delay="3000"/>
                            </p:stCondLst>
                            <p:childTnLst>
                              <p:par>
                                <p:cTn id="81" presetID="2" presetClass="exit" presetSubtype="4" fill="hold"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ppt_x"/>
                                          </p:val>
                                        </p:tav>
                                      </p:tavLst>
                                    </p:anim>
                                    <p:anim calcmode="lin" valueType="num">
                                      <p:cBhvr additive="base">
                                        <p:cTn id="83" dur="3000"/>
                                        <p:tgtEl>
                                          <p:spTgt spid="5"/>
                                        </p:tgtEl>
                                        <p:attrNameLst>
                                          <p:attrName>ppt_y</p:attrName>
                                        </p:attrNameLst>
                                      </p:cBhvr>
                                      <p:tavLst>
                                        <p:tav tm="0">
                                          <p:val>
                                            <p:strVal val="ppt_y"/>
                                          </p:val>
                                        </p:tav>
                                        <p:tav tm="100000">
                                          <p:val>
                                            <p:strVal val="1+ppt_h/2"/>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4" fill="hold" nodeType="withEffect">
                                  <p:stCondLst>
                                    <p:cond delay="0"/>
                                  </p:stCondLst>
                                  <p:childTnLst>
                                    <p:anim calcmode="lin" valueType="num">
                                      <p:cBhvr additive="base">
                                        <p:cTn id="86" dur="3000"/>
                                        <p:tgtEl>
                                          <p:spTgt spid="6"/>
                                        </p:tgtEl>
                                        <p:attrNameLst>
                                          <p:attrName>ppt_x</p:attrName>
                                        </p:attrNameLst>
                                      </p:cBhvr>
                                      <p:tavLst>
                                        <p:tav tm="0">
                                          <p:val>
                                            <p:strVal val="ppt_x"/>
                                          </p:val>
                                        </p:tav>
                                        <p:tav tm="100000">
                                          <p:val>
                                            <p:strVal val="ppt_x"/>
                                          </p:val>
                                        </p:tav>
                                      </p:tavLst>
                                    </p:anim>
                                    <p:anim calcmode="lin" valueType="num">
                                      <p:cBhvr additive="base">
                                        <p:cTn id="87" dur="3000"/>
                                        <p:tgtEl>
                                          <p:spTgt spid="6"/>
                                        </p:tgtEl>
                                        <p:attrNameLst>
                                          <p:attrName>ppt_y</p:attrName>
                                        </p:attrNameLst>
                                      </p:cBhvr>
                                      <p:tavLst>
                                        <p:tav tm="0">
                                          <p:val>
                                            <p:strVal val="ppt_y"/>
                                          </p:val>
                                        </p:tav>
                                        <p:tav tm="100000">
                                          <p:val>
                                            <p:strVal val="1+ppt_h/2"/>
                                          </p:val>
                                        </p:tav>
                                      </p:tavLst>
                                    </p:anim>
                                    <p:set>
                                      <p:cBhvr>
                                        <p:cTn id="88" dur="1" fill="hold">
                                          <p:stCondLst>
                                            <p:cond delay="2999"/>
                                          </p:stCondLst>
                                        </p:cTn>
                                        <p:tgtEl>
                                          <p:spTgt spid="6"/>
                                        </p:tgtEl>
                                        <p:attrNameLst>
                                          <p:attrName>style.visibility</p:attrName>
                                        </p:attrNameLst>
                                      </p:cBhvr>
                                      <p:to>
                                        <p:strVal val="hidden"/>
                                      </p:to>
                                    </p:set>
                                  </p:childTnLst>
                                </p:cTn>
                              </p:par>
                              <p:par>
                                <p:cTn id="89" presetID="2" presetClass="exit" presetSubtype="4" fill="hold" nodeType="withEffect">
                                  <p:stCondLst>
                                    <p:cond delay="0"/>
                                  </p:stCondLst>
                                  <p:childTnLst>
                                    <p:anim calcmode="lin" valueType="num">
                                      <p:cBhvr additive="base">
                                        <p:cTn id="90" dur="3000"/>
                                        <p:tgtEl>
                                          <p:spTgt spid="7"/>
                                        </p:tgtEl>
                                        <p:attrNameLst>
                                          <p:attrName>ppt_x</p:attrName>
                                        </p:attrNameLst>
                                      </p:cBhvr>
                                      <p:tavLst>
                                        <p:tav tm="0">
                                          <p:val>
                                            <p:strVal val="ppt_x"/>
                                          </p:val>
                                        </p:tav>
                                        <p:tav tm="100000">
                                          <p:val>
                                            <p:strVal val="ppt_x"/>
                                          </p:val>
                                        </p:tav>
                                      </p:tavLst>
                                    </p:anim>
                                    <p:anim calcmode="lin" valueType="num">
                                      <p:cBhvr additive="base">
                                        <p:cTn id="91" dur="3000"/>
                                        <p:tgtEl>
                                          <p:spTgt spid="7"/>
                                        </p:tgtEl>
                                        <p:attrNameLst>
                                          <p:attrName>ppt_y</p:attrName>
                                        </p:attrNameLst>
                                      </p:cBhvr>
                                      <p:tavLst>
                                        <p:tav tm="0">
                                          <p:val>
                                            <p:strVal val="ppt_y"/>
                                          </p:val>
                                        </p:tav>
                                        <p:tav tm="100000">
                                          <p:val>
                                            <p:strVal val="1+ppt_h/2"/>
                                          </p:val>
                                        </p:tav>
                                      </p:tavLst>
                                    </p:anim>
                                    <p:set>
                                      <p:cBhvr>
                                        <p:cTn id="92" dur="1" fill="hold">
                                          <p:stCondLst>
                                            <p:cond delay="2999"/>
                                          </p:stCondLst>
                                        </p:cTn>
                                        <p:tgtEl>
                                          <p:spTgt spid="7"/>
                                        </p:tgtEl>
                                        <p:attrNameLst>
                                          <p:attrName>style.visibility</p:attrName>
                                        </p:attrNameLst>
                                      </p:cBhvr>
                                      <p:to>
                                        <p:strVal val="hidden"/>
                                      </p:to>
                                    </p:set>
                                  </p:childTnLst>
                                </p:cTn>
                              </p:par>
                              <p:par>
                                <p:cTn id="93" presetID="2" presetClass="exit" presetSubtype="4" fill="hold" nodeType="withEffect">
                                  <p:stCondLst>
                                    <p:cond delay="0"/>
                                  </p:stCondLst>
                                  <p:childTnLst>
                                    <p:anim calcmode="lin" valueType="num">
                                      <p:cBhvr additive="base">
                                        <p:cTn id="94" dur="3000"/>
                                        <p:tgtEl>
                                          <p:spTgt spid="8"/>
                                        </p:tgtEl>
                                        <p:attrNameLst>
                                          <p:attrName>ppt_x</p:attrName>
                                        </p:attrNameLst>
                                      </p:cBhvr>
                                      <p:tavLst>
                                        <p:tav tm="0">
                                          <p:val>
                                            <p:strVal val="ppt_x"/>
                                          </p:val>
                                        </p:tav>
                                        <p:tav tm="100000">
                                          <p:val>
                                            <p:strVal val="ppt_x"/>
                                          </p:val>
                                        </p:tav>
                                      </p:tavLst>
                                    </p:anim>
                                    <p:anim calcmode="lin" valueType="num">
                                      <p:cBhvr additive="base">
                                        <p:cTn id="95" dur="3000"/>
                                        <p:tgtEl>
                                          <p:spTgt spid="8"/>
                                        </p:tgtEl>
                                        <p:attrNameLst>
                                          <p:attrName>ppt_y</p:attrName>
                                        </p:attrNameLst>
                                      </p:cBhvr>
                                      <p:tavLst>
                                        <p:tav tm="0">
                                          <p:val>
                                            <p:strVal val="ppt_y"/>
                                          </p:val>
                                        </p:tav>
                                        <p:tav tm="100000">
                                          <p:val>
                                            <p:strVal val="1+ppt_h/2"/>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4" fill="hold"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ppt_x"/>
                                          </p:val>
                                        </p:tav>
                                      </p:tavLst>
                                    </p:anim>
                                    <p:anim calcmode="lin" valueType="num">
                                      <p:cBhvr additive="base">
                                        <p:cTn id="99" dur="3000"/>
                                        <p:tgtEl>
                                          <p:spTgt spid="9"/>
                                        </p:tgtEl>
                                        <p:attrNameLst>
                                          <p:attrName>ppt_y</p:attrName>
                                        </p:attrNameLst>
                                      </p:cBhvr>
                                      <p:tavLst>
                                        <p:tav tm="0">
                                          <p:val>
                                            <p:strVal val="ppt_y"/>
                                          </p:val>
                                        </p:tav>
                                        <p:tav tm="100000">
                                          <p:val>
                                            <p:strVal val="1+ppt_h/2"/>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4" fill="hold" nodeType="withEffect">
                                  <p:stCondLst>
                                    <p:cond delay="0"/>
                                  </p:stCondLst>
                                  <p:childTnLst>
                                    <p:anim calcmode="lin" valueType="num">
                                      <p:cBhvr additive="base">
                                        <p:cTn id="102" dur="3000"/>
                                        <p:tgtEl>
                                          <p:spTgt spid="10"/>
                                        </p:tgtEl>
                                        <p:attrNameLst>
                                          <p:attrName>ppt_x</p:attrName>
                                        </p:attrNameLst>
                                      </p:cBhvr>
                                      <p:tavLst>
                                        <p:tav tm="0">
                                          <p:val>
                                            <p:strVal val="ppt_x"/>
                                          </p:val>
                                        </p:tav>
                                        <p:tav tm="100000">
                                          <p:val>
                                            <p:strVal val="ppt_x"/>
                                          </p:val>
                                        </p:tav>
                                      </p:tavLst>
                                    </p:anim>
                                    <p:anim calcmode="lin" valueType="num">
                                      <p:cBhvr additive="base">
                                        <p:cTn id="103" dur="3000"/>
                                        <p:tgtEl>
                                          <p:spTgt spid="10"/>
                                        </p:tgtEl>
                                        <p:attrNameLst>
                                          <p:attrName>ppt_y</p:attrName>
                                        </p:attrNameLst>
                                      </p:cBhvr>
                                      <p:tavLst>
                                        <p:tav tm="0">
                                          <p:val>
                                            <p:strVal val="ppt_y"/>
                                          </p:val>
                                        </p:tav>
                                        <p:tav tm="100000">
                                          <p:val>
                                            <p:strVal val="1+ppt_h/2"/>
                                          </p:val>
                                        </p:tav>
                                      </p:tavLst>
                                    </p:anim>
                                    <p:set>
                                      <p:cBhvr>
                                        <p:cTn id="104" dur="1" fill="hold">
                                          <p:stCondLst>
                                            <p:cond delay="2999"/>
                                          </p:stCondLst>
                                        </p:cTn>
                                        <p:tgtEl>
                                          <p:spTgt spid="10"/>
                                        </p:tgtEl>
                                        <p:attrNameLst>
                                          <p:attrName>style.visibility</p:attrName>
                                        </p:attrNameLst>
                                      </p:cBhvr>
                                      <p:to>
                                        <p:strVal val="hidden"/>
                                      </p:to>
                                    </p:set>
                                  </p:childTnLst>
                                </p:cTn>
                              </p:par>
                              <p:par>
                                <p:cTn id="105" presetID="2" presetClass="exit" presetSubtype="4" fill="hold"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ppt_x"/>
                                          </p:val>
                                        </p:tav>
                                      </p:tavLst>
                                    </p:anim>
                                    <p:anim calcmode="lin" valueType="num">
                                      <p:cBhvr additive="base">
                                        <p:cTn id="107" dur="3000"/>
                                        <p:tgtEl>
                                          <p:spTgt spid="11"/>
                                        </p:tgtEl>
                                        <p:attrNameLst>
                                          <p:attrName>ppt_y</p:attrName>
                                        </p:attrNameLst>
                                      </p:cBhvr>
                                      <p:tavLst>
                                        <p:tav tm="0">
                                          <p:val>
                                            <p:strVal val="ppt_y"/>
                                          </p:val>
                                        </p:tav>
                                        <p:tav tm="100000">
                                          <p:val>
                                            <p:strVal val="1+ppt_h/2"/>
                                          </p:val>
                                        </p:tav>
                                      </p:tavLst>
                                    </p:anim>
                                    <p:set>
                                      <p:cBhvr>
                                        <p:cTn id="108" dur="1" fill="hold">
                                          <p:stCondLst>
                                            <p:cond delay="2999"/>
                                          </p:stCondLst>
                                        </p:cTn>
                                        <p:tgtEl>
                                          <p:spTgt spid="11"/>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ppt_x"/>
                                          </p:val>
                                        </p:tav>
                                      </p:tavLst>
                                    </p:anim>
                                    <p:anim calcmode="lin" valueType="num">
                                      <p:cBhvr additive="base">
                                        <p:cTn id="111" dur="3000"/>
                                        <p:tgtEl>
                                          <p:spTgt spid="12"/>
                                        </p:tgtEl>
                                        <p:attrNameLst>
                                          <p:attrName>ppt_y</p:attrName>
                                        </p:attrNameLst>
                                      </p:cBhvr>
                                      <p:tavLst>
                                        <p:tav tm="0">
                                          <p:val>
                                            <p:strVal val="ppt_y"/>
                                          </p:val>
                                        </p:tav>
                                        <p:tav tm="100000">
                                          <p:val>
                                            <p:strVal val="1+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3000"/>
                                        <p:tgtEl>
                                          <p:spTgt spid="13"/>
                                        </p:tgtEl>
                                        <p:attrNameLst>
                                          <p:attrName>ppt_x</p:attrName>
                                        </p:attrNameLst>
                                      </p:cBhvr>
                                      <p:tavLst>
                                        <p:tav tm="0">
                                          <p:val>
                                            <p:strVal val="ppt_x"/>
                                          </p:val>
                                        </p:tav>
                                        <p:tav tm="100000">
                                          <p:val>
                                            <p:strVal val="ppt_x"/>
                                          </p:val>
                                        </p:tav>
                                      </p:tavLst>
                                    </p:anim>
                                    <p:anim calcmode="lin" valueType="num">
                                      <p:cBhvr additive="base">
                                        <p:cTn id="115" dur="3000"/>
                                        <p:tgtEl>
                                          <p:spTgt spid="13"/>
                                        </p:tgtEl>
                                        <p:attrNameLst>
                                          <p:attrName>ppt_y</p:attrName>
                                        </p:attrNameLst>
                                      </p:cBhvr>
                                      <p:tavLst>
                                        <p:tav tm="0">
                                          <p:val>
                                            <p:strVal val="ppt_y"/>
                                          </p:val>
                                        </p:tav>
                                        <p:tav tm="100000">
                                          <p:val>
                                            <p:strVal val="1+ppt_h/2"/>
                                          </p:val>
                                        </p:tav>
                                      </p:tavLst>
                                    </p:anim>
                                    <p:set>
                                      <p:cBhvr>
                                        <p:cTn id="116" dur="1" fill="hold">
                                          <p:stCondLst>
                                            <p:cond delay="2999"/>
                                          </p:stCondLst>
                                        </p:cTn>
                                        <p:tgtEl>
                                          <p:spTgt spid="13"/>
                                        </p:tgtEl>
                                        <p:attrNameLst>
                                          <p:attrName>style.visibility</p:attrName>
                                        </p:attrNameLst>
                                      </p:cBhvr>
                                      <p:to>
                                        <p:strVal val="hidden"/>
                                      </p:to>
                                    </p:set>
                                  </p:childTnLst>
                                </p:cTn>
                              </p:par>
                              <p:par>
                                <p:cTn id="117" presetID="19" presetClass="exit" presetSubtype="10" fill="hold" nodeType="withEffect">
                                  <p:stCondLst>
                                    <p:cond delay="0"/>
                                  </p:stCondLst>
                                  <p:childTnLst>
                                    <p:anim calcmode="lin" valueType="num">
                                      <p:cBhvr>
                                        <p:cTn id="118" dur="3000"/>
                                        <p:tgtEl>
                                          <p:spTgt spid="5"/>
                                        </p:tgtEl>
                                        <p:attrNameLst>
                                          <p:attrName>ppt_h</p:attrName>
                                        </p:attrNameLst>
                                      </p:cBhvr>
                                      <p:tavLst>
                                        <p:tav tm="0">
                                          <p:val>
                                            <p:strVal val="ppt_h"/>
                                          </p:val>
                                        </p:tav>
                                        <p:tav tm="100000">
                                          <p:val>
                                            <p:strVal val="ppt_h"/>
                                          </p:val>
                                        </p:tav>
                                      </p:tavLst>
                                    </p:anim>
                                    <p:anim calcmode="lin" valueType="num">
                                      <p:cBhvr>
                                        <p:cTn id="119"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0" dur="1" fill="hold">
                                          <p:stCondLst>
                                            <p:cond delay="2999"/>
                                          </p:stCondLst>
                                        </p:cTn>
                                        <p:tgtEl>
                                          <p:spTgt spid="5"/>
                                        </p:tgtEl>
                                        <p:attrNameLst>
                                          <p:attrName>style.visibility</p:attrName>
                                        </p:attrNameLst>
                                      </p:cBhvr>
                                      <p:to>
                                        <p:strVal val="hidden"/>
                                      </p:to>
                                    </p:set>
                                  </p:childTnLst>
                                </p:cTn>
                              </p:par>
                              <p:par>
                                <p:cTn id="121" presetID="19" presetClass="exit" presetSubtype="10" fill="hold" nodeType="withEffect">
                                  <p:stCondLst>
                                    <p:cond delay="0"/>
                                  </p:stCondLst>
                                  <p:childTnLst>
                                    <p:anim calcmode="lin" valueType="num">
                                      <p:cBhvr>
                                        <p:cTn id="122" dur="3000"/>
                                        <p:tgtEl>
                                          <p:spTgt spid="6"/>
                                        </p:tgtEl>
                                        <p:attrNameLst>
                                          <p:attrName>ppt_h</p:attrName>
                                        </p:attrNameLst>
                                      </p:cBhvr>
                                      <p:tavLst>
                                        <p:tav tm="0">
                                          <p:val>
                                            <p:strVal val="ppt_h"/>
                                          </p:val>
                                        </p:tav>
                                        <p:tav tm="100000">
                                          <p:val>
                                            <p:strVal val="ppt_h"/>
                                          </p:val>
                                        </p:tav>
                                      </p:tavLst>
                                    </p:anim>
                                    <p:anim calcmode="lin" valueType="num">
                                      <p:cBhvr>
                                        <p:cTn id="123"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4" dur="1" fill="hold">
                                          <p:stCondLst>
                                            <p:cond delay="2999"/>
                                          </p:stCondLst>
                                        </p:cTn>
                                        <p:tgtEl>
                                          <p:spTgt spid="6"/>
                                        </p:tgtEl>
                                        <p:attrNameLst>
                                          <p:attrName>style.visibility</p:attrName>
                                        </p:attrNameLst>
                                      </p:cBhvr>
                                      <p:to>
                                        <p:strVal val="hidden"/>
                                      </p:to>
                                    </p:set>
                                  </p:childTnLst>
                                </p:cTn>
                              </p:par>
                              <p:par>
                                <p:cTn id="125" presetID="19" presetClass="exit" presetSubtype="10" fill="hold" nodeType="withEffect">
                                  <p:stCondLst>
                                    <p:cond delay="0"/>
                                  </p:stCondLst>
                                  <p:childTnLst>
                                    <p:anim calcmode="lin" valueType="num">
                                      <p:cBhvr>
                                        <p:cTn id="126" dur="3000"/>
                                        <p:tgtEl>
                                          <p:spTgt spid="7"/>
                                        </p:tgtEl>
                                        <p:attrNameLst>
                                          <p:attrName>ppt_h</p:attrName>
                                        </p:attrNameLst>
                                      </p:cBhvr>
                                      <p:tavLst>
                                        <p:tav tm="0">
                                          <p:val>
                                            <p:strVal val="ppt_h"/>
                                          </p:val>
                                        </p:tav>
                                        <p:tav tm="100000">
                                          <p:val>
                                            <p:strVal val="ppt_h"/>
                                          </p:val>
                                        </p:tav>
                                      </p:tavLst>
                                    </p:anim>
                                    <p:anim calcmode="lin" valueType="num">
                                      <p:cBhvr>
                                        <p:cTn id="127"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8" dur="1" fill="hold">
                                          <p:stCondLst>
                                            <p:cond delay="2999"/>
                                          </p:stCondLst>
                                        </p:cTn>
                                        <p:tgtEl>
                                          <p:spTgt spid="7"/>
                                        </p:tgtEl>
                                        <p:attrNameLst>
                                          <p:attrName>style.visibility</p:attrName>
                                        </p:attrNameLst>
                                      </p:cBhvr>
                                      <p:to>
                                        <p:strVal val="hidden"/>
                                      </p:to>
                                    </p:set>
                                  </p:childTnLst>
                                </p:cTn>
                              </p:par>
                              <p:par>
                                <p:cTn id="129" presetID="19" presetClass="exit" presetSubtype="10" fill="hold" nodeType="withEffect">
                                  <p:stCondLst>
                                    <p:cond delay="0"/>
                                  </p:stCondLst>
                                  <p:childTnLst>
                                    <p:anim calcmode="lin" valueType="num">
                                      <p:cBhvr>
                                        <p:cTn id="130" dur="3000"/>
                                        <p:tgtEl>
                                          <p:spTgt spid="8"/>
                                        </p:tgtEl>
                                        <p:attrNameLst>
                                          <p:attrName>ppt_h</p:attrName>
                                        </p:attrNameLst>
                                      </p:cBhvr>
                                      <p:tavLst>
                                        <p:tav tm="0">
                                          <p:val>
                                            <p:strVal val="ppt_h"/>
                                          </p:val>
                                        </p:tav>
                                        <p:tav tm="100000">
                                          <p:val>
                                            <p:strVal val="ppt_h"/>
                                          </p:val>
                                        </p:tav>
                                      </p:tavLst>
                                    </p:anim>
                                    <p:anim calcmode="lin" valueType="num">
                                      <p:cBhvr>
                                        <p:cTn id="131"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2999"/>
                                          </p:stCondLst>
                                        </p:cTn>
                                        <p:tgtEl>
                                          <p:spTgt spid="8"/>
                                        </p:tgtEl>
                                        <p:attrNameLst>
                                          <p:attrName>style.visibility</p:attrName>
                                        </p:attrNameLst>
                                      </p:cBhvr>
                                      <p:to>
                                        <p:strVal val="hidden"/>
                                      </p:to>
                                    </p:set>
                                  </p:childTnLst>
                                </p:cTn>
                              </p:par>
                              <p:par>
                                <p:cTn id="133" presetID="19" presetClass="exit" presetSubtype="10" fill="hold" nodeType="withEffect">
                                  <p:stCondLst>
                                    <p:cond delay="0"/>
                                  </p:stCondLst>
                                  <p:childTnLst>
                                    <p:anim calcmode="lin" valueType="num">
                                      <p:cBhvr>
                                        <p:cTn id="134" dur="3000"/>
                                        <p:tgtEl>
                                          <p:spTgt spid="9"/>
                                        </p:tgtEl>
                                        <p:attrNameLst>
                                          <p:attrName>ppt_h</p:attrName>
                                        </p:attrNameLst>
                                      </p:cBhvr>
                                      <p:tavLst>
                                        <p:tav tm="0">
                                          <p:val>
                                            <p:strVal val="ppt_h"/>
                                          </p:val>
                                        </p:tav>
                                        <p:tav tm="100000">
                                          <p:val>
                                            <p:strVal val="ppt_h"/>
                                          </p:val>
                                        </p:tav>
                                      </p:tavLst>
                                    </p:anim>
                                    <p:anim calcmode="lin" valueType="num">
                                      <p:cBhvr>
                                        <p:cTn id="135"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2999"/>
                                          </p:stCondLst>
                                        </p:cTn>
                                        <p:tgtEl>
                                          <p:spTgt spid="9"/>
                                        </p:tgtEl>
                                        <p:attrNameLst>
                                          <p:attrName>style.visibility</p:attrName>
                                        </p:attrNameLst>
                                      </p:cBhvr>
                                      <p:to>
                                        <p:strVal val="hidden"/>
                                      </p:to>
                                    </p:set>
                                  </p:childTnLst>
                                </p:cTn>
                              </p:par>
                              <p:par>
                                <p:cTn id="137" presetID="19" presetClass="exit" presetSubtype="10" fill="hold" nodeType="withEffect">
                                  <p:stCondLst>
                                    <p:cond delay="0"/>
                                  </p:stCondLst>
                                  <p:childTnLst>
                                    <p:anim calcmode="lin" valueType="num">
                                      <p:cBhvr>
                                        <p:cTn id="138" dur="3000"/>
                                        <p:tgtEl>
                                          <p:spTgt spid="10"/>
                                        </p:tgtEl>
                                        <p:attrNameLst>
                                          <p:attrName>ppt_h</p:attrName>
                                        </p:attrNameLst>
                                      </p:cBhvr>
                                      <p:tavLst>
                                        <p:tav tm="0">
                                          <p:val>
                                            <p:strVal val="ppt_h"/>
                                          </p:val>
                                        </p:tav>
                                        <p:tav tm="100000">
                                          <p:val>
                                            <p:strVal val="ppt_h"/>
                                          </p:val>
                                        </p:tav>
                                      </p:tavLst>
                                    </p:anim>
                                    <p:anim calcmode="lin" valueType="num">
                                      <p:cBhvr>
                                        <p:cTn id="139"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0" dur="1" fill="hold">
                                          <p:stCondLst>
                                            <p:cond delay="2999"/>
                                          </p:stCondLst>
                                        </p:cTn>
                                        <p:tgtEl>
                                          <p:spTgt spid="10"/>
                                        </p:tgtEl>
                                        <p:attrNameLst>
                                          <p:attrName>style.visibility</p:attrName>
                                        </p:attrNameLst>
                                      </p:cBhvr>
                                      <p:to>
                                        <p:strVal val="hidden"/>
                                      </p:to>
                                    </p:set>
                                  </p:childTnLst>
                                </p:cTn>
                              </p:par>
                              <p:par>
                                <p:cTn id="141" presetID="19" presetClass="exit" presetSubtype="10" fill="hold" nodeType="withEffect">
                                  <p:stCondLst>
                                    <p:cond delay="0"/>
                                  </p:stCondLst>
                                  <p:childTnLst>
                                    <p:anim calcmode="lin" valueType="num">
                                      <p:cBhvr>
                                        <p:cTn id="142" dur="3000"/>
                                        <p:tgtEl>
                                          <p:spTgt spid="11"/>
                                        </p:tgtEl>
                                        <p:attrNameLst>
                                          <p:attrName>ppt_h</p:attrName>
                                        </p:attrNameLst>
                                      </p:cBhvr>
                                      <p:tavLst>
                                        <p:tav tm="0">
                                          <p:val>
                                            <p:strVal val="ppt_h"/>
                                          </p:val>
                                        </p:tav>
                                        <p:tav tm="100000">
                                          <p:val>
                                            <p:strVal val="ppt_h"/>
                                          </p:val>
                                        </p:tav>
                                      </p:tavLst>
                                    </p:anim>
                                    <p:anim calcmode="lin" valueType="num">
                                      <p:cBhvr>
                                        <p:cTn id="143"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4" dur="1" fill="hold">
                                          <p:stCondLst>
                                            <p:cond delay="2999"/>
                                          </p:stCondLst>
                                        </p:cTn>
                                        <p:tgtEl>
                                          <p:spTgt spid="11"/>
                                        </p:tgtEl>
                                        <p:attrNameLst>
                                          <p:attrName>style.visibility</p:attrName>
                                        </p:attrNameLst>
                                      </p:cBhvr>
                                      <p:to>
                                        <p:strVal val="hidden"/>
                                      </p:to>
                                    </p:set>
                                  </p:childTnLst>
                                </p:cTn>
                              </p:par>
                              <p:par>
                                <p:cTn id="145" presetID="19" presetClass="exit" presetSubtype="10" fill="hold" nodeType="withEffect">
                                  <p:stCondLst>
                                    <p:cond delay="0"/>
                                  </p:stCondLst>
                                  <p:childTnLst>
                                    <p:anim calcmode="lin" valueType="num">
                                      <p:cBhvr>
                                        <p:cTn id="146" dur="3000"/>
                                        <p:tgtEl>
                                          <p:spTgt spid="12"/>
                                        </p:tgtEl>
                                        <p:attrNameLst>
                                          <p:attrName>ppt_h</p:attrName>
                                        </p:attrNameLst>
                                      </p:cBhvr>
                                      <p:tavLst>
                                        <p:tav tm="0">
                                          <p:val>
                                            <p:strVal val="ppt_h"/>
                                          </p:val>
                                        </p:tav>
                                        <p:tav tm="100000">
                                          <p:val>
                                            <p:strVal val="ppt_h"/>
                                          </p:val>
                                        </p:tav>
                                      </p:tavLst>
                                    </p:anim>
                                    <p:anim calcmode="lin" valueType="num">
                                      <p:cBhvr>
                                        <p:cTn id="147"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8" dur="1" fill="hold">
                                          <p:stCondLst>
                                            <p:cond delay="2999"/>
                                          </p:stCondLst>
                                        </p:cTn>
                                        <p:tgtEl>
                                          <p:spTgt spid="12"/>
                                        </p:tgtEl>
                                        <p:attrNameLst>
                                          <p:attrName>style.visibility</p:attrName>
                                        </p:attrNameLst>
                                      </p:cBhvr>
                                      <p:to>
                                        <p:strVal val="hidden"/>
                                      </p:to>
                                    </p:set>
                                  </p:childTnLst>
                                </p:cTn>
                              </p:par>
                              <p:par>
                                <p:cTn id="149" presetID="19" presetClass="exit" presetSubtype="10" fill="hold" nodeType="withEffect">
                                  <p:stCondLst>
                                    <p:cond delay="0"/>
                                  </p:stCondLst>
                                  <p:childTnLst>
                                    <p:anim calcmode="lin" valueType="num">
                                      <p:cBhvr>
                                        <p:cTn id="150" dur="3000"/>
                                        <p:tgtEl>
                                          <p:spTgt spid="13"/>
                                        </p:tgtEl>
                                        <p:attrNameLst>
                                          <p:attrName>ppt_h</p:attrName>
                                        </p:attrNameLst>
                                      </p:cBhvr>
                                      <p:tavLst>
                                        <p:tav tm="0">
                                          <p:val>
                                            <p:strVal val="ppt_h"/>
                                          </p:val>
                                        </p:tav>
                                        <p:tav tm="100000">
                                          <p:val>
                                            <p:strVal val="ppt_h"/>
                                          </p:val>
                                        </p:tav>
                                      </p:tavLst>
                                    </p:anim>
                                    <p:anim calcmode="lin" valueType="num">
                                      <p:cBhvr>
                                        <p:cTn id="151"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2" dur="1" fill="hold">
                                          <p:stCondLst>
                                            <p:cond delay="2999"/>
                                          </p:stCondLst>
                                        </p:cTn>
                                        <p:tgtEl>
                                          <p:spTgt spid="13"/>
                                        </p:tgtEl>
                                        <p:attrNameLst>
                                          <p:attrName>style.visibility</p:attrName>
                                        </p:attrNameLst>
                                      </p:cBhvr>
                                      <p:to>
                                        <p:strVal val="hidden"/>
                                      </p:to>
                                    </p:set>
                                  </p:childTnLst>
                                </p:cTn>
                              </p:par>
                              <p:par>
                                <p:cTn id="153" presetID="2" presetClass="entr" presetSubtype="1"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additive="base">
                                        <p:cTn id="155" dur="3000" fill="hold"/>
                                        <p:tgtEl>
                                          <p:spTgt spid="4"/>
                                        </p:tgtEl>
                                        <p:attrNameLst>
                                          <p:attrName>ppt_x</p:attrName>
                                        </p:attrNameLst>
                                      </p:cBhvr>
                                      <p:tavLst>
                                        <p:tav tm="0">
                                          <p:val>
                                            <p:strVal val="#ppt_x"/>
                                          </p:val>
                                        </p:tav>
                                        <p:tav tm="100000">
                                          <p:val>
                                            <p:strVal val="#ppt_x"/>
                                          </p:val>
                                        </p:tav>
                                      </p:tavLst>
                                    </p:anim>
                                    <p:anim calcmode="lin" valueType="num">
                                      <p:cBhvr additive="base">
                                        <p:cTn id="156"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gs>
              <a:gs pos="50000">
                <a:srgbClr val="3366FF">
                  <a:shade val="67500"/>
                  <a:satMod val="115000"/>
                </a:srgbClr>
              </a:gs>
              <a:gs pos="100000">
                <a:srgbClr val="3366FF">
                  <a:shade val="100000"/>
                  <a:satMod val="115000"/>
                </a:srgbClr>
              </a:gs>
            </a:gsLst>
            <a:path path="circle">
              <a:fillToRect l="50000" t="50000" r="50000" b="50000"/>
            </a:path>
            <a:tileRect/>
          </a:gradFill>
        </p:spPr>
        <p:txBody>
          <a:bodyPr/>
          <a:lstStyle/>
          <a:p>
            <a:endParaRPr lang="es-ES" dirty="0"/>
          </a:p>
        </p:txBody>
      </p:sp>
      <p:pic>
        <p:nvPicPr>
          <p:cNvPr id="4" name="3 Imagen" descr="0(77).jpg"/>
          <p:cNvPicPr>
            <a:picLocks noChangeAspect="1"/>
          </p:cNvPicPr>
          <p:nvPr/>
        </p:nvPicPr>
        <p:blipFill>
          <a:blip r:embed="rId2"/>
          <a:stretch>
            <a:fillRect/>
          </a:stretch>
        </p:blipFill>
        <p:spPr>
          <a:xfrm>
            <a:off x="0" y="0"/>
            <a:ext cx="9152929" cy="6858000"/>
          </a:xfrm>
          <a:prstGeom prst="rect">
            <a:avLst/>
          </a:prstGeom>
        </p:spPr>
      </p:pic>
      <p:pic>
        <p:nvPicPr>
          <p:cNvPr id="5" name="4 Imagen" descr="_2NZDmaXmCZYmBm4L3wvGCoWxLg.png"/>
          <p:cNvPicPr>
            <a:picLocks noChangeAspect="1"/>
          </p:cNvPicPr>
          <p:nvPr/>
        </p:nvPicPr>
        <p:blipFill>
          <a:blip r:embed="rId3">
            <a:duotone>
              <a:schemeClr val="accent1">
                <a:shade val="45000"/>
                <a:satMod val="135000"/>
              </a:schemeClr>
              <a:prstClr val="white"/>
            </a:duotone>
            <a:lum contrast="40000"/>
          </a:blip>
          <a:stretch>
            <a:fillRect/>
          </a:stretch>
        </p:blipFill>
        <p:spPr>
          <a:xfrm>
            <a:off x="3143241" y="4286255"/>
            <a:ext cx="2857500" cy="2190750"/>
          </a:xfrm>
          <a:prstGeom prst="triangle">
            <a:avLst/>
          </a:prstGeom>
        </p:spPr>
      </p:pic>
      <p:pic>
        <p:nvPicPr>
          <p:cNvPr id="6" name="5 Imagen" descr="_2NZDmaXmCZYmBm4L3wvGCoWxLg.png"/>
          <p:cNvPicPr>
            <a:picLocks noChangeAspect="1"/>
          </p:cNvPicPr>
          <p:nvPr/>
        </p:nvPicPr>
        <p:blipFill>
          <a:blip r:embed="rId3">
            <a:duotone>
              <a:schemeClr val="accent1">
                <a:shade val="45000"/>
                <a:satMod val="135000"/>
              </a:schemeClr>
              <a:prstClr val="white"/>
            </a:duotone>
            <a:lum contrast="40000"/>
          </a:blip>
          <a:stretch>
            <a:fillRect/>
          </a:stretch>
        </p:blipFill>
        <p:spPr>
          <a:xfrm rot="11092104">
            <a:off x="3214679" y="428603"/>
            <a:ext cx="2857500" cy="2190750"/>
          </a:xfrm>
          <a:prstGeom prst="triangle">
            <a:avLst/>
          </a:prstGeom>
        </p:spPr>
      </p:pic>
      <p:pic>
        <p:nvPicPr>
          <p:cNvPr id="7" name="6 Imagen" descr="_2NZDmaXmCZYmBm4L3wvGCoWxLg.png"/>
          <p:cNvPicPr>
            <a:picLocks noChangeAspect="1"/>
          </p:cNvPicPr>
          <p:nvPr/>
        </p:nvPicPr>
        <p:blipFill>
          <a:blip r:embed="rId3">
            <a:duotone>
              <a:schemeClr val="accent1">
                <a:shade val="45000"/>
                <a:satMod val="135000"/>
              </a:schemeClr>
              <a:prstClr val="white"/>
            </a:duotone>
            <a:lum contrast="40000"/>
          </a:blip>
          <a:stretch>
            <a:fillRect/>
          </a:stretch>
        </p:blipFill>
        <p:spPr>
          <a:xfrm rot="5400000">
            <a:off x="1085529" y="2289982"/>
            <a:ext cx="2857500" cy="2190750"/>
          </a:xfrm>
          <a:prstGeom prst="triangle">
            <a:avLst/>
          </a:prstGeom>
        </p:spPr>
      </p:pic>
      <p:pic>
        <p:nvPicPr>
          <p:cNvPr id="8" name="7 Imagen" descr="_2NZDmaXmCZYmBm4L3wvGCoWxLg.png"/>
          <p:cNvPicPr>
            <a:picLocks noChangeAspect="1"/>
          </p:cNvPicPr>
          <p:nvPr/>
        </p:nvPicPr>
        <p:blipFill>
          <a:blip r:embed="rId3">
            <a:duotone>
              <a:schemeClr val="accent1">
                <a:shade val="45000"/>
                <a:satMod val="135000"/>
              </a:schemeClr>
              <a:prstClr val="white"/>
            </a:duotone>
            <a:lum contrast="40000"/>
          </a:blip>
          <a:stretch>
            <a:fillRect/>
          </a:stretch>
        </p:blipFill>
        <p:spPr>
          <a:xfrm rot="16484987">
            <a:off x="5210427" y="2347971"/>
            <a:ext cx="2857500" cy="2190750"/>
          </a:xfrm>
          <a:prstGeom prst="triangle">
            <a:avLst/>
          </a:prstGeom>
        </p:spPr>
      </p:pic>
      <p:pic>
        <p:nvPicPr>
          <p:cNvPr id="9" name="8 Imagen" descr="_2NZDmaXmCZYmBm4L3wvGCoWxLg.png"/>
          <p:cNvPicPr>
            <a:picLocks noChangeAspect="1"/>
          </p:cNvPicPr>
          <p:nvPr/>
        </p:nvPicPr>
        <p:blipFill>
          <a:blip r:embed="rId3">
            <a:duotone>
              <a:schemeClr val="accent1">
                <a:shade val="45000"/>
                <a:satMod val="135000"/>
              </a:schemeClr>
              <a:prstClr val="white"/>
            </a:duotone>
            <a:lum contrast="40000"/>
          </a:blip>
          <a:stretch>
            <a:fillRect/>
          </a:stretch>
        </p:blipFill>
        <p:spPr>
          <a:xfrm rot="2657456">
            <a:off x="1787586" y="3615331"/>
            <a:ext cx="2857500" cy="2190750"/>
          </a:xfrm>
          <a:prstGeom prst="triangle">
            <a:avLst/>
          </a:prstGeom>
        </p:spPr>
      </p:pic>
      <p:pic>
        <p:nvPicPr>
          <p:cNvPr id="10" name="9 Imagen" descr="_2NZDmaXmCZYmBm4L3wvGCoWxLg.png"/>
          <p:cNvPicPr>
            <a:picLocks noChangeAspect="1"/>
          </p:cNvPicPr>
          <p:nvPr/>
        </p:nvPicPr>
        <p:blipFill>
          <a:blip r:embed="rId3">
            <a:duotone>
              <a:schemeClr val="accent1">
                <a:shade val="45000"/>
                <a:satMod val="135000"/>
              </a:schemeClr>
              <a:prstClr val="white"/>
            </a:duotone>
            <a:lum contrast="40000"/>
          </a:blip>
          <a:stretch>
            <a:fillRect/>
          </a:stretch>
        </p:blipFill>
        <p:spPr>
          <a:xfrm rot="8631513">
            <a:off x="1728378" y="917586"/>
            <a:ext cx="2857500" cy="2190750"/>
          </a:xfrm>
          <a:prstGeom prst="triangle">
            <a:avLst/>
          </a:prstGeom>
        </p:spPr>
      </p:pic>
      <p:pic>
        <p:nvPicPr>
          <p:cNvPr id="11" name="10 Imagen" descr="_2NZDmaXmCZYmBm4L3wvGCoWxLg.png"/>
          <p:cNvPicPr>
            <a:picLocks noChangeAspect="1"/>
          </p:cNvPicPr>
          <p:nvPr/>
        </p:nvPicPr>
        <p:blipFill>
          <a:blip r:embed="rId3">
            <a:duotone>
              <a:schemeClr val="accent1">
                <a:shade val="45000"/>
                <a:satMod val="135000"/>
              </a:schemeClr>
              <a:prstClr val="white"/>
            </a:duotone>
            <a:lum contrast="40000"/>
          </a:blip>
          <a:stretch>
            <a:fillRect/>
          </a:stretch>
        </p:blipFill>
        <p:spPr>
          <a:xfrm rot="13821380">
            <a:off x="4683964" y="1060828"/>
            <a:ext cx="2857500" cy="2190750"/>
          </a:xfrm>
          <a:prstGeom prst="triangle">
            <a:avLst/>
          </a:prstGeom>
        </p:spPr>
      </p:pic>
      <p:pic>
        <p:nvPicPr>
          <p:cNvPr id="12" name="11 Imagen" descr="_2NZDmaXmCZYmBm4L3wvGCoWxLg.png"/>
          <p:cNvPicPr>
            <a:picLocks noChangeAspect="1"/>
          </p:cNvPicPr>
          <p:nvPr/>
        </p:nvPicPr>
        <p:blipFill>
          <a:blip r:embed="rId3">
            <a:duotone>
              <a:schemeClr val="accent1">
                <a:shade val="45000"/>
                <a:satMod val="135000"/>
              </a:schemeClr>
              <a:prstClr val="white"/>
            </a:duotone>
            <a:lum contrast="40000"/>
          </a:blip>
          <a:stretch>
            <a:fillRect/>
          </a:stretch>
        </p:blipFill>
        <p:spPr>
          <a:xfrm rot="18744304">
            <a:off x="4486945" y="3627227"/>
            <a:ext cx="2857500" cy="2190750"/>
          </a:xfrm>
          <a:prstGeom prst="triangle">
            <a:avLst/>
          </a:prstGeom>
        </p:spPr>
      </p:pic>
      <p:sp>
        <p:nvSpPr>
          <p:cNvPr id="13" name="12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ppt_x"/>
                                          </p:val>
                                        </p:tav>
                                        <p:tav tm="100000">
                                          <p:val>
                                            <p:strVal val="#ppt_x"/>
                                          </p:val>
                                        </p:tav>
                                      </p:tavLst>
                                    </p:anim>
                                    <p:anim calcmode="lin" valueType="num">
                                      <p:cBhvr additive="base">
                                        <p:cTn id="11" dur="5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ppt_x"/>
                                          </p:val>
                                        </p:tav>
                                        <p:tav tm="100000">
                                          <p:val>
                                            <p:strVal val="#ppt_x"/>
                                          </p:val>
                                        </p:tav>
                                      </p:tavLst>
                                    </p:anim>
                                    <p:anim calcmode="lin" valueType="num">
                                      <p:cBhvr additive="base">
                                        <p:cTn id="15" dur="5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1+#ppt_w/2"/>
                                          </p:val>
                                        </p:tav>
                                        <p:tav tm="100000">
                                          <p:val>
                                            <p:strVal val="#ppt_x"/>
                                          </p:val>
                                        </p:tav>
                                      </p:tavLst>
                                    </p:anim>
                                    <p:anim calcmode="lin" valueType="num">
                                      <p:cBhvr additive="base">
                                        <p:cTn id="19" dur="5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0-#ppt_w/2"/>
                                          </p:val>
                                        </p:tav>
                                        <p:tav tm="100000">
                                          <p:val>
                                            <p:strVal val="#ppt_x"/>
                                          </p:val>
                                        </p:tav>
                                      </p:tavLst>
                                    </p:anim>
                                    <p:anim calcmode="lin" valueType="num">
                                      <p:cBhvr additive="base">
                                        <p:cTn id="23" dur="5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3"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1+#ppt_w/2"/>
                                          </p:val>
                                        </p:tav>
                                        <p:tav tm="100000">
                                          <p:val>
                                            <p:strVal val="#ppt_x"/>
                                          </p:val>
                                        </p:tav>
                                      </p:tavLst>
                                    </p:anim>
                                    <p:anim calcmode="lin" valueType="num">
                                      <p:cBhvr additive="base">
                                        <p:cTn id="27" dur="5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1+#ppt_w/2"/>
                                          </p:val>
                                        </p:tav>
                                        <p:tav tm="100000">
                                          <p:val>
                                            <p:strVal val="#ppt_x"/>
                                          </p:val>
                                        </p:tav>
                                      </p:tavLst>
                                    </p:anim>
                                    <p:anim calcmode="lin" valueType="num">
                                      <p:cBhvr additive="base">
                                        <p:cTn id="31" dur="5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0-#ppt_w/2"/>
                                          </p:val>
                                        </p:tav>
                                        <p:tav tm="100000">
                                          <p:val>
                                            <p:strVal val="#ppt_x"/>
                                          </p:val>
                                        </p:tav>
                                      </p:tavLst>
                                    </p:anim>
                                    <p:anim calcmode="lin" valueType="num">
                                      <p:cBhvr additive="base">
                                        <p:cTn id="35" dur="5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9"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0-#ppt_w/2"/>
                                          </p:val>
                                        </p:tav>
                                        <p:tav tm="100000">
                                          <p:val>
                                            <p:strVal val="#ppt_x"/>
                                          </p:val>
                                        </p:tav>
                                      </p:tavLst>
                                    </p:anim>
                                    <p:anim calcmode="lin" valueType="num">
                                      <p:cBhvr additive="base">
                                        <p:cTn id="39" dur="5000" fill="hold"/>
                                        <p:tgtEl>
                                          <p:spTgt spid="12"/>
                                        </p:tgtEl>
                                        <p:attrNameLst>
                                          <p:attrName>ppt_y</p:attrName>
                                        </p:attrNameLst>
                                      </p:cBhvr>
                                      <p:tavLst>
                                        <p:tav tm="0">
                                          <p:val>
                                            <p:strVal val="0-#ppt_h/2"/>
                                          </p:val>
                                        </p:tav>
                                        <p:tav tm="100000">
                                          <p:val>
                                            <p:strVal val="#ppt_y"/>
                                          </p:val>
                                        </p:tav>
                                      </p:tavLst>
                                    </p:anim>
                                  </p:childTnLst>
                                </p:cTn>
                              </p:par>
                              <p:par>
                                <p:cTn id="40" presetID="2" presetClass="exit" presetSubtype="1" fill="hold" nodeType="withEffect">
                                  <p:stCondLst>
                                    <p:cond delay="0"/>
                                  </p:stCondLst>
                                  <p:childTnLst>
                                    <p:anim calcmode="lin" valueType="num">
                                      <p:cBhvr additive="base">
                                        <p:cTn id="41" dur="5000"/>
                                        <p:tgtEl>
                                          <p:spTgt spid="5"/>
                                        </p:tgtEl>
                                        <p:attrNameLst>
                                          <p:attrName>ppt_x</p:attrName>
                                        </p:attrNameLst>
                                      </p:cBhvr>
                                      <p:tavLst>
                                        <p:tav tm="0">
                                          <p:val>
                                            <p:strVal val="ppt_x"/>
                                          </p:val>
                                        </p:tav>
                                        <p:tav tm="100000">
                                          <p:val>
                                            <p:strVal val="ppt_x"/>
                                          </p:val>
                                        </p:tav>
                                      </p:tavLst>
                                    </p:anim>
                                    <p:anim calcmode="lin" valueType="num">
                                      <p:cBhvr additive="base">
                                        <p:cTn id="42" dur="5000"/>
                                        <p:tgtEl>
                                          <p:spTgt spid="5"/>
                                        </p:tgtEl>
                                        <p:attrNameLst>
                                          <p:attrName>ppt_y</p:attrName>
                                        </p:attrNameLst>
                                      </p:cBhvr>
                                      <p:tavLst>
                                        <p:tav tm="0">
                                          <p:val>
                                            <p:strVal val="ppt_y"/>
                                          </p:val>
                                        </p:tav>
                                        <p:tav tm="100000">
                                          <p:val>
                                            <p:strVal val="0-ppt_h/2"/>
                                          </p:val>
                                        </p:tav>
                                      </p:tavLst>
                                    </p:anim>
                                    <p:set>
                                      <p:cBhvr>
                                        <p:cTn id="43" dur="1" fill="hold">
                                          <p:stCondLst>
                                            <p:cond delay="4999"/>
                                          </p:stCondLst>
                                        </p:cTn>
                                        <p:tgtEl>
                                          <p:spTgt spid="5"/>
                                        </p:tgtEl>
                                        <p:attrNameLst>
                                          <p:attrName>style.visibility</p:attrName>
                                        </p:attrNameLst>
                                      </p:cBhvr>
                                      <p:to>
                                        <p:strVal val="hidden"/>
                                      </p:to>
                                    </p:set>
                                  </p:childTnLst>
                                </p:cTn>
                              </p:par>
                              <p:par>
                                <p:cTn id="44" presetID="2" presetClass="exit" presetSubtype="4" fill="hold" nodeType="withEffect">
                                  <p:stCondLst>
                                    <p:cond delay="0"/>
                                  </p:stCondLst>
                                  <p:childTnLst>
                                    <p:anim calcmode="lin" valueType="num">
                                      <p:cBhvr additive="base">
                                        <p:cTn id="45" dur="5000"/>
                                        <p:tgtEl>
                                          <p:spTgt spid="6"/>
                                        </p:tgtEl>
                                        <p:attrNameLst>
                                          <p:attrName>ppt_x</p:attrName>
                                        </p:attrNameLst>
                                      </p:cBhvr>
                                      <p:tavLst>
                                        <p:tav tm="0">
                                          <p:val>
                                            <p:strVal val="ppt_x"/>
                                          </p:val>
                                        </p:tav>
                                        <p:tav tm="100000">
                                          <p:val>
                                            <p:strVal val="ppt_x"/>
                                          </p:val>
                                        </p:tav>
                                      </p:tavLst>
                                    </p:anim>
                                    <p:anim calcmode="lin" valueType="num">
                                      <p:cBhvr additive="base">
                                        <p:cTn id="46" dur="5000"/>
                                        <p:tgtEl>
                                          <p:spTgt spid="6"/>
                                        </p:tgtEl>
                                        <p:attrNameLst>
                                          <p:attrName>ppt_y</p:attrName>
                                        </p:attrNameLst>
                                      </p:cBhvr>
                                      <p:tavLst>
                                        <p:tav tm="0">
                                          <p:val>
                                            <p:strVal val="ppt_y"/>
                                          </p:val>
                                        </p:tav>
                                        <p:tav tm="100000">
                                          <p:val>
                                            <p:strVal val="1+ppt_h/2"/>
                                          </p:val>
                                        </p:tav>
                                      </p:tavLst>
                                    </p:anim>
                                    <p:set>
                                      <p:cBhvr>
                                        <p:cTn id="47" dur="1" fill="hold">
                                          <p:stCondLst>
                                            <p:cond delay="4999"/>
                                          </p:stCondLst>
                                        </p:cTn>
                                        <p:tgtEl>
                                          <p:spTgt spid="6"/>
                                        </p:tgtEl>
                                        <p:attrNameLst>
                                          <p:attrName>style.visibility</p:attrName>
                                        </p:attrNameLst>
                                      </p:cBhvr>
                                      <p:to>
                                        <p:strVal val="hidden"/>
                                      </p:to>
                                    </p:set>
                                  </p:childTnLst>
                                </p:cTn>
                              </p:par>
                              <p:par>
                                <p:cTn id="48" presetID="2" presetClass="exit" presetSubtype="2" fill="hold" nodeType="withEffect">
                                  <p:stCondLst>
                                    <p:cond delay="0"/>
                                  </p:stCondLst>
                                  <p:childTnLst>
                                    <p:anim calcmode="lin" valueType="num">
                                      <p:cBhvr additive="base">
                                        <p:cTn id="49" dur="5000"/>
                                        <p:tgtEl>
                                          <p:spTgt spid="7"/>
                                        </p:tgtEl>
                                        <p:attrNameLst>
                                          <p:attrName>ppt_x</p:attrName>
                                        </p:attrNameLst>
                                      </p:cBhvr>
                                      <p:tavLst>
                                        <p:tav tm="0">
                                          <p:val>
                                            <p:strVal val="ppt_x"/>
                                          </p:val>
                                        </p:tav>
                                        <p:tav tm="100000">
                                          <p:val>
                                            <p:strVal val="1+ppt_w/2"/>
                                          </p:val>
                                        </p:tav>
                                      </p:tavLst>
                                    </p:anim>
                                    <p:anim calcmode="lin" valueType="num">
                                      <p:cBhvr additive="base">
                                        <p:cTn id="50" dur="5000"/>
                                        <p:tgtEl>
                                          <p:spTgt spid="7"/>
                                        </p:tgtEl>
                                        <p:attrNameLst>
                                          <p:attrName>ppt_y</p:attrName>
                                        </p:attrNameLst>
                                      </p:cBhvr>
                                      <p:tavLst>
                                        <p:tav tm="0">
                                          <p:val>
                                            <p:strVal val="ppt_y"/>
                                          </p:val>
                                        </p:tav>
                                        <p:tav tm="100000">
                                          <p:val>
                                            <p:strVal val="ppt_y"/>
                                          </p:val>
                                        </p:tav>
                                      </p:tavLst>
                                    </p:anim>
                                    <p:set>
                                      <p:cBhvr>
                                        <p:cTn id="51" dur="1" fill="hold">
                                          <p:stCondLst>
                                            <p:cond delay="4999"/>
                                          </p:stCondLst>
                                        </p:cTn>
                                        <p:tgtEl>
                                          <p:spTgt spid="7"/>
                                        </p:tgtEl>
                                        <p:attrNameLst>
                                          <p:attrName>style.visibility</p:attrName>
                                        </p:attrNameLst>
                                      </p:cBhvr>
                                      <p:to>
                                        <p:strVal val="hidden"/>
                                      </p:to>
                                    </p:set>
                                  </p:childTnLst>
                                </p:cTn>
                              </p:par>
                              <p:par>
                                <p:cTn id="52" presetID="2" presetClass="exit" presetSubtype="8" fill="hold" nodeType="withEffect">
                                  <p:stCondLst>
                                    <p:cond delay="0"/>
                                  </p:stCondLst>
                                  <p:childTnLst>
                                    <p:anim calcmode="lin" valueType="num">
                                      <p:cBhvr additive="base">
                                        <p:cTn id="53" dur="5000"/>
                                        <p:tgtEl>
                                          <p:spTgt spid="8"/>
                                        </p:tgtEl>
                                        <p:attrNameLst>
                                          <p:attrName>ppt_x</p:attrName>
                                        </p:attrNameLst>
                                      </p:cBhvr>
                                      <p:tavLst>
                                        <p:tav tm="0">
                                          <p:val>
                                            <p:strVal val="ppt_x"/>
                                          </p:val>
                                        </p:tav>
                                        <p:tav tm="100000">
                                          <p:val>
                                            <p:strVal val="0-ppt_w/2"/>
                                          </p:val>
                                        </p:tav>
                                      </p:tavLst>
                                    </p:anim>
                                    <p:anim calcmode="lin" valueType="num">
                                      <p:cBhvr additive="base">
                                        <p:cTn id="54" dur="5000"/>
                                        <p:tgtEl>
                                          <p:spTgt spid="8"/>
                                        </p:tgtEl>
                                        <p:attrNameLst>
                                          <p:attrName>ppt_y</p:attrName>
                                        </p:attrNameLst>
                                      </p:cBhvr>
                                      <p:tavLst>
                                        <p:tav tm="0">
                                          <p:val>
                                            <p:strVal val="ppt_y"/>
                                          </p:val>
                                        </p:tav>
                                        <p:tav tm="100000">
                                          <p:val>
                                            <p:strVal val="ppt_y"/>
                                          </p:val>
                                        </p:tav>
                                      </p:tavLst>
                                    </p:anim>
                                    <p:set>
                                      <p:cBhvr>
                                        <p:cTn id="55" dur="1" fill="hold">
                                          <p:stCondLst>
                                            <p:cond delay="4999"/>
                                          </p:stCondLst>
                                        </p:cTn>
                                        <p:tgtEl>
                                          <p:spTgt spid="8"/>
                                        </p:tgtEl>
                                        <p:attrNameLst>
                                          <p:attrName>style.visibility</p:attrName>
                                        </p:attrNameLst>
                                      </p:cBhvr>
                                      <p:to>
                                        <p:strVal val="hidden"/>
                                      </p:to>
                                    </p:set>
                                  </p:childTnLst>
                                </p:cTn>
                              </p:par>
                              <p:par>
                                <p:cTn id="56" presetID="2" presetClass="exit" presetSubtype="3" fill="hold" nodeType="withEffect">
                                  <p:stCondLst>
                                    <p:cond delay="0"/>
                                  </p:stCondLst>
                                  <p:childTnLst>
                                    <p:anim calcmode="lin" valueType="num">
                                      <p:cBhvr additive="base">
                                        <p:cTn id="57" dur="5000"/>
                                        <p:tgtEl>
                                          <p:spTgt spid="9"/>
                                        </p:tgtEl>
                                        <p:attrNameLst>
                                          <p:attrName>ppt_x</p:attrName>
                                        </p:attrNameLst>
                                      </p:cBhvr>
                                      <p:tavLst>
                                        <p:tav tm="0">
                                          <p:val>
                                            <p:strVal val="ppt_x"/>
                                          </p:val>
                                        </p:tav>
                                        <p:tav tm="100000">
                                          <p:val>
                                            <p:strVal val="1+ppt_w/2"/>
                                          </p:val>
                                        </p:tav>
                                      </p:tavLst>
                                    </p:anim>
                                    <p:anim calcmode="lin" valueType="num">
                                      <p:cBhvr additive="base">
                                        <p:cTn id="58" dur="5000"/>
                                        <p:tgtEl>
                                          <p:spTgt spid="9"/>
                                        </p:tgtEl>
                                        <p:attrNameLst>
                                          <p:attrName>ppt_y</p:attrName>
                                        </p:attrNameLst>
                                      </p:cBhvr>
                                      <p:tavLst>
                                        <p:tav tm="0">
                                          <p:val>
                                            <p:strVal val="ppt_y"/>
                                          </p:val>
                                        </p:tav>
                                        <p:tav tm="100000">
                                          <p:val>
                                            <p:strVal val="0-ppt_h/2"/>
                                          </p:val>
                                        </p:tav>
                                      </p:tavLst>
                                    </p:anim>
                                    <p:set>
                                      <p:cBhvr>
                                        <p:cTn id="59" dur="1" fill="hold">
                                          <p:stCondLst>
                                            <p:cond delay="4999"/>
                                          </p:stCondLst>
                                        </p:cTn>
                                        <p:tgtEl>
                                          <p:spTgt spid="9"/>
                                        </p:tgtEl>
                                        <p:attrNameLst>
                                          <p:attrName>style.visibility</p:attrName>
                                        </p:attrNameLst>
                                      </p:cBhvr>
                                      <p:to>
                                        <p:strVal val="hidden"/>
                                      </p:to>
                                    </p:set>
                                  </p:childTnLst>
                                </p:cTn>
                              </p:par>
                              <p:par>
                                <p:cTn id="60" presetID="2" presetClass="exit" presetSubtype="6" fill="hold" nodeType="withEffect">
                                  <p:stCondLst>
                                    <p:cond delay="0"/>
                                  </p:stCondLst>
                                  <p:childTnLst>
                                    <p:anim calcmode="lin" valueType="num">
                                      <p:cBhvr additive="base">
                                        <p:cTn id="61" dur="5000"/>
                                        <p:tgtEl>
                                          <p:spTgt spid="10"/>
                                        </p:tgtEl>
                                        <p:attrNameLst>
                                          <p:attrName>ppt_x</p:attrName>
                                        </p:attrNameLst>
                                      </p:cBhvr>
                                      <p:tavLst>
                                        <p:tav tm="0">
                                          <p:val>
                                            <p:strVal val="ppt_x"/>
                                          </p:val>
                                        </p:tav>
                                        <p:tav tm="100000">
                                          <p:val>
                                            <p:strVal val="1+ppt_w/2"/>
                                          </p:val>
                                        </p:tav>
                                      </p:tavLst>
                                    </p:anim>
                                    <p:anim calcmode="lin" valueType="num">
                                      <p:cBhvr additive="base">
                                        <p:cTn id="62" dur="5000"/>
                                        <p:tgtEl>
                                          <p:spTgt spid="10"/>
                                        </p:tgtEl>
                                        <p:attrNameLst>
                                          <p:attrName>ppt_y</p:attrName>
                                        </p:attrNameLst>
                                      </p:cBhvr>
                                      <p:tavLst>
                                        <p:tav tm="0">
                                          <p:val>
                                            <p:strVal val="ppt_y"/>
                                          </p:val>
                                        </p:tav>
                                        <p:tav tm="100000">
                                          <p:val>
                                            <p:strVal val="1+ppt_h/2"/>
                                          </p:val>
                                        </p:tav>
                                      </p:tavLst>
                                    </p:anim>
                                    <p:set>
                                      <p:cBhvr>
                                        <p:cTn id="63" dur="1" fill="hold">
                                          <p:stCondLst>
                                            <p:cond delay="4999"/>
                                          </p:stCondLst>
                                        </p:cTn>
                                        <p:tgtEl>
                                          <p:spTgt spid="10"/>
                                        </p:tgtEl>
                                        <p:attrNameLst>
                                          <p:attrName>style.visibility</p:attrName>
                                        </p:attrNameLst>
                                      </p:cBhvr>
                                      <p:to>
                                        <p:strVal val="hidden"/>
                                      </p:to>
                                    </p:set>
                                  </p:childTnLst>
                                </p:cTn>
                              </p:par>
                              <p:par>
                                <p:cTn id="64" presetID="2" presetClass="exit" presetSubtype="12" fill="hold" nodeType="withEffect">
                                  <p:stCondLst>
                                    <p:cond delay="0"/>
                                  </p:stCondLst>
                                  <p:childTnLst>
                                    <p:anim calcmode="lin" valueType="num">
                                      <p:cBhvr additive="base">
                                        <p:cTn id="65" dur="5000"/>
                                        <p:tgtEl>
                                          <p:spTgt spid="11"/>
                                        </p:tgtEl>
                                        <p:attrNameLst>
                                          <p:attrName>ppt_x</p:attrName>
                                        </p:attrNameLst>
                                      </p:cBhvr>
                                      <p:tavLst>
                                        <p:tav tm="0">
                                          <p:val>
                                            <p:strVal val="ppt_x"/>
                                          </p:val>
                                        </p:tav>
                                        <p:tav tm="100000">
                                          <p:val>
                                            <p:strVal val="0-ppt_w/2"/>
                                          </p:val>
                                        </p:tav>
                                      </p:tavLst>
                                    </p:anim>
                                    <p:anim calcmode="lin" valueType="num">
                                      <p:cBhvr additive="base">
                                        <p:cTn id="66" dur="5000"/>
                                        <p:tgtEl>
                                          <p:spTgt spid="11"/>
                                        </p:tgtEl>
                                        <p:attrNameLst>
                                          <p:attrName>ppt_y</p:attrName>
                                        </p:attrNameLst>
                                      </p:cBhvr>
                                      <p:tavLst>
                                        <p:tav tm="0">
                                          <p:val>
                                            <p:strVal val="ppt_y"/>
                                          </p:val>
                                        </p:tav>
                                        <p:tav tm="100000">
                                          <p:val>
                                            <p:strVal val="1+ppt_h/2"/>
                                          </p:val>
                                        </p:tav>
                                      </p:tavLst>
                                    </p:anim>
                                    <p:set>
                                      <p:cBhvr>
                                        <p:cTn id="67" dur="1" fill="hold">
                                          <p:stCondLst>
                                            <p:cond delay="4999"/>
                                          </p:stCondLst>
                                        </p:cTn>
                                        <p:tgtEl>
                                          <p:spTgt spid="11"/>
                                        </p:tgtEl>
                                        <p:attrNameLst>
                                          <p:attrName>style.visibility</p:attrName>
                                        </p:attrNameLst>
                                      </p:cBhvr>
                                      <p:to>
                                        <p:strVal val="hidden"/>
                                      </p:to>
                                    </p:set>
                                  </p:childTnLst>
                                </p:cTn>
                              </p:par>
                              <p:par>
                                <p:cTn id="68" presetID="2" presetClass="exit" presetSubtype="9" fill="hold" nodeType="withEffect">
                                  <p:stCondLst>
                                    <p:cond delay="0"/>
                                  </p:stCondLst>
                                  <p:childTnLst>
                                    <p:anim calcmode="lin" valueType="num">
                                      <p:cBhvr additive="base">
                                        <p:cTn id="69" dur="5000"/>
                                        <p:tgtEl>
                                          <p:spTgt spid="12"/>
                                        </p:tgtEl>
                                        <p:attrNameLst>
                                          <p:attrName>ppt_x</p:attrName>
                                        </p:attrNameLst>
                                      </p:cBhvr>
                                      <p:tavLst>
                                        <p:tav tm="0">
                                          <p:val>
                                            <p:strVal val="ppt_x"/>
                                          </p:val>
                                        </p:tav>
                                        <p:tav tm="100000">
                                          <p:val>
                                            <p:strVal val="0-ppt_w/2"/>
                                          </p:val>
                                        </p:tav>
                                      </p:tavLst>
                                    </p:anim>
                                    <p:anim calcmode="lin" valueType="num">
                                      <p:cBhvr additive="base">
                                        <p:cTn id="70" dur="5000"/>
                                        <p:tgtEl>
                                          <p:spTgt spid="12"/>
                                        </p:tgtEl>
                                        <p:attrNameLst>
                                          <p:attrName>ppt_y</p:attrName>
                                        </p:attrNameLst>
                                      </p:cBhvr>
                                      <p:tavLst>
                                        <p:tav tm="0">
                                          <p:val>
                                            <p:strVal val="ppt_y"/>
                                          </p:val>
                                        </p:tav>
                                        <p:tav tm="100000">
                                          <p:val>
                                            <p:strVal val="0-ppt_h/2"/>
                                          </p:val>
                                        </p:tav>
                                      </p:tavLst>
                                    </p:anim>
                                    <p:set>
                                      <p:cBhvr>
                                        <p:cTn id="71" dur="1" fill="hold">
                                          <p:stCondLst>
                                            <p:cond delay="4999"/>
                                          </p:stCondLst>
                                        </p:cTn>
                                        <p:tgtEl>
                                          <p:spTgt spid="12"/>
                                        </p:tgtEl>
                                        <p:attrNameLst>
                                          <p:attrName>style.visibility</p:attrName>
                                        </p:attrNameLst>
                                      </p:cBhvr>
                                      <p:to>
                                        <p:strVal val="hidden"/>
                                      </p:to>
                                    </p:set>
                                  </p:childTnLst>
                                </p:cTn>
                              </p:par>
                              <p:par>
                                <p:cTn id="72" presetID="23" presetClass="entr" presetSubtype="288" fill="hold" nodeType="withEffect">
                                  <p:stCondLst>
                                    <p:cond delay="0"/>
                                  </p:stCondLst>
                                  <p:childTnLst>
                                    <p:set>
                                      <p:cBhvr>
                                        <p:cTn id="73" dur="1" fill="hold">
                                          <p:stCondLst>
                                            <p:cond delay="0"/>
                                          </p:stCondLst>
                                        </p:cTn>
                                        <p:tgtEl>
                                          <p:spTgt spid="4"/>
                                        </p:tgtEl>
                                        <p:attrNameLst>
                                          <p:attrName>style.visibility</p:attrName>
                                        </p:attrNameLst>
                                      </p:cBhvr>
                                      <p:to>
                                        <p:strVal val="visible"/>
                                      </p:to>
                                    </p:set>
                                    <p:anim calcmode="lin" valueType="num">
                                      <p:cBhvr>
                                        <p:cTn id="74" dur="5000" fill="hold"/>
                                        <p:tgtEl>
                                          <p:spTgt spid="4"/>
                                        </p:tgtEl>
                                        <p:attrNameLst>
                                          <p:attrName>ppt_w</p:attrName>
                                        </p:attrNameLst>
                                      </p:cBhvr>
                                      <p:tavLst>
                                        <p:tav tm="0">
                                          <p:val>
                                            <p:strVal val="4/3*#ppt_w"/>
                                          </p:val>
                                        </p:tav>
                                        <p:tav tm="100000">
                                          <p:val>
                                            <p:strVal val="#ppt_w"/>
                                          </p:val>
                                        </p:tav>
                                      </p:tavLst>
                                    </p:anim>
                                    <p:anim calcmode="lin" valueType="num">
                                      <p:cBhvr>
                                        <p:cTn id="75" dur="5000" fill="hold"/>
                                        <p:tgtEl>
                                          <p:spTgt spid="4"/>
                                        </p:tgtEl>
                                        <p:attrNameLst>
                                          <p:attrName>ppt_h</p:attrName>
                                        </p:attrNameLst>
                                      </p:cBhvr>
                                      <p:tavLst>
                                        <p:tav tm="0">
                                          <p:val>
                                            <p:strVal val="4/3*#ppt_h"/>
                                          </p:val>
                                        </p:tav>
                                        <p:tav tm="100000">
                                          <p:val>
                                            <p:strVal val="#ppt_h"/>
                                          </p:val>
                                        </p:tav>
                                      </p:tavLst>
                                    </p:anim>
                                  </p:childTnLst>
                                </p:cTn>
                              </p:par>
                              <p:par>
                                <p:cTn id="76" presetID="4" presetClass="entr" presetSubtype="32" fill="hold" nodeType="withEffect">
                                  <p:stCondLst>
                                    <p:cond delay="0"/>
                                  </p:stCondLst>
                                  <p:childTnLst>
                                    <p:set>
                                      <p:cBhvr>
                                        <p:cTn id="77" dur="1" fill="hold">
                                          <p:stCondLst>
                                            <p:cond delay="0"/>
                                          </p:stCondLst>
                                        </p:cTn>
                                        <p:tgtEl>
                                          <p:spTgt spid="4"/>
                                        </p:tgtEl>
                                        <p:attrNameLst>
                                          <p:attrName>style.visibility</p:attrName>
                                        </p:attrNameLst>
                                      </p:cBhvr>
                                      <p:to>
                                        <p:strVal val="visible"/>
                                      </p:to>
                                    </p:set>
                                    <p:animEffect transition="in" filter="box(out)">
                                      <p:cBhvr>
                                        <p:cTn id="7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99CC"/>
              </a:gs>
              <a:gs pos="50000">
                <a:srgbClr val="0033CC">
                  <a:shade val="67500"/>
                  <a:satMod val="115000"/>
                </a:srgbClr>
              </a:gs>
              <a:gs pos="100000">
                <a:srgbClr val="0033CC">
                  <a:shade val="100000"/>
                  <a:satMod val="115000"/>
                </a:srgbClr>
              </a:gs>
            </a:gsLst>
            <a:lin ang="16200000" scaled="1"/>
            <a:tileRect/>
          </a:gradFill>
        </p:spPr>
        <p:txBody>
          <a:bodyPr/>
          <a:lstStyle/>
          <a:p>
            <a:endParaRPr lang="es-ES" dirty="0"/>
          </a:p>
        </p:txBody>
      </p:sp>
      <p:pic>
        <p:nvPicPr>
          <p:cNvPr id="4" name="3 Imagen" descr="0(80).jpg"/>
          <p:cNvPicPr>
            <a:picLocks noChangeAspect="1"/>
          </p:cNvPicPr>
          <p:nvPr/>
        </p:nvPicPr>
        <p:blipFill>
          <a:blip r:embed="rId2"/>
          <a:stretch>
            <a:fillRect/>
          </a:stretch>
        </p:blipFill>
        <p:spPr>
          <a:xfrm>
            <a:off x="0" y="0"/>
            <a:ext cx="9144000" cy="6858000"/>
          </a:xfrm>
          <a:prstGeom prst="rect">
            <a:avLst/>
          </a:prstGeom>
        </p:spPr>
      </p:pic>
      <p:pic>
        <p:nvPicPr>
          <p:cNvPr id="5" name="4 Imagen" descr="5sGNXZXzrUSBpustcCUaI7KUExM.png"/>
          <p:cNvPicPr>
            <a:picLocks noChangeAspect="1"/>
          </p:cNvPicPr>
          <p:nvPr/>
        </p:nvPicPr>
        <p:blipFill>
          <a:blip r:embed="rId3">
            <a:duotone>
              <a:prstClr val="black"/>
              <a:srgbClr val="FF99CC">
                <a:tint val="45000"/>
                <a:satMod val="400000"/>
              </a:srgbClr>
            </a:duotone>
            <a:lum contrast="40000"/>
          </a:blip>
          <a:stretch>
            <a:fillRect/>
          </a:stretch>
        </p:blipFill>
        <p:spPr>
          <a:xfrm rot="16200000">
            <a:off x="2902739" y="97625"/>
            <a:ext cx="1643050" cy="1447800"/>
          </a:xfrm>
          <a:prstGeom prst="rect">
            <a:avLst/>
          </a:prstGeom>
          <a:effectLst>
            <a:reflection blurRad="6350" stA="50000" endA="300" endPos="90000" dir="5400000" sy="-100000" algn="bl" rotWithShape="0"/>
          </a:effectLst>
        </p:spPr>
      </p:pic>
      <p:pic>
        <p:nvPicPr>
          <p:cNvPr id="6" name="5 Imagen" descr="5sGNXZXzrUSBpustcCUaI7KUExM.png"/>
          <p:cNvPicPr>
            <a:picLocks noChangeAspect="1"/>
          </p:cNvPicPr>
          <p:nvPr/>
        </p:nvPicPr>
        <p:blipFill>
          <a:blip r:embed="rId3">
            <a:duotone>
              <a:prstClr val="black"/>
              <a:srgbClr val="FF99CC">
                <a:tint val="45000"/>
                <a:satMod val="400000"/>
              </a:srgbClr>
            </a:duotone>
            <a:lum contrast="40000"/>
          </a:blip>
          <a:stretch>
            <a:fillRect/>
          </a:stretch>
        </p:blipFill>
        <p:spPr>
          <a:xfrm rot="16200000">
            <a:off x="4545813" y="97625"/>
            <a:ext cx="1643050" cy="1447800"/>
          </a:xfrm>
          <a:prstGeom prst="rect">
            <a:avLst/>
          </a:prstGeom>
          <a:effectLst>
            <a:reflection blurRad="6350" stA="50000" endA="300" endPos="90000" dir="5400000" sy="-100000" algn="bl" rotWithShape="0"/>
          </a:effectLst>
        </p:spPr>
      </p:pic>
      <p:pic>
        <p:nvPicPr>
          <p:cNvPr id="7" name="6 Imagen" descr="5sGNXZXzrUSBpustcCUaI7KUExM.png"/>
          <p:cNvPicPr>
            <a:picLocks noChangeAspect="1"/>
          </p:cNvPicPr>
          <p:nvPr/>
        </p:nvPicPr>
        <p:blipFill>
          <a:blip r:embed="rId3">
            <a:duotone>
              <a:prstClr val="black"/>
              <a:srgbClr val="FF99CC">
                <a:tint val="45000"/>
                <a:satMod val="400000"/>
              </a:srgbClr>
            </a:duotone>
            <a:lum contrast="40000"/>
          </a:blip>
          <a:stretch>
            <a:fillRect/>
          </a:stretch>
        </p:blipFill>
        <p:spPr>
          <a:xfrm rot="16200000">
            <a:off x="2831289" y="1812125"/>
            <a:ext cx="1785950" cy="1447800"/>
          </a:xfrm>
          <a:prstGeom prst="rect">
            <a:avLst/>
          </a:prstGeom>
          <a:effectLst>
            <a:reflection blurRad="6350" stA="50000" endA="300" endPos="90000" dir="5400000" sy="-100000" algn="bl" rotWithShape="0"/>
          </a:effectLst>
        </p:spPr>
      </p:pic>
      <p:pic>
        <p:nvPicPr>
          <p:cNvPr id="8" name="7 Imagen" descr="5sGNXZXzrUSBpustcCUaI7KUExM.png"/>
          <p:cNvPicPr>
            <a:picLocks noChangeAspect="1"/>
          </p:cNvPicPr>
          <p:nvPr/>
        </p:nvPicPr>
        <p:blipFill>
          <a:blip r:embed="rId3">
            <a:duotone>
              <a:prstClr val="black"/>
              <a:srgbClr val="FF99CC">
                <a:tint val="45000"/>
                <a:satMod val="400000"/>
              </a:srgbClr>
            </a:duotone>
            <a:lum contrast="40000"/>
          </a:blip>
          <a:stretch>
            <a:fillRect/>
          </a:stretch>
        </p:blipFill>
        <p:spPr>
          <a:xfrm rot="16200000">
            <a:off x="4474363" y="1812125"/>
            <a:ext cx="1785950" cy="1447800"/>
          </a:xfrm>
          <a:prstGeom prst="rect">
            <a:avLst/>
          </a:prstGeom>
          <a:effectLst>
            <a:reflection blurRad="6350" stA="50000" endA="300" endPos="90000" dir="5400000" sy="-100000" algn="bl" rotWithShape="0"/>
          </a:effectLst>
        </p:spPr>
      </p:pic>
      <p:pic>
        <p:nvPicPr>
          <p:cNvPr id="9" name="8 Imagen" descr="5sGNXZXzrUSBpustcCUaI7KUExM.png"/>
          <p:cNvPicPr>
            <a:picLocks noChangeAspect="1"/>
          </p:cNvPicPr>
          <p:nvPr/>
        </p:nvPicPr>
        <p:blipFill>
          <a:blip r:embed="rId3">
            <a:duotone>
              <a:prstClr val="black"/>
              <a:srgbClr val="FF99CC">
                <a:tint val="45000"/>
                <a:satMod val="400000"/>
              </a:srgbClr>
            </a:duotone>
            <a:lum contrast="40000"/>
          </a:blip>
          <a:stretch>
            <a:fillRect/>
          </a:stretch>
        </p:blipFill>
        <p:spPr>
          <a:xfrm rot="16200000">
            <a:off x="2831289" y="3526637"/>
            <a:ext cx="1785950" cy="1447800"/>
          </a:xfrm>
          <a:prstGeom prst="rect">
            <a:avLst/>
          </a:prstGeom>
          <a:effectLst>
            <a:reflection blurRad="6350" stA="50000" endA="300" endPos="90000" dir="5400000" sy="-100000" algn="bl" rotWithShape="0"/>
          </a:effectLst>
        </p:spPr>
      </p:pic>
      <p:pic>
        <p:nvPicPr>
          <p:cNvPr id="10" name="9 Imagen" descr="5sGNXZXzrUSBpustcCUaI7KUExM.png"/>
          <p:cNvPicPr>
            <a:picLocks noChangeAspect="1"/>
          </p:cNvPicPr>
          <p:nvPr/>
        </p:nvPicPr>
        <p:blipFill>
          <a:blip r:embed="rId3">
            <a:duotone>
              <a:prstClr val="black"/>
              <a:srgbClr val="FF99CC">
                <a:tint val="45000"/>
                <a:satMod val="400000"/>
              </a:srgbClr>
            </a:duotone>
            <a:lum contrast="40000"/>
          </a:blip>
          <a:stretch>
            <a:fillRect/>
          </a:stretch>
        </p:blipFill>
        <p:spPr>
          <a:xfrm rot="16200000">
            <a:off x="4474363" y="3526637"/>
            <a:ext cx="1785950" cy="1447800"/>
          </a:xfrm>
          <a:prstGeom prst="rect">
            <a:avLst/>
          </a:prstGeom>
          <a:effectLst>
            <a:reflection blurRad="6350" stA="50000" endA="300" endPos="90000" dir="5400000" sy="-100000" algn="bl" rotWithShape="0"/>
          </a:effectLst>
        </p:spPr>
      </p:pic>
      <p:pic>
        <p:nvPicPr>
          <p:cNvPr id="11" name="10 Imagen" descr="5sGNXZXzrUSBpustcCUaI7KUExM.png"/>
          <p:cNvPicPr>
            <a:picLocks noChangeAspect="1"/>
          </p:cNvPicPr>
          <p:nvPr/>
        </p:nvPicPr>
        <p:blipFill>
          <a:blip r:embed="rId3">
            <a:duotone>
              <a:prstClr val="black"/>
              <a:srgbClr val="FF99CC">
                <a:tint val="45000"/>
                <a:satMod val="400000"/>
              </a:srgbClr>
            </a:duotone>
            <a:lum contrast="40000"/>
          </a:blip>
          <a:stretch>
            <a:fillRect/>
          </a:stretch>
        </p:blipFill>
        <p:spPr>
          <a:xfrm rot="16200000">
            <a:off x="2831301" y="5241137"/>
            <a:ext cx="1785926" cy="1447800"/>
          </a:xfrm>
          <a:prstGeom prst="rect">
            <a:avLst/>
          </a:prstGeom>
          <a:effectLst>
            <a:reflection blurRad="6350" stA="50000" endA="300" endPos="90000" dir="5400000" sy="-100000" algn="bl" rotWithShape="0"/>
          </a:effectLst>
        </p:spPr>
      </p:pic>
      <p:pic>
        <p:nvPicPr>
          <p:cNvPr id="12" name="11 Imagen" descr="5sGNXZXzrUSBpustcCUaI7KUExM.png"/>
          <p:cNvPicPr>
            <a:picLocks noChangeAspect="1"/>
          </p:cNvPicPr>
          <p:nvPr/>
        </p:nvPicPr>
        <p:blipFill>
          <a:blip r:embed="rId3">
            <a:duotone>
              <a:prstClr val="black"/>
              <a:srgbClr val="FF99CC">
                <a:tint val="45000"/>
                <a:satMod val="400000"/>
              </a:srgbClr>
            </a:duotone>
            <a:lum contrast="40000"/>
          </a:blip>
          <a:stretch>
            <a:fillRect/>
          </a:stretch>
        </p:blipFill>
        <p:spPr>
          <a:xfrm rot="16200000">
            <a:off x="4474375" y="5241137"/>
            <a:ext cx="1785926" cy="1447800"/>
          </a:xfrm>
          <a:prstGeom prst="rect">
            <a:avLst/>
          </a:prstGeom>
          <a:effectLst>
            <a:reflection blurRad="6350" stA="50000" endA="300" endPos="90000" dir="5400000" sy="-100000" algn="bl" rotWithShape="0"/>
          </a:effectLst>
        </p:spPr>
      </p:pic>
      <p:sp>
        <p:nvSpPr>
          <p:cNvPr id="13" name="12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1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1+#ppt_w/2"/>
                                          </p:val>
                                        </p:tav>
                                        <p:tav tm="100000">
                                          <p:val>
                                            <p:strVal val="#ppt_x"/>
                                          </p:val>
                                        </p:tav>
                                      </p:tavLst>
                                    </p:anim>
                                    <p:anim calcmode="lin" valueType="num">
                                      <p:cBhvr additive="base">
                                        <p:cTn id="27" dur="3000" fill="hold"/>
                                        <p:tgtEl>
                                          <p:spTgt spid="6"/>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1+#ppt_w/2"/>
                                          </p:val>
                                        </p:tav>
                                        <p:tav tm="100000">
                                          <p:val>
                                            <p:strVal val="#ppt_x"/>
                                          </p:val>
                                        </p:tav>
                                      </p:tavLst>
                                    </p:anim>
                                    <p:anim calcmode="lin" valueType="num">
                                      <p:cBhvr additive="base">
                                        <p:cTn id="35" dur="3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8" presetClass="emph" presetSubtype="0" fill="hold"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nodeType="withEffect">
                                  <p:stCondLst>
                                    <p:cond delay="0"/>
                                  </p:stCondLst>
                                  <p:childTnLst>
                                    <p:animRot by="21600000">
                                      <p:cBhvr>
                                        <p:cTn id="43" dur="3000" fill="hold"/>
                                        <p:tgtEl>
                                          <p:spTgt spid="7"/>
                                        </p:tgtEl>
                                        <p:attrNameLst>
                                          <p:attrName>r</p:attrName>
                                        </p:attrNameLst>
                                      </p:cBhvr>
                                    </p:animRot>
                                  </p:childTnLst>
                                </p:cTn>
                              </p:par>
                              <p:par>
                                <p:cTn id="44" presetID="8" presetClass="emph" presetSubtype="0" fill="hold" nodeType="withEffect">
                                  <p:stCondLst>
                                    <p:cond delay="0"/>
                                  </p:stCondLst>
                                  <p:childTnLst>
                                    <p:animRot by="21600000">
                                      <p:cBhvr>
                                        <p:cTn id="45" dur="3000" fill="hold"/>
                                        <p:tgtEl>
                                          <p:spTgt spid="9"/>
                                        </p:tgtEl>
                                        <p:attrNameLst>
                                          <p:attrName>r</p:attrName>
                                        </p:attrNameLst>
                                      </p:cBhvr>
                                    </p:animRot>
                                  </p:childTnLst>
                                </p:cTn>
                              </p:par>
                              <p:par>
                                <p:cTn id="46" presetID="8" presetClass="emph" presetSubtype="0" fill="hold" nodeType="withEffect">
                                  <p:stCondLst>
                                    <p:cond delay="0"/>
                                  </p:stCondLst>
                                  <p:childTnLst>
                                    <p:animRot by="21600000">
                                      <p:cBhvr>
                                        <p:cTn id="47" dur="3000" fill="hold"/>
                                        <p:tgtEl>
                                          <p:spTgt spid="11"/>
                                        </p:tgtEl>
                                        <p:attrNameLst>
                                          <p:attrName>r</p:attrName>
                                        </p:attrNameLst>
                                      </p:cBhvr>
                                    </p:animRot>
                                  </p:childTnLst>
                                </p:cTn>
                              </p:par>
                              <p:par>
                                <p:cTn id="48" presetID="8" presetClass="emph" presetSubtype="0" fill="hold"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10"/>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3000"/>
                            </p:stCondLst>
                            <p:childTnLst>
                              <p:par>
                                <p:cTn id="57" presetID="2" presetClass="exit" presetSubtype="4" fill="hold"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ppt_x"/>
                                          </p:val>
                                        </p:tav>
                                      </p:tavLst>
                                    </p:anim>
                                    <p:anim calcmode="lin" valueType="num">
                                      <p:cBhvr additive="base">
                                        <p:cTn id="59" dur="3000"/>
                                        <p:tgtEl>
                                          <p:spTgt spid="5"/>
                                        </p:tgtEl>
                                        <p:attrNameLst>
                                          <p:attrName>ppt_y</p:attrName>
                                        </p:attrNameLst>
                                      </p:cBhvr>
                                      <p:tavLst>
                                        <p:tav tm="0">
                                          <p:val>
                                            <p:strVal val="ppt_y"/>
                                          </p:val>
                                        </p:tav>
                                        <p:tav tm="100000">
                                          <p:val>
                                            <p:strVal val="1+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4" fill="hold"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ppt_x"/>
                                          </p:val>
                                        </p:tav>
                                      </p:tavLst>
                                    </p:anim>
                                    <p:anim calcmode="lin" valueType="num">
                                      <p:cBhvr additive="base">
                                        <p:cTn id="63" dur="3000"/>
                                        <p:tgtEl>
                                          <p:spTgt spid="7"/>
                                        </p:tgtEl>
                                        <p:attrNameLst>
                                          <p:attrName>ppt_y</p:attrName>
                                        </p:attrNameLst>
                                      </p:cBhvr>
                                      <p:tavLst>
                                        <p:tav tm="0">
                                          <p:val>
                                            <p:strVal val="ppt_y"/>
                                          </p:val>
                                        </p:tav>
                                        <p:tav tm="100000">
                                          <p:val>
                                            <p:strVal val="1+ppt_h/2"/>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4" fill="hold"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ppt_x"/>
                                          </p:val>
                                        </p:tav>
                                      </p:tavLst>
                                    </p:anim>
                                    <p:anim calcmode="lin" valueType="num">
                                      <p:cBhvr additive="base">
                                        <p:cTn id="67" dur="3000"/>
                                        <p:tgtEl>
                                          <p:spTgt spid="9"/>
                                        </p:tgtEl>
                                        <p:attrNameLst>
                                          <p:attrName>ppt_y</p:attrName>
                                        </p:attrNameLst>
                                      </p:cBhvr>
                                      <p:tavLst>
                                        <p:tav tm="0">
                                          <p:val>
                                            <p:strVal val="ppt_y"/>
                                          </p:val>
                                        </p:tav>
                                        <p:tav tm="100000">
                                          <p:val>
                                            <p:strVal val="1+ppt_h/2"/>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4" fill="hold"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ppt_x"/>
                                          </p:val>
                                        </p:tav>
                                      </p:tavLst>
                                    </p:anim>
                                    <p:anim calcmode="lin" valueType="num">
                                      <p:cBhvr additive="base">
                                        <p:cTn id="71" dur="3000"/>
                                        <p:tgtEl>
                                          <p:spTgt spid="11"/>
                                        </p:tgtEl>
                                        <p:attrNameLst>
                                          <p:attrName>ppt_y</p:attrName>
                                        </p:attrNameLst>
                                      </p:cBhvr>
                                      <p:tavLst>
                                        <p:tav tm="0">
                                          <p:val>
                                            <p:strVal val="ppt_y"/>
                                          </p:val>
                                        </p:tav>
                                        <p:tav tm="100000">
                                          <p:val>
                                            <p:strVal val="1+ppt_h/2"/>
                                          </p:val>
                                        </p:tav>
                                      </p:tavLst>
                                    </p:anim>
                                    <p:set>
                                      <p:cBhvr>
                                        <p:cTn id="72" dur="1" fill="hold">
                                          <p:stCondLst>
                                            <p:cond delay="2999"/>
                                          </p:stCondLst>
                                        </p:cTn>
                                        <p:tgtEl>
                                          <p:spTgt spid="11"/>
                                        </p:tgtEl>
                                        <p:attrNameLst>
                                          <p:attrName>style.visibility</p:attrName>
                                        </p:attrNameLst>
                                      </p:cBhvr>
                                      <p:to>
                                        <p:strVal val="hidden"/>
                                      </p:to>
                                    </p:set>
                                  </p:childTnLst>
                                </p:cTn>
                              </p:par>
                              <p:par>
                                <p:cTn id="73" presetID="2" presetClass="exit" presetSubtype="1" fill="hold"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ppt_x"/>
                                          </p:val>
                                        </p:tav>
                                      </p:tavLst>
                                    </p:anim>
                                    <p:anim calcmode="lin" valueType="num">
                                      <p:cBhvr additive="base">
                                        <p:cTn id="75" dur="3000"/>
                                        <p:tgtEl>
                                          <p:spTgt spid="6"/>
                                        </p:tgtEl>
                                        <p:attrNameLst>
                                          <p:attrName>ppt_y</p:attrName>
                                        </p:attrNameLst>
                                      </p:cBhvr>
                                      <p:tavLst>
                                        <p:tav tm="0">
                                          <p:val>
                                            <p:strVal val="ppt_y"/>
                                          </p:val>
                                        </p:tav>
                                        <p:tav tm="100000">
                                          <p:val>
                                            <p:strVal val="0-ppt_h/2"/>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1" fill="hold"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ppt_x"/>
                                          </p:val>
                                        </p:tav>
                                      </p:tavLst>
                                    </p:anim>
                                    <p:anim calcmode="lin" valueType="num">
                                      <p:cBhvr additive="base">
                                        <p:cTn id="79" dur="3000"/>
                                        <p:tgtEl>
                                          <p:spTgt spid="8"/>
                                        </p:tgtEl>
                                        <p:attrNameLst>
                                          <p:attrName>ppt_y</p:attrName>
                                        </p:attrNameLst>
                                      </p:cBhvr>
                                      <p:tavLst>
                                        <p:tav tm="0">
                                          <p:val>
                                            <p:strVal val="ppt_y"/>
                                          </p:val>
                                        </p:tav>
                                        <p:tav tm="100000">
                                          <p:val>
                                            <p:strVal val="0-ppt_h/2"/>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1" fill="hold" nodeType="withEffect">
                                  <p:stCondLst>
                                    <p:cond delay="0"/>
                                  </p:stCondLst>
                                  <p:childTnLst>
                                    <p:anim calcmode="lin" valueType="num">
                                      <p:cBhvr additive="base">
                                        <p:cTn id="82" dur="3000"/>
                                        <p:tgtEl>
                                          <p:spTgt spid="10"/>
                                        </p:tgtEl>
                                        <p:attrNameLst>
                                          <p:attrName>ppt_x</p:attrName>
                                        </p:attrNameLst>
                                      </p:cBhvr>
                                      <p:tavLst>
                                        <p:tav tm="0">
                                          <p:val>
                                            <p:strVal val="ppt_x"/>
                                          </p:val>
                                        </p:tav>
                                        <p:tav tm="100000">
                                          <p:val>
                                            <p:strVal val="ppt_x"/>
                                          </p:val>
                                        </p:tav>
                                      </p:tavLst>
                                    </p:anim>
                                    <p:anim calcmode="lin" valueType="num">
                                      <p:cBhvr additive="base">
                                        <p:cTn id="83" dur="3000"/>
                                        <p:tgtEl>
                                          <p:spTgt spid="10"/>
                                        </p:tgtEl>
                                        <p:attrNameLst>
                                          <p:attrName>ppt_y</p:attrName>
                                        </p:attrNameLst>
                                      </p:cBhvr>
                                      <p:tavLst>
                                        <p:tav tm="0">
                                          <p:val>
                                            <p:strVal val="ppt_y"/>
                                          </p:val>
                                        </p:tav>
                                        <p:tav tm="100000">
                                          <p:val>
                                            <p:strVal val="0-ppt_h/2"/>
                                          </p:val>
                                        </p:tav>
                                      </p:tavLst>
                                    </p:anim>
                                    <p:set>
                                      <p:cBhvr>
                                        <p:cTn id="84" dur="1" fill="hold">
                                          <p:stCondLst>
                                            <p:cond delay="2999"/>
                                          </p:stCondLst>
                                        </p:cTn>
                                        <p:tgtEl>
                                          <p:spTgt spid="10"/>
                                        </p:tgtEl>
                                        <p:attrNameLst>
                                          <p:attrName>style.visibility</p:attrName>
                                        </p:attrNameLst>
                                      </p:cBhvr>
                                      <p:to>
                                        <p:strVal val="hidden"/>
                                      </p:to>
                                    </p:set>
                                  </p:childTnLst>
                                </p:cTn>
                              </p:par>
                              <p:par>
                                <p:cTn id="85" presetID="2" presetClass="exit" presetSubtype="1" fill="hold"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ppt_x"/>
                                          </p:val>
                                        </p:tav>
                                      </p:tavLst>
                                    </p:anim>
                                    <p:anim calcmode="lin" valueType="num">
                                      <p:cBhvr additive="base">
                                        <p:cTn id="87" dur="3000"/>
                                        <p:tgtEl>
                                          <p:spTgt spid="12"/>
                                        </p:tgtEl>
                                        <p:attrNameLst>
                                          <p:attrName>ppt_y</p:attrName>
                                        </p:attrNameLst>
                                      </p:cBhvr>
                                      <p:tavLst>
                                        <p:tav tm="0">
                                          <p:val>
                                            <p:strVal val="ppt_y"/>
                                          </p:val>
                                        </p:tav>
                                        <p:tav tm="100000">
                                          <p:val>
                                            <p:strVal val="0-ppt_h/2"/>
                                          </p:val>
                                        </p:tav>
                                      </p:tavLst>
                                    </p:anim>
                                    <p:set>
                                      <p:cBhvr>
                                        <p:cTn id="88" dur="1" fill="hold">
                                          <p:stCondLst>
                                            <p:cond delay="2999"/>
                                          </p:stCondLst>
                                        </p:cTn>
                                        <p:tgtEl>
                                          <p:spTgt spid="12"/>
                                        </p:tgtEl>
                                        <p:attrNameLst>
                                          <p:attrName>style.visibility</p:attrName>
                                        </p:attrNameLst>
                                      </p:cBhvr>
                                      <p:to>
                                        <p:strVal val="hidden"/>
                                      </p:to>
                                    </p:set>
                                  </p:childTnLst>
                                </p:cTn>
                              </p:par>
                              <p:par>
                                <p:cTn id="89" presetID="8" presetClass="emph" presetSubtype="0" fill="hold" nodeType="withEffect">
                                  <p:stCondLst>
                                    <p:cond delay="0"/>
                                  </p:stCondLst>
                                  <p:childTnLst>
                                    <p:animRot by="21600000">
                                      <p:cBhvr>
                                        <p:cTn id="90" dur="3000" fill="hold"/>
                                        <p:tgtEl>
                                          <p:spTgt spid="5"/>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7"/>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9"/>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11"/>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6"/>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8"/>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10"/>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2"/>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16" presetClass="entr" presetSubtype="42"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Horizontal)">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p:spPr>
        <p:txBody>
          <a:bodyPr/>
          <a:lstStyle/>
          <a:p>
            <a:endParaRPr lang="es-ES" dirty="0"/>
          </a:p>
        </p:txBody>
      </p:sp>
      <p:pic>
        <p:nvPicPr>
          <p:cNvPr id="4" name="3 Imagen" descr="0(81).jpg"/>
          <p:cNvPicPr>
            <a:picLocks noChangeAspect="1"/>
          </p:cNvPicPr>
          <p:nvPr/>
        </p:nvPicPr>
        <p:blipFill>
          <a:blip r:embed="rId2"/>
          <a:stretch>
            <a:fillRect/>
          </a:stretch>
        </p:blipFill>
        <p:spPr>
          <a:xfrm>
            <a:off x="0" y="0"/>
            <a:ext cx="9170789" cy="6858000"/>
          </a:xfrm>
          <a:prstGeom prst="rect">
            <a:avLst/>
          </a:prstGeom>
        </p:spPr>
      </p:pic>
      <p:sp>
        <p:nvSpPr>
          <p:cNvPr id="5" name="4 Lágrima"/>
          <p:cNvSpPr/>
          <p:nvPr/>
        </p:nvSpPr>
        <p:spPr>
          <a:xfrm rot="18152513">
            <a:off x="4599681" y="5212075"/>
            <a:ext cx="1428760" cy="1357298"/>
          </a:xfrm>
          <a:prstGeom prst="teardrop">
            <a:avLst/>
          </a:prstGeom>
          <a:gradFill flip="none" rotWithShape="1">
            <a:gsLst>
              <a:gs pos="0">
                <a:schemeClr val="tx1">
                  <a:lumMod val="95000"/>
                </a:schemeClr>
              </a:gs>
              <a:gs pos="50000">
                <a:schemeClr val="bg1">
                  <a:lumMod val="75000"/>
                  <a:lumOff val="25000"/>
                  <a:shade val="67500"/>
                  <a:satMod val="115000"/>
                </a:schemeClr>
              </a:gs>
              <a:gs pos="100000">
                <a:schemeClr val="bg1">
                  <a:lumMod val="75000"/>
                  <a:lumOff val="2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224444">
            <a:off x="4072288" y="289129"/>
            <a:ext cx="1395036" cy="1388664"/>
          </a:xfrm>
          <a:prstGeom prst="teardrop">
            <a:avLst/>
          </a:prstGeom>
          <a:gradFill flip="none" rotWithShape="1">
            <a:gsLst>
              <a:gs pos="0">
                <a:schemeClr val="tx1">
                  <a:lumMod val="95000"/>
                </a:schemeClr>
              </a:gs>
              <a:gs pos="50000">
                <a:schemeClr val="bg1">
                  <a:lumMod val="75000"/>
                  <a:lumOff val="25000"/>
                  <a:shade val="67500"/>
                  <a:satMod val="115000"/>
                </a:schemeClr>
              </a:gs>
              <a:gs pos="100000">
                <a:schemeClr val="bg1">
                  <a:lumMod val="75000"/>
                  <a:lumOff val="2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8224444">
            <a:off x="4214286" y="2236649"/>
            <a:ext cx="1113151" cy="1065476"/>
          </a:xfrm>
          <a:prstGeom prst="teardrop">
            <a:avLst/>
          </a:prstGeom>
          <a:gradFill flip="none" rotWithShape="1">
            <a:gsLst>
              <a:gs pos="0">
                <a:schemeClr val="tx1">
                  <a:lumMod val="95000"/>
                </a:schemeClr>
              </a:gs>
              <a:gs pos="50000">
                <a:schemeClr val="bg1">
                  <a:lumMod val="75000"/>
                  <a:lumOff val="25000"/>
                  <a:shade val="67500"/>
                  <a:satMod val="115000"/>
                </a:schemeClr>
              </a:gs>
              <a:gs pos="100000">
                <a:schemeClr val="bg1">
                  <a:lumMod val="75000"/>
                  <a:lumOff val="2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791326">
            <a:off x="4217509" y="3786974"/>
            <a:ext cx="1043154" cy="1046824"/>
          </a:xfrm>
          <a:prstGeom prst="teardrop">
            <a:avLst/>
          </a:prstGeom>
          <a:gradFill flip="none" rotWithShape="1">
            <a:gsLst>
              <a:gs pos="0">
                <a:schemeClr val="tx1">
                  <a:lumMod val="95000"/>
                </a:schemeClr>
              </a:gs>
              <a:gs pos="50000">
                <a:schemeClr val="bg1">
                  <a:lumMod val="75000"/>
                  <a:lumOff val="25000"/>
                  <a:shade val="67500"/>
                  <a:satMod val="115000"/>
                </a:schemeClr>
              </a:gs>
              <a:gs pos="100000">
                <a:schemeClr val="bg1">
                  <a:lumMod val="75000"/>
                  <a:lumOff val="2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422173">
            <a:off x="1483878" y="2944299"/>
            <a:ext cx="1428760" cy="1357298"/>
          </a:xfrm>
          <a:prstGeom prst="teardrop">
            <a:avLst/>
          </a:prstGeom>
          <a:gradFill flip="none" rotWithShape="1">
            <a:gsLst>
              <a:gs pos="0">
                <a:schemeClr val="tx1">
                  <a:lumMod val="95000"/>
                </a:schemeClr>
              </a:gs>
              <a:gs pos="50000">
                <a:schemeClr val="bg1">
                  <a:lumMod val="75000"/>
                  <a:lumOff val="25000"/>
                  <a:shade val="67500"/>
                  <a:satMod val="115000"/>
                </a:schemeClr>
              </a:gs>
              <a:gs pos="100000">
                <a:schemeClr val="bg1">
                  <a:lumMod val="75000"/>
                  <a:lumOff val="2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422173">
            <a:off x="3382312" y="3015329"/>
            <a:ext cx="1132355" cy="1154487"/>
          </a:xfrm>
          <a:prstGeom prst="teardrop">
            <a:avLst/>
          </a:prstGeom>
          <a:gradFill flip="none" rotWithShape="1">
            <a:gsLst>
              <a:gs pos="0">
                <a:schemeClr val="tx1">
                  <a:lumMod val="95000"/>
                </a:schemeClr>
              </a:gs>
              <a:gs pos="50000">
                <a:schemeClr val="bg1">
                  <a:lumMod val="75000"/>
                  <a:lumOff val="25000"/>
                  <a:shade val="67500"/>
                  <a:satMod val="115000"/>
                </a:schemeClr>
              </a:gs>
              <a:gs pos="100000">
                <a:schemeClr val="bg1">
                  <a:lumMod val="75000"/>
                  <a:lumOff val="2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3488742">
            <a:off x="4957188" y="2945920"/>
            <a:ext cx="1132355" cy="1154487"/>
          </a:xfrm>
          <a:prstGeom prst="teardrop">
            <a:avLst/>
          </a:prstGeom>
          <a:gradFill flip="none" rotWithShape="1">
            <a:gsLst>
              <a:gs pos="0">
                <a:schemeClr val="tx1">
                  <a:lumMod val="95000"/>
                </a:schemeClr>
              </a:gs>
              <a:gs pos="50000">
                <a:schemeClr val="bg1">
                  <a:lumMod val="75000"/>
                  <a:lumOff val="25000"/>
                  <a:shade val="67500"/>
                  <a:satMod val="115000"/>
                </a:schemeClr>
              </a:gs>
              <a:gs pos="100000">
                <a:schemeClr val="bg1">
                  <a:lumMod val="75000"/>
                  <a:lumOff val="2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3701954">
            <a:off x="6499911" y="3145786"/>
            <a:ext cx="1395036" cy="1388664"/>
          </a:xfrm>
          <a:prstGeom prst="teardrop">
            <a:avLst/>
          </a:prstGeom>
          <a:gradFill flip="none" rotWithShape="1">
            <a:gsLst>
              <a:gs pos="0">
                <a:schemeClr val="tx1">
                  <a:lumMod val="95000"/>
                </a:schemeClr>
              </a:gs>
              <a:gs pos="50000">
                <a:schemeClr val="bg1">
                  <a:lumMod val="75000"/>
                  <a:lumOff val="25000"/>
                  <a:shade val="67500"/>
                  <a:satMod val="115000"/>
                </a:schemeClr>
              </a:gs>
              <a:gs pos="100000">
                <a:schemeClr val="bg1">
                  <a:lumMod val="75000"/>
                  <a:lumOff val="2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4108588">
            <a:off x="1679203" y="1520761"/>
            <a:ext cx="1428760" cy="1357298"/>
          </a:xfrm>
          <a:prstGeom prst="teardrop">
            <a:avLst/>
          </a:prstGeom>
          <a:gradFill flip="none" rotWithShape="1">
            <a:gsLst>
              <a:gs pos="0">
                <a:schemeClr val="tx1">
                  <a:lumMod val="95000"/>
                </a:schemeClr>
              </a:gs>
              <a:gs pos="50000">
                <a:schemeClr val="bg1">
                  <a:lumMod val="75000"/>
                  <a:lumOff val="25000"/>
                  <a:shade val="67500"/>
                  <a:satMod val="115000"/>
                </a:schemeClr>
              </a:gs>
              <a:gs pos="100000">
                <a:schemeClr val="bg1">
                  <a:lumMod val="75000"/>
                  <a:lumOff val="2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5781389">
            <a:off x="2682364" y="535080"/>
            <a:ext cx="1428760" cy="1357298"/>
          </a:xfrm>
          <a:prstGeom prst="teardrop">
            <a:avLst/>
          </a:prstGeom>
          <a:gradFill flip="none" rotWithShape="1">
            <a:gsLst>
              <a:gs pos="0">
                <a:schemeClr val="tx1">
                  <a:lumMod val="95000"/>
                </a:schemeClr>
              </a:gs>
              <a:gs pos="50000">
                <a:schemeClr val="bg1">
                  <a:lumMod val="75000"/>
                  <a:lumOff val="25000"/>
                  <a:shade val="67500"/>
                  <a:satMod val="115000"/>
                </a:schemeClr>
              </a:gs>
              <a:gs pos="100000">
                <a:schemeClr val="bg1">
                  <a:lumMod val="75000"/>
                  <a:lumOff val="2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0341633">
            <a:off x="5443930" y="658046"/>
            <a:ext cx="1395036" cy="1388664"/>
          </a:xfrm>
          <a:prstGeom prst="teardrop">
            <a:avLst/>
          </a:prstGeom>
          <a:gradFill flip="none" rotWithShape="1">
            <a:gsLst>
              <a:gs pos="0">
                <a:schemeClr val="tx1">
                  <a:lumMod val="95000"/>
                </a:schemeClr>
              </a:gs>
              <a:gs pos="50000">
                <a:schemeClr val="bg1">
                  <a:lumMod val="75000"/>
                  <a:lumOff val="25000"/>
                  <a:shade val="67500"/>
                  <a:satMod val="115000"/>
                </a:schemeClr>
              </a:gs>
              <a:gs pos="100000">
                <a:schemeClr val="bg1">
                  <a:lumMod val="75000"/>
                  <a:lumOff val="2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2154598">
            <a:off x="6356749" y="1714756"/>
            <a:ext cx="1395036" cy="1388664"/>
          </a:xfrm>
          <a:prstGeom prst="teardrop">
            <a:avLst/>
          </a:prstGeom>
          <a:gradFill flip="none" rotWithShape="1">
            <a:gsLst>
              <a:gs pos="0">
                <a:schemeClr val="tx1">
                  <a:lumMod val="95000"/>
                </a:schemeClr>
              </a:gs>
              <a:gs pos="50000">
                <a:schemeClr val="bg1">
                  <a:lumMod val="75000"/>
                  <a:lumOff val="25000"/>
                  <a:shade val="67500"/>
                  <a:satMod val="115000"/>
                </a:schemeClr>
              </a:gs>
              <a:gs pos="100000">
                <a:schemeClr val="bg1">
                  <a:lumMod val="75000"/>
                  <a:lumOff val="2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460581">
            <a:off x="1941605" y="4304161"/>
            <a:ext cx="1428760" cy="1357298"/>
          </a:xfrm>
          <a:prstGeom prst="teardrop">
            <a:avLst/>
          </a:prstGeom>
          <a:gradFill flip="none" rotWithShape="1">
            <a:gsLst>
              <a:gs pos="0">
                <a:schemeClr val="tx1">
                  <a:lumMod val="95000"/>
                </a:schemeClr>
              </a:gs>
              <a:gs pos="50000">
                <a:schemeClr val="bg1">
                  <a:lumMod val="75000"/>
                  <a:lumOff val="25000"/>
                  <a:shade val="67500"/>
                  <a:satMod val="115000"/>
                </a:schemeClr>
              </a:gs>
              <a:gs pos="100000">
                <a:schemeClr val="bg1">
                  <a:lumMod val="75000"/>
                  <a:lumOff val="2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20329691">
            <a:off x="3125810" y="5069963"/>
            <a:ext cx="1428760" cy="1357298"/>
          </a:xfrm>
          <a:prstGeom prst="teardrop">
            <a:avLst/>
          </a:prstGeom>
          <a:gradFill flip="none" rotWithShape="1">
            <a:gsLst>
              <a:gs pos="0">
                <a:schemeClr val="tx1">
                  <a:lumMod val="95000"/>
                </a:schemeClr>
              </a:gs>
              <a:gs pos="50000">
                <a:schemeClr val="bg1">
                  <a:lumMod val="75000"/>
                  <a:lumOff val="25000"/>
                  <a:shade val="67500"/>
                  <a:satMod val="115000"/>
                </a:schemeClr>
              </a:gs>
              <a:gs pos="100000">
                <a:schemeClr val="bg1">
                  <a:lumMod val="75000"/>
                  <a:lumOff val="2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5625044">
            <a:off x="5860168" y="4424995"/>
            <a:ext cx="1428760" cy="1357298"/>
          </a:xfrm>
          <a:prstGeom prst="teardrop">
            <a:avLst/>
          </a:prstGeom>
          <a:gradFill flip="none" rotWithShape="1">
            <a:gsLst>
              <a:gs pos="0">
                <a:schemeClr val="tx1">
                  <a:lumMod val="95000"/>
                </a:schemeClr>
              </a:gs>
              <a:gs pos="50000">
                <a:schemeClr val="bg1">
                  <a:lumMod val="75000"/>
                  <a:lumOff val="25000"/>
                  <a:shade val="67500"/>
                  <a:satMod val="115000"/>
                </a:schemeClr>
              </a:gs>
              <a:gs pos="100000">
                <a:schemeClr val="bg1">
                  <a:lumMod val="75000"/>
                  <a:lumOff val="2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ppt_w</p:attrName>
                                        </p:attrNameLst>
                                      </p:cBhvr>
                                      <p:tavLst>
                                        <p:tav tm="0">
                                          <p:val>
                                            <p:fltVal val="0"/>
                                          </p:val>
                                        </p:tav>
                                        <p:tav tm="100000">
                                          <p:val>
                                            <p:strVal val="#ppt_w"/>
                                          </p:val>
                                        </p:tav>
                                      </p:tavLst>
                                    </p:anim>
                                    <p:anim calcmode="lin" valueType="num">
                                      <p:cBhvr>
                                        <p:cTn id="83" dur="3000" fill="hold"/>
                                        <p:tgtEl>
                                          <p:spTgt spid="17"/>
                                        </p:tgtEl>
                                        <p:attrNameLst>
                                          <p:attrName>ppt_h</p:attrName>
                                        </p:attrNameLst>
                                      </p:cBhvr>
                                      <p:tavLst>
                                        <p:tav tm="0">
                                          <p:val>
                                            <p:fltVal val="0"/>
                                          </p:val>
                                        </p:tav>
                                        <p:tav tm="100000">
                                          <p:val>
                                            <p:strVal val="#ppt_h"/>
                                          </p:val>
                                        </p:tav>
                                      </p:tavLst>
                                    </p:anim>
                                    <p:anim calcmode="lin" valueType="num">
                                      <p:cBhvr>
                                        <p:cTn id="84" dur="3000" fill="hold"/>
                                        <p:tgtEl>
                                          <p:spTgt spid="17"/>
                                        </p:tgtEl>
                                        <p:attrNameLst>
                                          <p:attrName>ppt_x</p:attrName>
                                        </p:attrNameLst>
                                      </p:cBhvr>
                                      <p:tavLst>
                                        <p:tav tm="0">
                                          <p:val>
                                            <p:fltVal val="0.5"/>
                                          </p:val>
                                        </p:tav>
                                        <p:tav tm="100000">
                                          <p:val>
                                            <p:strVal val="#ppt_x"/>
                                          </p:val>
                                        </p:tav>
                                      </p:tavLst>
                                    </p:anim>
                                    <p:anim calcmode="lin" valueType="num">
                                      <p:cBhvr>
                                        <p:cTn id="85" dur="3000" fill="hold"/>
                                        <p:tgtEl>
                                          <p:spTgt spid="17"/>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p:cTn id="88" dur="3000" fill="hold"/>
                                        <p:tgtEl>
                                          <p:spTgt spid="18"/>
                                        </p:tgtEl>
                                        <p:attrNameLst>
                                          <p:attrName>ppt_w</p:attrName>
                                        </p:attrNameLst>
                                      </p:cBhvr>
                                      <p:tavLst>
                                        <p:tav tm="0">
                                          <p:val>
                                            <p:fltVal val="0"/>
                                          </p:val>
                                        </p:tav>
                                        <p:tav tm="100000">
                                          <p:val>
                                            <p:strVal val="#ppt_w"/>
                                          </p:val>
                                        </p:tav>
                                      </p:tavLst>
                                    </p:anim>
                                    <p:anim calcmode="lin" valueType="num">
                                      <p:cBhvr>
                                        <p:cTn id="89" dur="3000" fill="hold"/>
                                        <p:tgtEl>
                                          <p:spTgt spid="18"/>
                                        </p:tgtEl>
                                        <p:attrNameLst>
                                          <p:attrName>ppt_h</p:attrName>
                                        </p:attrNameLst>
                                      </p:cBhvr>
                                      <p:tavLst>
                                        <p:tav tm="0">
                                          <p:val>
                                            <p:fltVal val="0"/>
                                          </p:val>
                                        </p:tav>
                                        <p:tav tm="100000">
                                          <p:val>
                                            <p:strVal val="#ppt_h"/>
                                          </p:val>
                                        </p:tav>
                                      </p:tavLst>
                                    </p:anim>
                                    <p:anim calcmode="lin" valueType="num">
                                      <p:cBhvr>
                                        <p:cTn id="90" dur="3000" fill="hold"/>
                                        <p:tgtEl>
                                          <p:spTgt spid="18"/>
                                        </p:tgtEl>
                                        <p:attrNameLst>
                                          <p:attrName>ppt_x</p:attrName>
                                        </p:attrNameLst>
                                      </p:cBhvr>
                                      <p:tavLst>
                                        <p:tav tm="0">
                                          <p:val>
                                            <p:fltVal val="0.5"/>
                                          </p:val>
                                        </p:tav>
                                        <p:tav tm="100000">
                                          <p:val>
                                            <p:strVal val="#ppt_x"/>
                                          </p:val>
                                        </p:tav>
                                      </p:tavLst>
                                    </p:anim>
                                    <p:anim calcmode="lin" valueType="num">
                                      <p:cBhvr>
                                        <p:cTn id="91" dur="3000" fill="hold"/>
                                        <p:tgtEl>
                                          <p:spTgt spid="18"/>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p:cTn id="94" dur="3000" fill="hold"/>
                                        <p:tgtEl>
                                          <p:spTgt spid="19"/>
                                        </p:tgtEl>
                                        <p:attrNameLst>
                                          <p:attrName>ppt_w</p:attrName>
                                        </p:attrNameLst>
                                      </p:cBhvr>
                                      <p:tavLst>
                                        <p:tav tm="0">
                                          <p:val>
                                            <p:fltVal val="0"/>
                                          </p:val>
                                        </p:tav>
                                        <p:tav tm="100000">
                                          <p:val>
                                            <p:strVal val="#ppt_w"/>
                                          </p:val>
                                        </p:tav>
                                      </p:tavLst>
                                    </p:anim>
                                    <p:anim calcmode="lin" valueType="num">
                                      <p:cBhvr>
                                        <p:cTn id="95" dur="3000" fill="hold"/>
                                        <p:tgtEl>
                                          <p:spTgt spid="19"/>
                                        </p:tgtEl>
                                        <p:attrNameLst>
                                          <p:attrName>ppt_h</p:attrName>
                                        </p:attrNameLst>
                                      </p:cBhvr>
                                      <p:tavLst>
                                        <p:tav tm="0">
                                          <p:val>
                                            <p:fltVal val="0"/>
                                          </p:val>
                                        </p:tav>
                                        <p:tav tm="100000">
                                          <p:val>
                                            <p:strVal val="#ppt_h"/>
                                          </p:val>
                                        </p:tav>
                                      </p:tavLst>
                                    </p:anim>
                                    <p:anim calcmode="lin" valueType="num">
                                      <p:cBhvr>
                                        <p:cTn id="96" dur="3000" fill="hold"/>
                                        <p:tgtEl>
                                          <p:spTgt spid="19"/>
                                        </p:tgtEl>
                                        <p:attrNameLst>
                                          <p:attrName>ppt_x</p:attrName>
                                        </p:attrNameLst>
                                      </p:cBhvr>
                                      <p:tavLst>
                                        <p:tav tm="0">
                                          <p:val>
                                            <p:fltVal val="0.5"/>
                                          </p:val>
                                        </p:tav>
                                        <p:tav tm="100000">
                                          <p:val>
                                            <p:strVal val="#ppt_x"/>
                                          </p:val>
                                        </p:tav>
                                      </p:tavLst>
                                    </p:anim>
                                    <p:anim calcmode="lin" valueType="num">
                                      <p:cBhvr>
                                        <p:cTn id="97" dur="3000" fill="hold"/>
                                        <p:tgtEl>
                                          <p:spTgt spid="19"/>
                                        </p:tgtEl>
                                        <p:attrNameLst>
                                          <p:attrName>ppt_y</p:attrName>
                                        </p:attrNameLst>
                                      </p:cBhvr>
                                      <p:tavLst>
                                        <p:tav tm="0">
                                          <p:val>
                                            <p:fltVal val="0.5"/>
                                          </p:val>
                                        </p:tav>
                                        <p:tav tm="100000">
                                          <p:val>
                                            <p:strVal val="#ppt_y"/>
                                          </p:val>
                                        </p:tav>
                                      </p:tavLst>
                                    </p:anim>
                                  </p:childTnLst>
                                </p:cTn>
                              </p:par>
                              <p:par>
                                <p:cTn id="98" presetID="8" presetClass="emph" presetSubtype="0" fill="hold" grpId="1" nodeType="withEffect">
                                  <p:stCondLst>
                                    <p:cond delay="0"/>
                                  </p:stCondLst>
                                  <p:childTnLst>
                                    <p:animRot by="21600000">
                                      <p:cBhvr>
                                        <p:cTn id="99" dur="3000" fill="hold"/>
                                        <p:tgtEl>
                                          <p:spTgt spid="5"/>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6"/>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7"/>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8"/>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9"/>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0"/>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1"/>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2"/>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3"/>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4"/>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5"/>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16"/>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17"/>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18"/>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9"/>
                                        </p:tgtEl>
                                        <p:attrNameLst>
                                          <p:attrName>r</p:attrName>
                                        </p:attrNameLst>
                                      </p:cBhvr>
                                    </p:animRot>
                                  </p:childTnLst>
                                </p:cTn>
                              </p:par>
                            </p:childTnLst>
                          </p:cTn>
                        </p:par>
                        <p:par>
                          <p:cTn id="128" fill="hold">
                            <p:stCondLst>
                              <p:cond delay="3000"/>
                            </p:stCondLst>
                            <p:childTnLst>
                              <p:par>
                                <p:cTn id="129" presetID="23" presetClass="exit" presetSubtype="544" fill="hold" grpId="2" nodeType="afterEffect">
                                  <p:stCondLst>
                                    <p:cond delay="0"/>
                                  </p:stCondLst>
                                  <p:childTnLst>
                                    <p:anim calcmode="lin" valueType="num">
                                      <p:cBhvr>
                                        <p:cTn id="130" dur="3000"/>
                                        <p:tgtEl>
                                          <p:spTgt spid="5"/>
                                        </p:tgtEl>
                                        <p:attrNameLst>
                                          <p:attrName>ppt_w</p:attrName>
                                        </p:attrNameLst>
                                      </p:cBhvr>
                                      <p:tavLst>
                                        <p:tav tm="0">
                                          <p:val>
                                            <p:strVal val="ppt_w"/>
                                          </p:val>
                                        </p:tav>
                                        <p:tav tm="100000">
                                          <p:val>
                                            <p:fltVal val="0"/>
                                          </p:val>
                                        </p:tav>
                                      </p:tavLst>
                                    </p:anim>
                                    <p:anim calcmode="lin" valueType="num">
                                      <p:cBhvr>
                                        <p:cTn id="131" dur="3000"/>
                                        <p:tgtEl>
                                          <p:spTgt spid="5"/>
                                        </p:tgtEl>
                                        <p:attrNameLst>
                                          <p:attrName>ppt_h</p:attrName>
                                        </p:attrNameLst>
                                      </p:cBhvr>
                                      <p:tavLst>
                                        <p:tav tm="0">
                                          <p:val>
                                            <p:strVal val="ppt_h"/>
                                          </p:val>
                                        </p:tav>
                                        <p:tav tm="100000">
                                          <p:val>
                                            <p:fltVal val="0"/>
                                          </p:val>
                                        </p:tav>
                                      </p:tavLst>
                                    </p:anim>
                                    <p:anim calcmode="lin" valueType="num">
                                      <p:cBhvr>
                                        <p:cTn id="132" dur="3000"/>
                                        <p:tgtEl>
                                          <p:spTgt spid="5"/>
                                        </p:tgtEl>
                                        <p:attrNameLst>
                                          <p:attrName>ppt_x</p:attrName>
                                        </p:attrNameLst>
                                      </p:cBhvr>
                                      <p:tavLst>
                                        <p:tav tm="0">
                                          <p:val>
                                            <p:strVal val="ppt_x"/>
                                          </p:val>
                                        </p:tav>
                                        <p:tav tm="100000">
                                          <p:val>
                                            <p:fltVal val="0.5"/>
                                          </p:val>
                                        </p:tav>
                                      </p:tavLst>
                                    </p:anim>
                                    <p:anim calcmode="lin" valueType="num">
                                      <p:cBhvr>
                                        <p:cTn id="133" dur="3000"/>
                                        <p:tgtEl>
                                          <p:spTgt spid="5"/>
                                        </p:tgtEl>
                                        <p:attrNameLst>
                                          <p:attrName>ppt_y</p:attrName>
                                        </p:attrNameLst>
                                      </p:cBhvr>
                                      <p:tavLst>
                                        <p:tav tm="0">
                                          <p:val>
                                            <p:strVal val="ppt_y"/>
                                          </p:val>
                                        </p:tav>
                                        <p:tav tm="100000">
                                          <p:val>
                                            <p:fltVal val="0.5"/>
                                          </p:val>
                                        </p:tav>
                                      </p:tavLst>
                                    </p:anim>
                                    <p:set>
                                      <p:cBhvr>
                                        <p:cTn id="134" dur="1" fill="hold">
                                          <p:stCondLst>
                                            <p:cond delay="2999"/>
                                          </p:stCondLst>
                                        </p:cTn>
                                        <p:tgtEl>
                                          <p:spTgt spid="5"/>
                                        </p:tgtEl>
                                        <p:attrNameLst>
                                          <p:attrName>style.visibility</p:attrName>
                                        </p:attrNameLst>
                                      </p:cBhvr>
                                      <p:to>
                                        <p:strVal val="hidden"/>
                                      </p:to>
                                    </p:set>
                                  </p:childTnLst>
                                </p:cTn>
                              </p:par>
                              <p:par>
                                <p:cTn id="135" presetID="23" presetClass="exit" presetSubtype="544" fill="hold" grpId="2" nodeType="withEffect">
                                  <p:stCondLst>
                                    <p:cond delay="0"/>
                                  </p:stCondLst>
                                  <p:childTnLst>
                                    <p:anim calcmode="lin" valueType="num">
                                      <p:cBhvr>
                                        <p:cTn id="136" dur="3000"/>
                                        <p:tgtEl>
                                          <p:spTgt spid="6"/>
                                        </p:tgtEl>
                                        <p:attrNameLst>
                                          <p:attrName>ppt_w</p:attrName>
                                        </p:attrNameLst>
                                      </p:cBhvr>
                                      <p:tavLst>
                                        <p:tav tm="0">
                                          <p:val>
                                            <p:strVal val="ppt_w"/>
                                          </p:val>
                                        </p:tav>
                                        <p:tav tm="100000">
                                          <p:val>
                                            <p:fltVal val="0"/>
                                          </p:val>
                                        </p:tav>
                                      </p:tavLst>
                                    </p:anim>
                                    <p:anim calcmode="lin" valueType="num">
                                      <p:cBhvr>
                                        <p:cTn id="137" dur="3000"/>
                                        <p:tgtEl>
                                          <p:spTgt spid="6"/>
                                        </p:tgtEl>
                                        <p:attrNameLst>
                                          <p:attrName>ppt_h</p:attrName>
                                        </p:attrNameLst>
                                      </p:cBhvr>
                                      <p:tavLst>
                                        <p:tav tm="0">
                                          <p:val>
                                            <p:strVal val="ppt_h"/>
                                          </p:val>
                                        </p:tav>
                                        <p:tav tm="100000">
                                          <p:val>
                                            <p:fltVal val="0"/>
                                          </p:val>
                                        </p:tav>
                                      </p:tavLst>
                                    </p:anim>
                                    <p:anim calcmode="lin" valueType="num">
                                      <p:cBhvr>
                                        <p:cTn id="138" dur="3000"/>
                                        <p:tgtEl>
                                          <p:spTgt spid="6"/>
                                        </p:tgtEl>
                                        <p:attrNameLst>
                                          <p:attrName>ppt_x</p:attrName>
                                        </p:attrNameLst>
                                      </p:cBhvr>
                                      <p:tavLst>
                                        <p:tav tm="0">
                                          <p:val>
                                            <p:strVal val="ppt_x"/>
                                          </p:val>
                                        </p:tav>
                                        <p:tav tm="100000">
                                          <p:val>
                                            <p:fltVal val="0.5"/>
                                          </p:val>
                                        </p:tav>
                                      </p:tavLst>
                                    </p:anim>
                                    <p:anim calcmode="lin" valueType="num">
                                      <p:cBhvr>
                                        <p:cTn id="139" dur="3000"/>
                                        <p:tgtEl>
                                          <p:spTgt spid="6"/>
                                        </p:tgtEl>
                                        <p:attrNameLst>
                                          <p:attrName>ppt_y</p:attrName>
                                        </p:attrNameLst>
                                      </p:cBhvr>
                                      <p:tavLst>
                                        <p:tav tm="0">
                                          <p:val>
                                            <p:strVal val="ppt_y"/>
                                          </p:val>
                                        </p:tav>
                                        <p:tav tm="100000">
                                          <p:val>
                                            <p:fltVal val="0.5"/>
                                          </p:val>
                                        </p:tav>
                                      </p:tavLst>
                                    </p:anim>
                                    <p:set>
                                      <p:cBhvr>
                                        <p:cTn id="140" dur="1" fill="hold">
                                          <p:stCondLst>
                                            <p:cond delay="2999"/>
                                          </p:stCondLst>
                                        </p:cTn>
                                        <p:tgtEl>
                                          <p:spTgt spid="6"/>
                                        </p:tgtEl>
                                        <p:attrNameLst>
                                          <p:attrName>style.visibility</p:attrName>
                                        </p:attrNameLst>
                                      </p:cBhvr>
                                      <p:to>
                                        <p:strVal val="hidden"/>
                                      </p:to>
                                    </p:set>
                                  </p:childTnLst>
                                </p:cTn>
                              </p:par>
                              <p:par>
                                <p:cTn id="141" presetID="23" presetClass="exit" presetSubtype="544" fill="hold" grpId="2" nodeType="withEffect">
                                  <p:stCondLst>
                                    <p:cond delay="0"/>
                                  </p:stCondLst>
                                  <p:childTnLst>
                                    <p:anim calcmode="lin" valueType="num">
                                      <p:cBhvr>
                                        <p:cTn id="142" dur="3000"/>
                                        <p:tgtEl>
                                          <p:spTgt spid="7"/>
                                        </p:tgtEl>
                                        <p:attrNameLst>
                                          <p:attrName>ppt_w</p:attrName>
                                        </p:attrNameLst>
                                      </p:cBhvr>
                                      <p:tavLst>
                                        <p:tav tm="0">
                                          <p:val>
                                            <p:strVal val="ppt_w"/>
                                          </p:val>
                                        </p:tav>
                                        <p:tav tm="100000">
                                          <p:val>
                                            <p:fltVal val="0"/>
                                          </p:val>
                                        </p:tav>
                                      </p:tavLst>
                                    </p:anim>
                                    <p:anim calcmode="lin" valueType="num">
                                      <p:cBhvr>
                                        <p:cTn id="143" dur="3000"/>
                                        <p:tgtEl>
                                          <p:spTgt spid="7"/>
                                        </p:tgtEl>
                                        <p:attrNameLst>
                                          <p:attrName>ppt_h</p:attrName>
                                        </p:attrNameLst>
                                      </p:cBhvr>
                                      <p:tavLst>
                                        <p:tav tm="0">
                                          <p:val>
                                            <p:strVal val="ppt_h"/>
                                          </p:val>
                                        </p:tav>
                                        <p:tav tm="100000">
                                          <p:val>
                                            <p:fltVal val="0"/>
                                          </p:val>
                                        </p:tav>
                                      </p:tavLst>
                                    </p:anim>
                                    <p:anim calcmode="lin" valueType="num">
                                      <p:cBhvr>
                                        <p:cTn id="144" dur="3000"/>
                                        <p:tgtEl>
                                          <p:spTgt spid="7"/>
                                        </p:tgtEl>
                                        <p:attrNameLst>
                                          <p:attrName>ppt_x</p:attrName>
                                        </p:attrNameLst>
                                      </p:cBhvr>
                                      <p:tavLst>
                                        <p:tav tm="0">
                                          <p:val>
                                            <p:strVal val="ppt_x"/>
                                          </p:val>
                                        </p:tav>
                                        <p:tav tm="100000">
                                          <p:val>
                                            <p:fltVal val="0.5"/>
                                          </p:val>
                                        </p:tav>
                                      </p:tavLst>
                                    </p:anim>
                                    <p:anim calcmode="lin" valueType="num">
                                      <p:cBhvr>
                                        <p:cTn id="145" dur="3000"/>
                                        <p:tgtEl>
                                          <p:spTgt spid="7"/>
                                        </p:tgtEl>
                                        <p:attrNameLst>
                                          <p:attrName>ppt_y</p:attrName>
                                        </p:attrNameLst>
                                      </p:cBhvr>
                                      <p:tavLst>
                                        <p:tav tm="0">
                                          <p:val>
                                            <p:strVal val="ppt_y"/>
                                          </p:val>
                                        </p:tav>
                                        <p:tav tm="100000">
                                          <p:val>
                                            <p:fltVal val="0.5"/>
                                          </p:val>
                                        </p:tav>
                                      </p:tavLst>
                                    </p:anim>
                                    <p:set>
                                      <p:cBhvr>
                                        <p:cTn id="146" dur="1" fill="hold">
                                          <p:stCondLst>
                                            <p:cond delay="2999"/>
                                          </p:stCondLst>
                                        </p:cTn>
                                        <p:tgtEl>
                                          <p:spTgt spid="7"/>
                                        </p:tgtEl>
                                        <p:attrNameLst>
                                          <p:attrName>style.visibility</p:attrName>
                                        </p:attrNameLst>
                                      </p:cBhvr>
                                      <p:to>
                                        <p:strVal val="hidden"/>
                                      </p:to>
                                    </p:set>
                                  </p:childTnLst>
                                </p:cTn>
                              </p:par>
                              <p:par>
                                <p:cTn id="147" presetID="23" presetClass="exit" presetSubtype="544" fill="hold" grpId="2" nodeType="withEffect">
                                  <p:stCondLst>
                                    <p:cond delay="0"/>
                                  </p:stCondLst>
                                  <p:childTnLst>
                                    <p:anim calcmode="lin" valueType="num">
                                      <p:cBhvr>
                                        <p:cTn id="148" dur="3000"/>
                                        <p:tgtEl>
                                          <p:spTgt spid="8"/>
                                        </p:tgtEl>
                                        <p:attrNameLst>
                                          <p:attrName>ppt_w</p:attrName>
                                        </p:attrNameLst>
                                      </p:cBhvr>
                                      <p:tavLst>
                                        <p:tav tm="0">
                                          <p:val>
                                            <p:strVal val="ppt_w"/>
                                          </p:val>
                                        </p:tav>
                                        <p:tav tm="100000">
                                          <p:val>
                                            <p:fltVal val="0"/>
                                          </p:val>
                                        </p:tav>
                                      </p:tavLst>
                                    </p:anim>
                                    <p:anim calcmode="lin" valueType="num">
                                      <p:cBhvr>
                                        <p:cTn id="149" dur="3000"/>
                                        <p:tgtEl>
                                          <p:spTgt spid="8"/>
                                        </p:tgtEl>
                                        <p:attrNameLst>
                                          <p:attrName>ppt_h</p:attrName>
                                        </p:attrNameLst>
                                      </p:cBhvr>
                                      <p:tavLst>
                                        <p:tav tm="0">
                                          <p:val>
                                            <p:strVal val="ppt_h"/>
                                          </p:val>
                                        </p:tav>
                                        <p:tav tm="100000">
                                          <p:val>
                                            <p:fltVal val="0"/>
                                          </p:val>
                                        </p:tav>
                                      </p:tavLst>
                                    </p:anim>
                                    <p:anim calcmode="lin" valueType="num">
                                      <p:cBhvr>
                                        <p:cTn id="150" dur="3000"/>
                                        <p:tgtEl>
                                          <p:spTgt spid="8"/>
                                        </p:tgtEl>
                                        <p:attrNameLst>
                                          <p:attrName>ppt_x</p:attrName>
                                        </p:attrNameLst>
                                      </p:cBhvr>
                                      <p:tavLst>
                                        <p:tav tm="0">
                                          <p:val>
                                            <p:strVal val="ppt_x"/>
                                          </p:val>
                                        </p:tav>
                                        <p:tav tm="100000">
                                          <p:val>
                                            <p:fltVal val="0.5"/>
                                          </p:val>
                                        </p:tav>
                                      </p:tavLst>
                                    </p:anim>
                                    <p:anim calcmode="lin" valueType="num">
                                      <p:cBhvr>
                                        <p:cTn id="151" dur="3000"/>
                                        <p:tgtEl>
                                          <p:spTgt spid="8"/>
                                        </p:tgtEl>
                                        <p:attrNameLst>
                                          <p:attrName>ppt_y</p:attrName>
                                        </p:attrNameLst>
                                      </p:cBhvr>
                                      <p:tavLst>
                                        <p:tav tm="0">
                                          <p:val>
                                            <p:strVal val="ppt_y"/>
                                          </p:val>
                                        </p:tav>
                                        <p:tav tm="100000">
                                          <p:val>
                                            <p:fltVal val="0.5"/>
                                          </p:val>
                                        </p:tav>
                                      </p:tavLst>
                                    </p:anim>
                                    <p:set>
                                      <p:cBhvr>
                                        <p:cTn id="152" dur="1" fill="hold">
                                          <p:stCondLst>
                                            <p:cond delay="2999"/>
                                          </p:stCondLst>
                                        </p:cTn>
                                        <p:tgtEl>
                                          <p:spTgt spid="8"/>
                                        </p:tgtEl>
                                        <p:attrNameLst>
                                          <p:attrName>style.visibility</p:attrName>
                                        </p:attrNameLst>
                                      </p:cBhvr>
                                      <p:to>
                                        <p:strVal val="hidden"/>
                                      </p:to>
                                    </p:set>
                                  </p:childTnLst>
                                </p:cTn>
                              </p:par>
                              <p:par>
                                <p:cTn id="153" presetID="23" presetClass="exit" presetSubtype="544" fill="hold" grpId="2" nodeType="withEffect">
                                  <p:stCondLst>
                                    <p:cond delay="0"/>
                                  </p:stCondLst>
                                  <p:childTnLst>
                                    <p:anim calcmode="lin" valueType="num">
                                      <p:cBhvr>
                                        <p:cTn id="154" dur="3000"/>
                                        <p:tgtEl>
                                          <p:spTgt spid="9"/>
                                        </p:tgtEl>
                                        <p:attrNameLst>
                                          <p:attrName>ppt_w</p:attrName>
                                        </p:attrNameLst>
                                      </p:cBhvr>
                                      <p:tavLst>
                                        <p:tav tm="0">
                                          <p:val>
                                            <p:strVal val="ppt_w"/>
                                          </p:val>
                                        </p:tav>
                                        <p:tav tm="100000">
                                          <p:val>
                                            <p:fltVal val="0"/>
                                          </p:val>
                                        </p:tav>
                                      </p:tavLst>
                                    </p:anim>
                                    <p:anim calcmode="lin" valueType="num">
                                      <p:cBhvr>
                                        <p:cTn id="155" dur="3000"/>
                                        <p:tgtEl>
                                          <p:spTgt spid="9"/>
                                        </p:tgtEl>
                                        <p:attrNameLst>
                                          <p:attrName>ppt_h</p:attrName>
                                        </p:attrNameLst>
                                      </p:cBhvr>
                                      <p:tavLst>
                                        <p:tav tm="0">
                                          <p:val>
                                            <p:strVal val="ppt_h"/>
                                          </p:val>
                                        </p:tav>
                                        <p:tav tm="100000">
                                          <p:val>
                                            <p:fltVal val="0"/>
                                          </p:val>
                                        </p:tav>
                                      </p:tavLst>
                                    </p:anim>
                                    <p:anim calcmode="lin" valueType="num">
                                      <p:cBhvr>
                                        <p:cTn id="156" dur="3000"/>
                                        <p:tgtEl>
                                          <p:spTgt spid="9"/>
                                        </p:tgtEl>
                                        <p:attrNameLst>
                                          <p:attrName>ppt_x</p:attrName>
                                        </p:attrNameLst>
                                      </p:cBhvr>
                                      <p:tavLst>
                                        <p:tav tm="0">
                                          <p:val>
                                            <p:strVal val="ppt_x"/>
                                          </p:val>
                                        </p:tav>
                                        <p:tav tm="100000">
                                          <p:val>
                                            <p:fltVal val="0.5"/>
                                          </p:val>
                                        </p:tav>
                                      </p:tavLst>
                                    </p:anim>
                                    <p:anim calcmode="lin" valueType="num">
                                      <p:cBhvr>
                                        <p:cTn id="157" dur="3000"/>
                                        <p:tgtEl>
                                          <p:spTgt spid="9"/>
                                        </p:tgtEl>
                                        <p:attrNameLst>
                                          <p:attrName>ppt_y</p:attrName>
                                        </p:attrNameLst>
                                      </p:cBhvr>
                                      <p:tavLst>
                                        <p:tav tm="0">
                                          <p:val>
                                            <p:strVal val="ppt_y"/>
                                          </p:val>
                                        </p:tav>
                                        <p:tav tm="100000">
                                          <p:val>
                                            <p:fltVal val="0.5"/>
                                          </p:val>
                                        </p:tav>
                                      </p:tavLst>
                                    </p:anim>
                                    <p:set>
                                      <p:cBhvr>
                                        <p:cTn id="158" dur="1" fill="hold">
                                          <p:stCondLst>
                                            <p:cond delay="2999"/>
                                          </p:stCondLst>
                                        </p:cTn>
                                        <p:tgtEl>
                                          <p:spTgt spid="9"/>
                                        </p:tgtEl>
                                        <p:attrNameLst>
                                          <p:attrName>style.visibility</p:attrName>
                                        </p:attrNameLst>
                                      </p:cBhvr>
                                      <p:to>
                                        <p:strVal val="hidden"/>
                                      </p:to>
                                    </p:set>
                                  </p:childTnLst>
                                </p:cTn>
                              </p:par>
                              <p:par>
                                <p:cTn id="159" presetID="23" presetClass="exit" presetSubtype="544" fill="hold" grpId="2" nodeType="withEffect">
                                  <p:stCondLst>
                                    <p:cond delay="0"/>
                                  </p:stCondLst>
                                  <p:childTnLst>
                                    <p:anim calcmode="lin" valueType="num">
                                      <p:cBhvr>
                                        <p:cTn id="160" dur="3000"/>
                                        <p:tgtEl>
                                          <p:spTgt spid="10"/>
                                        </p:tgtEl>
                                        <p:attrNameLst>
                                          <p:attrName>ppt_w</p:attrName>
                                        </p:attrNameLst>
                                      </p:cBhvr>
                                      <p:tavLst>
                                        <p:tav tm="0">
                                          <p:val>
                                            <p:strVal val="ppt_w"/>
                                          </p:val>
                                        </p:tav>
                                        <p:tav tm="100000">
                                          <p:val>
                                            <p:fltVal val="0"/>
                                          </p:val>
                                        </p:tav>
                                      </p:tavLst>
                                    </p:anim>
                                    <p:anim calcmode="lin" valueType="num">
                                      <p:cBhvr>
                                        <p:cTn id="161" dur="3000"/>
                                        <p:tgtEl>
                                          <p:spTgt spid="10"/>
                                        </p:tgtEl>
                                        <p:attrNameLst>
                                          <p:attrName>ppt_h</p:attrName>
                                        </p:attrNameLst>
                                      </p:cBhvr>
                                      <p:tavLst>
                                        <p:tav tm="0">
                                          <p:val>
                                            <p:strVal val="ppt_h"/>
                                          </p:val>
                                        </p:tav>
                                        <p:tav tm="100000">
                                          <p:val>
                                            <p:fltVal val="0"/>
                                          </p:val>
                                        </p:tav>
                                      </p:tavLst>
                                    </p:anim>
                                    <p:anim calcmode="lin" valueType="num">
                                      <p:cBhvr>
                                        <p:cTn id="162" dur="3000"/>
                                        <p:tgtEl>
                                          <p:spTgt spid="10"/>
                                        </p:tgtEl>
                                        <p:attrNameLst>
                                          <p:attrName>ppt_x</p:attrName>
                                        </p:attrNameLst>
                                      </p:cBhvr>
                                      <p:tavLst>
                                        <p:tav tm="0">
                                          <p:val>
                                            <p:strVal val="ppt_x"/>
                                          </p:val>
                                        </p:tav>
                                        <p:tav tm="100000">
                                          <p:val>
                                            <p:fltVal val="0.5"/>
                                          </p:val>
                                        </p:tav>
                                      </p:tavLst>
                                    </p:anim>
                                    <p:anim calcmode="lin" valueType="num">
                                      <p:cBhvr>
                                        <p:cTn id="163" dur="3000"/>
                                        <p:tgtEl>
                                          <p:spTgt spid="10"/>
                                        </p:tgtEl>
                                        <p:attrNameLst>
                                          <p:attrName>ppt_y</p:attrName>
                                        </p:attrNameLst>
                                      </p:cBhvr>
                                      <p:tavLst>
                                        <p:tav tm="0">
                                          <p:val>
                                            <p:strVal val="ppt_y"/>
                                          </p:val>
                                        </p:tav>
                                        <p:tav tm="100000">
                                          <p:val>
                                            <p:fltVal val="0.5"/>
                                          </p:val>
                                        </p:tav>
                                      </p:tavLst>
                                    </p:anim>
                                    <p:set>
                                      <p:cBhvr>
                                        <p:cTn id="164" dur="1" fill="hold">
                                          <p:stCondLst>
                                            <p:cond delay="2999"/>
                                          </p:stCondLst>
                                        </p:cTn>
                                        <p:tgtEl>
                                          <p:spTgt spid="10"/>
                                        </p:tgtEl>
                                        <p:attrNameLst>
                                          <p:attrName>style.visibility</p:attrName>
                                        </p:attrNameLst>
                                      </p:cBhvr>
                                      <p:to>
                                        <p:strVal val="hidden"/>
                                      </p:to>
                                    </p:set>
                                  </p:childTnLst>
                                </p:cTn>
                              </p:par>
                              <p:par>
                                <p:cTn id="165" presetID="23" presetClass="exit" presetSubtype="544" fill="hold" grpId="2" nodeType="withEffect">
                                  <p:stCondLst>
                                    <p:cond delay="0"/>
                                  </p:stCondLst>
                                  <p:childTnLst>
                                    <p:anim calcmode="lin" valueType="num">
                                      <p:cBhvr>
                                        <p:cTn id="166" dur="3000"/>
                                        <p:tgtEl>
                                          <p:spTgt spid="11"/>
                                        </p:tgtEl>
                                        <p:attrNameLst>
                                          <p:attrName>ppt_w</p:attrName>
                                        </p:attrNameLst>
                                      </p:cBhvr>
                                      <p:tavLst>
                                        <p:tav tm="0">
                                          <p:val>
                                            <p:strVal val="ppt_w"/>
                                          </p:val>
                                        </p:tav>
                                        <p:tav tm="100000">
                                          <p:val>
                                            <p:fltVal val="0"/>
                                          </p:val>
                                        </p:tav>
                                      </p:tavLst>
                                    </p:anim>
                                    <p:anim calcmode="lin" valueType="num">
                                      <p:cBhvr>
                                        <p:cTn id="167" dur="3000"/>
                                        <p:tgtEl>
                                          <p:spTgt spid="11"/>
                                        </p:tgtEl>
                                        <p:attrNameLst>
                                          <p:attrName>ppt_h</p:attrName>
                                        </p:attrNameLst>
                                      </p:cBhvr>
                                      <p:tavLst>
                                        <p:tav tm="0">
                                          <p:val>
                                            <p:strVal val="ppt_h"/>
                                          </p:val>
                                        </p:tav>
                                        <p:tav tm="100000">
                                          <p:val>
                                            <p:fltVal val="0"/>
                                          </p:val>
                                        </p:tav>
                                      </p:tavLst>
                                    </p:anim>
                                    <p:anim calcmode="lin" valueType="num">
                                      <p:cBhvr>
                                        <p:cTn id="168" dur="3000"/>
                                        <p:tgtEl>
                                          <p:spTgt spid="11"/>
                                        </p:tgtEl>
                                        <p:attrNameLst>
                                          <p:attrName>ppt_x</p:attrName>
                                        </p:attrNameLst>
                                      </p:cBhvr>
                                      <p:tavLst>
                                        <p:tav tm="0">
                                          <p:val>
                                            <p:strVal val="ppt_x"/>
                                          </p:val>
                                        </p:tav>
                                        <p:tav tm="100000">
                                          <p:val>
                                            <p:fltVal val="0.5"/>
                                          </p:val>
                                        </p:tav>
                                      </p:tavLst>
                                    </p:anim>
                                    <p:anim calcmode="lin" valueType="num">
                                      <p:cBhvr>
                                        <p:cTn id="169" dur="3000"/>
                                        <p:tgtEl>
                                          <p:spTgt spid="11"/>
                                        </p:tgtEl>
                                        <p:attrNameLst>
                                          <p:attrName>ppt_y</p:attrName>
                                        </p:attrNameLst>
                                      </p:cBhvr>
                                      <p:tavLst>
                                        <p:tav tm="0">
                                          <p:val>
                                            <p:strVal val="ppt_y"/>
                                          </p:val>
                                        </p:tav>
                                        <p:tav tm="100000">
                                          <p:val>
                                            <p:fltVal val="0.5"/>
                                          </p:val>
                                        </p:tav>
                                      </p:tavLst>
                                    </p:anim>
                                    <p:set>
                                      <p:cBhvr>
                                        <p:cTn id="170" dur="1" fill="hold">
                                          <p:stCondLst>
                                            <p:cond delay="2999"/>
                                          </p:stCondLst>
                                        </p:cTn>
                                        <p:tgtEl>
                                          <p:spTgt spid="11"/>
                                        </p:tgtEl>
                                        <p:attrNameLst>
                                          <p:attrName>style.visibility</p:attrName>
                                        </p:attrNameLst>
                                      </p:cBhvr>
                                      <p:to>
                                        <p:strVal val="hidden"/>
                                      </p:to>
                                    </p:set>
                                  </p:childTnLst>
                                </p:cTn>
                              </p:par>
                              <p:par>
                                <p:cTn id="171" presetID="23" presetClass="exit" presetSubtype="544" fill="hold" grpId="2" nodeType="withEffect">
                                  <p:stCondLst>
                                    <p:cond delay="0"/>
                                  </p:stCondLst>
                                  <p:childTnLst>
                                    <p:anim calcmode="lin" valueType="num">
                                      <p:cBhvr>
                                        <p:cTn id="172" dur="3000"/>
                                        <p:tgtEl>
                                          <p:spTgt spid="12"/>
                                        </p:tgtEl>
                                        <p:attrNameLst>
                                          <p:attrName>ppt_w</p:attrName>
                                        </p:attrNameLst>
                                      </p:cBhvr>
                                      <p:tavLst>
                                        <p:tav tm="0">
                                          <p:val>
                                            <p:strVal val="ppt_w"/>
                                          </p:val>
                                        </p:tav>
                                        <p:tav tm="100000">
                                          <p:val>
                                            <p:fltVal val="0"/>
                                          </p:val>
                                        </p:tav>
                                      </p:tavLst>
                                    </p:anim>
                                    <p:anim calcmode="lin" valueType="num">
                                      <p:cBhvr>
                                        <p:cTn id="173" dur="3000"/>
                                        <p:tgtEl>
                                          <p:spTgt spid="12"/>
                                        </p:tgtEl>
                                        <p:attrNameLst>
                                          <p:attrName>ppt_h</p:attrName>
                                        </p:attrNameLst>
                                      </p:cBhvr>
                                      <p:tavLst>
                                        <p:tav tm="0">
                                          <p:val>
                                            <p:strVal val="ppt_h"/>
                                          </p:val>
                                        </p:tav>
                                        <p:tav tm="100000">
                                          <p:val>
                                            <p:fltVal val="0"/>
                                          </p:val>
                                        </p:tav>
                                      </p:tavLst>
                                    </p:anim>
                                    <p:anim calcmode="lin" valueType="num">
                                      <p:cBhvr>
                                        <p:cTn id="174" dur="3000"/>
                                        <p:tgtEl>
                                          <p:spTgt spid="12"/>
                                        </p:tgtEl>
                                        <p:attrNameLst>
                                          <p:attrName>ppt_x</p:attrName>
                                        </p:attrNameLst>
                                      </p:cBhvr>
                                      <p:tavLst>
                                        <p:tav tm="0">
                                          <p:val>
                                            <p:strVal val="ppt_x"/>
                                          </p:val>
                                        </p:tav>
                                        <p:tav tm="100000">
                                          <p:val>
                                            <p:fltVal val="0.5"/>
                                          </p:val>
                                        </p:tav>
                                      </p:tavLst>
                                    </p:anim>
                                    <p:anim calcmode="lin" valueType="num">
                                      <p:cBhvr>
                                        <p:cTn id="175" dur="3000"/>
                                        <p:tgtEl>
                                          <p:spTgt spid="12"/>
                                        </p:tgtEl>
                                        <p:attrNameLst>
                                          <p:attrName>ppt_y</p:attrName>
                                        </p:attrNameLst>
                                      </p:cBhvr>
                                      <p:tavLst>
                                        <p:tav tm="0">
                                          <p:val>
                                            <p:strVal val="ppt_y"/>
                                          </p:val>
                                        </p:tav>
                                        <p:tav tm="100000">
                                          <p:val>
                                            <p:fltVal val="0.5"/>
                                          </p:val>
                                        </p:tav>
                                      </p:tavLst>
                                    </p:anim>
                                    <p:set>
                                      <p:cBhvr>
                                        <p:cTn id="176" dur="1" fill="hold">
                                          <p:stCondLst>
                                            <p:cond delay="2999"/>
                                          </p:stCondLst>
                                        </p:cTn>
                                        <p:tgtEl>
                                          <p:spTgt spid="12"/>
                                        </p:tgtEl>
                                        <p:attrNameLst>
                                          <p:attrName>style.visibility</p:attrName>
                                        </p:attrNameLst>
                                      </p:cBhvr>
                                      <p:to>
                                        <p:strVal val="hidden"/>
                                      </p:to>
                                    </p:set>
                                  </p:childTnLst>
                                </p:cTn>
                              </p:par>
                              <p:par>
                                <p:cTn id="177" presetID="23" presetClass="exit" presetSubtype="544" fill="hold" grpId="2" nodeType="withEffect">
                                  <p:stCondLst>
                                    <p:cond delay="0"/>
                                  </p:stCondLst>
                                  <p:childTnLst>
                                    <p:anim calcmode="lin" valueType="num">
                                      <p:cBhvr>
                                        <p:cTn id="178" dur="3000"/>
                                        <p:tgtEl>
                                          <p:spTgt spid="13"/>
                                        </p:tgtEl>
                                        <p:attrNameLst>
                                          <p:attrName>ppt_w</p:attrName>
                                        </p:attrNameLst>
                                      </p:cBhvr>
                                      <p:tavLst>
                                        <p:tav tm="0">
                                          <p:val>
                                            <p:strVal val="ppt_w"/>
                                          </p:val>
                                        </p:tav>
                                        <p:tav tm="100000">
                                          <p:val>
                                            <p:fltVal val="0"/>
                                          </p:val>
                                        </p:tav>
                                      </p:tavLst>
                                    </p:anim>
                                    <p:anim calcmode="lin" valueType="num">
                                      <p:cBhvr>
                                        <p:cTn id="179" dur="3000"/>
                                        <p:tgtEl>
                                          <p:spTgt spid="13"/>
                                        </p:tgtEl>
                                        <p:attrNameLst>
                                          <p:attrName>ppt_h</p:attrName>
                                        </p:attrNameLst>
                                      </p:cBhvr>
                                      <p:tavLst>
                                        <p:tav tm="0">
                                          <p:val>
                                            <p:strVal val="ppt_h"/>
                                          </p:val>
                                        </p:tav>
                                        <p:tav tm="100000">
                                          <p:val>
                                            <p:fltVal val="0"/>
                                          </p:val>
                                        </p:tav>
                                      </p:tavLst>
                                    </p:anim>
                                    <p:anim calcmode="lin" valueType="num">
                                      <p:cBhvr>
                                        <p:cTn id="180" dur="3000"/>
                                        <p:tgtEl>
                                          <p:spTgt spid="13"/>
                                        </p:tgtEl>
                                        <p:attrNameLst>
                                          <p:attrName>ppt_x</p:attrName>
                                        </p:attrNameLst>
                                      </p:cBhvr>
                                      <p:tavLst>
                                        <p:tav tm="0">
                                          <p:val>
                                            <p:strVal val="ppt_x"/>
                                          </p:val>
                                        </p:tav>
                                        <p:tav tm="100000">
                                          <p:val>
                                            <p:fltVal val="0.5"/>
                                          </p:val>
                                        </p:tav>
                                      </p:tavLst>
                                    </p:anim>
                                    <p:anim calcmode="lin" valueType="num">
                                      <p:cBhvr>
                                        <p:cTn id="181" dur="3000"/>
                                        <p:tgtEl>
                                          <p:spTgt spid="13"/>
                                        </p:tgtEl>
                                        <p:attrNameLst>
                                          <p:attrName>ppt_y</p:attrName>
                                        </p:attrNameLst>
                                      </p:cBhvr>
                                      <p:tavLst>
                                        <p:tav tm="0">
                                          <p:val>
                                            <p:strVal val="ppt_y"/>
                                          </p:val>
                                        </p:tav>
                                        <p:tav tm="100000">
                                          <p:val>
                                            <p:fltVal val="0.5"/>
                                          </p:val>
                                        </p:tav>
                                      </p:tavLst>
                                    </p:anim>
                                    <p:set>
                                      <p:cBhvr>
                                        <p:cTn id="182" dur="1" fill="hold">
                                          <p:stCondLst>
                                            <p:cond delay="2999"/>
                                          </p:stCondLst>
                                        </p:cTn>
                                        <p:tgtEl>
                                          <p:spTgt spid="13"/>
                                        </p:tgtEl>
                                        <p:attrNameLst>
                                          <p:attrName>style.visibility</p:attrName>
                                        </p:attrNameLst>
                                      </p:cBhvr>
                                      <p:to>
                                        <p:strVal val="hidden"/>
                                      </p:to>
                                    </p:set>
                                  </p:childTnLst>
                                </p:cTn>
                              </p:par>
                              <p:par>
                                <p:cTn id="183" presetID="23" presetClass="exit" presetSubtype="544" fill="hold" grpId="2" nodeType="withEffect">
                                  <p:stCondLst>
                                    <p:cond delay="0"/>
                                  </p:stCondLst>
                                  <p:childTnLst>
                                    <p:anim calcmode="lin" valueType="num">
                                      <p:cBhvr>
                                        <p:cTn id="184" dur="3000"/>
                                        <p:tgtEl>
                                          <p:spTgt spid="14"/>
                                        </p:tgtEl>
                                        <p:attrNameLst>
                                          <p:attrName>ppt_w</p:attrName>
                                        </p:attrNameLst>
                                      </p:cBhvr>
                                      <p:tavLst>
                                        <p:tav tm="0">
                                          <p:val>
                                            <p:strVal val="ppt_w"/>
                                          </p:val>
                                        </p:tav>
                                        <p:tav tm="100000">
                                          <p:val>
                                            <p:fltVal val="0"/>
                                          </p:val>
                                        </p:tav>
                                      </p:tavLst>
                                    </p:anim>
                                    <p:anim calcmode="lin" valueType="num">
                                      <p:cBhvr>
                                        <p:cTn id="185" dur="3000"/>
                                        <p:tgtEl>
                                          <p:spTgt spid="14"/>
                                        </p:tgtEl>
                                        <p:attrNameLst>
                                          <p:attrName>ppt_h</p:attrName>
                                        </p:attrNameLst>
                                      </p:cBhvr>
                                      <p:tavLst>
                                        <p:tav tm="0">
                                          <p:val>
                                            <p:strVal val="ppt_h"/>
                                          </p:val>
                                        </p:tav>
                                        <p:tav tm="100000">
                                          <p:val>
                                            <p:fltVal val="0"/>
                                          </p:val>
                                        </p:tav>
                                      </p:tavLst>
                                    </p:anim>
                                    <p:anim calcmode="lin" valueType="num">
                                      <p:cBhvr>
                                        <p:cTn id="186" dur="3000"/>
                                        <p:tgtEl>
                                          <p:spTgt spid="14"/>
                                        </p:tgtEl>
                                        <p:attrNameLst>
                                          <p:attrName>ppt_x</p:attrName>
                                        </p:attrNameLst>
                                      </p:cBhvr>
                                      <p:tavLst>
                                        <p:tav tm="0">
                                          <p:val>
                                            <p:strVal val="ppt_x"/>
                                          </p:val>
                                        </p:tav>
                                        <p:tav tm="100000">
                                          <p:val>
                                            <p:fltVal val="0.5"/>
                                          </p:val>
                                        </p:tav>
                                      </p:tavLst>
                                    </p:anim>
                                    <p:anim calcmode="lin" valueType="num">
                                      <p:cBhvr>
                                        <p:cTn id="187" dur="3000"/>
                                        <p:tgtEl>
                                          <p:spTgt spid="14"/>
                                        </p:tgtEl>
                                        <p:attrNameLst>
                                          <p:attrName>ppt_y</p:attrName>
                                        </p:attrNameLst>
                                      </p:cBhvr>
                                      <p:tavLst>
                                        <p:tav tm="0">
                                          <p:val>
                                            <p:strVal val="ppt_y"/>
                                          </p:val>
                                        </p:tav>
                                        <p:tav tm="100000">
                                          <p:val>
                                            <p:fltVal val="0.5"/>
                                          </p:val>
                                        </p:tav>
                                      </p:tavLst>
                                    </p:anim>
                                    <p:set>
                                      <p:cBhvr>
                                        <p:cTn id="188" dur="1" fill="hold">
                                          <p:stCondLst>
                                            <p:cond delay="2999"/>
                                          </p:stCondLst>
                                        </p:cTn>
                                        <p:tgtEl>
                                          <p:spTgt spid="14"/>
                                        </p:tgtEl>
                                        <p:attrNameLst>
                                          <p:attrName>style.visibility</p:attrName>
                                        </p:attrNameLst>
                                      </p:cBhvr>
                                      <p:to>
                                        <p:strVal val="hidden"/>
                                      </p:to>
                                    </p:set>
                                  </p:childTnLst>
                                </p:cTn>
                              </p:par>
                              <p:par>
                                <p:cTn id="189" presetID="23" presetClass="exit" presetSubtype="544" fill="hold" grpId="2" nodeType="withEffect">
                                  <p:stCondLst>
                                    <p:cond delay="0"/>
                                  </p:stCondLst>
                                  <p:childTnLst>
                                    <p:anim calcmode="lin" valueType="num">
                                      <p:cBhvr>
                                        <p:cTn id="190" dur="3000"/>
                                        <p:tgtEl>
                                          <p:spTgt spid="15"/>
                                        </p:tgtEl>
                                        <p:attrNameLst>
                                          <p:attrName>ppt_w</p:attrName>
                                        </p:attrNameLst>
                                      </p:cBhvr>
                                      <p:tavLst>
                                        <p:tav tm="0">
                                          <p:val>
                                            <p:strVal val="ppt_w"/>
                                          </p:val>
                                        </p:tav>
                                        <p:tav tm="100000">
                                          <p:val>
                                            <p:fltVal val="0"/>
                                          </p:val>
                                        </p:tav>
                                      </p:tavLst>
                                    </p:anim>
                                    <p:anim calcmode="lin" valueType="num">
                                      <p:cBhvr>
                                        <p:cTn id="191" dur="3000"/>
                                        <p:tgtEl>
                                          <p:spTgt spid="15"/>
                                        </p:tgtEl>
                                        <p:attrNameLst>
                                          <p:attrName>ppt_h</p:attrName>
                                        </p:attrNameLst>
                                      </p:cBhvr>
                                      <p:tavLst>
                                        <p:tav tm="0">
                                          <p:val>
                                            <p:strVal val="ppt_h"/>
                                          </p:val>
                                        </p:tav>
                                        <p:tav tm="100000">
                                          <p:val>
                                            <p:fltVal val="0"/>
                                          </p:val>
                                        </p:tav>
                                      </p:tavLst>
                                    </p:anim>
                                    <p:anim calcmode="lin" valueType="num">
                                      <p:cBhvr>
                                        <p:cTn id="192" dur="3000"/>
                                        <p:tgtEl>
                                          <p:spTgt spid="15"/>
                                        </p:tgtEl>
                                        <p:attrNameLst>
                                          <p:attrName>ppt_x</p:attrName>
                                        </p:attrNameLst>
                                      </p:cBhvr>
                                      <p:tavLst>
                                        <p:tav tm="0">
                                          <p:val>
                                            <p:strVal val="ppt_x"/>
                                          </p:val>
                                        </p:tav>
                                        <p:tav tm="100000">
                                          <p:val>
                                            <p:fltVal val="0.5"/>
                                          </p:val>
                                        </p:tav>
                                      </p:tavLst>
                                    </p:anim>
                                    <p:anim calcmode="lin" valueType="num">
                                      <p:cBhvr>
                                        <p:cTn id="193" dur="3000"/>
                                        <p:tgtEl>
                                          <p:spTgt spid="15"/>
                                        </p:tgtEl>
                                        <p:attrNameLst>
                                          <p:attrName>ppt_y</p:attrName>
                                        </p:attrNameLst>
                                      </p:cBhvr>
                                      <p:tavLst>
                                        <p:tav tm="0">
                                          <p:val>
                                            <p:strVal val="ppt_y"/>
                                          </p:val>
                                        </p:tav>
                                        <p:tav tm="100000">
                                          <p:val>
                                            <p:fltVal val="0.5"/>
                                          </p:val>
                                        </p:tav>
                                      </p:tavLst>
                                    </p:anim>
                                    <p:set>
                                      <p:cBhvr>
                                        <p:cTn id="194" dur="1" fill="hold">
                                          <p:stCondLst>
                                            <p:cond delay="2999"/>
                                          </p:stCondLst>
                                        </p:cTn>
                                        <p:tgtEl>
                                          <p:spTgt spid="15"/>
                                        </p:tgtEl>
                                        <p:attrNameLst>
                                          <p:attrName>style.visibility</p:attrName>
                                        </p:attrNameLst>
                                      </p:cBhvr>
                                      <p:to>
                                        <p:strVal val="hidden"/>
                                      </p:to>
                                    </p:set>
                                  </p:childTnLst>
                                </p:cTn>
                              </p:par>
                              <p:par>
                                <p:cTn id="195" presetID="23" presetClass="exit" presetSubtype="544" fill="hold" grpId="2" nodeType="withEffect">
                                  <p:stCondLst>
                                    <p:cond delay="0"/>
                                  </p:stCondLst>
                                  <p:childTnLst>
                                    <p:anim calcmode="lin" valueType="num">
                                      <p:cBhvr>
                                        <p:cTn id="196" dur="3000"/>
                                        <p:tgtEl>
                                          <p:spTgt spid="16"/>
                                        </p:tgtEl>
                                        <p:attrNameLst>
                                          <p:attrName>ppt_w</p:attrName>
                                        </p:attrNameLst>
                                      </p:cBhvr>
                                      <p:tavLst>
                                        <p:tav tm="0">
                                          <p:val>
                                            <p:strVal val="ppt_w"/>
                                          </p:val>
                                        </p:tav>
                                        <p:tav tm="100000">
                                          <p:val>
                                            <p:fltVal val="0"/>
                                          </p:val>
                                        </p:tav>
                                      </p:tavLst>
                                    </p:anim>
                                    <p:anim calcmode="lin" valueType="num">
                                      <p:cBhvr>
                                        <p:cTn id="197" dur="3000"/>
                                        <p:tgtEl>
                                          <p:spTgt spid="16"/>
                                        </p:tgtEl>
                                        <p:attrNameLst>
                                          <p:attrName>ppt_h</p:attrName>
                                        </p:attrNameLst>
                                      </p:cBhvr>
                                      <p:tavLst>
                                        <p:tav tm="0">
                                          <p:val>
                                            <p:strVal val="ppt_h"/>
                                          </p:val>
                                        </p:tav>
                                        <p:tav tm="100000">
                                          <p:val>
                                            <p:fltVal val="0"/>
                                          </p:val>
                                        </p:tav>
                                      </p:tavLst>
                                    </p:anim>
                                    <p:anim calcmode="lin" valueType="num">
                                      <p:cBhvr>
                                        <p:cTn id="198" dur="3000"/>
                                        <p:tgtEl>
                                          <p:spTgt spid="16"/>
                                        </p:tgtEl>
                                        <p:attrNameLst>
                                          <p:attrName>ppt_x</p:attrName>
                                        </p:attrNameLst>
                                      </p:cBhvr>
                                      <p:tavLst>
                                        <p:tav tm="0">
                                          <p:val>
                                            <p:strVal val="ppt_x"/>
                                          </p:val>
                                        </p:tav>
                                        <p:tav tm="100000">
                                          <p:val>
                                            <p:fltVal val="0.5"/>
                                          </p:val>
                                        </p:tav>
                                      </p:tavLst>
                                    </p:anim>
                                    <p:anim calcmode="lin" valueType="num">
                                      <p:cBhvr>
                                        <p:cTn id="199" dur="3000"/>
                                        <p:tgtEl>
                                          <p:spTgt spid="16"/>
                                        </p:tgtEl>
                                        <p:attrNameLst>
                                          <p:attrName>ppt_y</p:attrName>
                                        </p:attrNameLst>
                                      </p:cBhvr>
                                      <p:tavLst>
                                        <p:tav tm="0">
                                          <p:val>
                                            <p:strVal val="ppt_y"/>
                                          </p:val>
                                        </p:tav>
                                        <p:tav tm="100000">
                                          <p:val>
                                            <p:fltVal val="0.5"/>
                                          </p:val>
                                        </p:tav>
                                      </p:tavLst>
                                    </p:anim>
                                    <p:set>
                                      <p:cBhvr>
                                        <p:cTn id="200" dur="1" fill="hold">
                                          <p:stCondLst>
                                            <p:cond delay="2999"/>
                                          </p:stCondLst>
                                        </p:cTn>
                                        <p:tgtEl>
                                          <p:spTgt spid="16"/>
                                        </p:tgtEl>
                                        <p:attrNameLst>
                                          <p:attrName>style.visibility</p:attrName>
                                        </p:attrNameLst>
                                      </p:cBhvr>
                                      <p:to>
                                        <p:strVal val="hidden"/>
                                      </p:to>
                                    </p:set>
                                  </p:childTnLst>
                                </p:cTn>
                              </p:par>
                              <p:par>
                                <p:cTn id="201" presetID="23" presetClass="exit" presetSubtype="544" fill="hold" grpId="2" nodeType="withEffect">
                                  <p:stCondLst>
                                    <p:cond delay="0"/>
                                  </p:stCondLst>
                                  <p:childTnLst>
                                    <p:anim calcmode="lin" valueType="num">
                                      <p:cBhvr>
                                        <p:cTn id="202" dur="3000"/>
                                        <p:tgtEl>
                                          <p:spTgt spid="17"/>
                                        </p:tgtEl>
                                        <p:attrNameLst>
                                          <p:attrName>ppt_w</p:attrName>
                                        </p:attrNameLst>
                                      </p:cBhvr>
                                      <p:tavLst>
                                        <p:tav tm="0">
                                          <p:val>
                                            <p:strVal val="ppt_w"/>
                                          </p:val>
                                        </p:tav>
                                        <p:tav tm="100000">
                                          <p:val>
                                            <p:fltVal val="0"/>
                                          </p:val>
                                        </p:tav>
                                      </p:tavLst>
                                    </p:anim>
                                    <p:anim calcmode="lin" valueType="num">
                                      <p:cBhvr>
                                        <p:cTn id="203" dur="3000"/>
                                        <p:tgtEl>
                                          <p:spTgt spid="17"/>
                                        </p:tgtEl>
                                        <p:attrNameLst>
                                          <p:attrName>ppt_h</p:attrName>
                                        </p:attrNameLst>
                                      </p:cBhvr>
                                      <p:tavLst>
                                        <p:tav tm="0">
                                          <p:val>
                                            <p:strVal val="ppt_h"/>
                                          </p:val>
                                        </p:tav>
                                        <p:tav tm="100000">
                                          <p:val>
                                            <p:fltVal val="0"/>
                                          </p:val>
                                        </p:tav>
                                      </p:tavLst>
                                    </p:anim>
                                    <p:anim calcmode="lin" valueType="num">
                                      <p:cBhvr>
                                        <p:cTn id="204" dur="3000"/>
                                        <p:tgtEl>
                                          <p:spTgt spid="17"/>
                                        </p:tgtEl>
                                        <p:attrNameLst>
                                          <p:attrName>ppt_x</p:attrName>
                                        </p:attrNameLst>
                                      </p:cBhvr>
                                      <p:tavLst>
                                        <p:tav tm="0">
                                          <p:val>
                                            <p:strVal val="ppt_x"/>
                                          </p:val>
                                        </p:tav>
                                        <p:tav tm="100000">
                                          <p:val>
                                            <p:fltVal val="0.5"/>
                                          </p:val>
                                        </p:tav>
                                      </p:tavLst>
                                    </p:anim>
                                    <p:anim calcmode="lin" valueType="num">
                                      <p:cBhvr>
                                        <p:cTn id="205" dur="3000"/>
                                        <p:tgtEl>
                                          <p:spTgt spid="17"/>
                                        </p:tgtEl>
                                        <p:attrNameLst>
                                          <p:attrName>ppt_y</p:attrName>
                                        </p:attrNameLst>
                                      </p:cBhvr>
                                      <p:tavLst>
                                        <p:tav tm="0">
                                          <p:val>
                                            <p:strVal val="ppt_y"/>
                                          </p:val>
                                        </p:tav>
                                        <p:tav tm="100000">
                                          <p:val>
                                            <p:fltVal val="0.5"/>
                                          </p:val>
                                        </p:tav>
                                      </p:tavLst>
                                    </p:anim>
                                    <p:set>
                                      <p:cBhvr>
                                        <p:cTn id="206" dur="1" fill="hold">
                                          <p:stCondLst>
                                            <p:cond delay="2999"/>
                                          </p:stCondLst>
                                        </p:cTn>
                                        <p:tgtEl>
                                          <p:spTgt spid="17"/>
                                        </p:tgtEl>
                                        <p:attrNameLst>
                                          <p:attrName>style.visibility</p:attrName>
                                        </p:attrNameLst>
                                      </p:cBhvr>
                                      <p:to>
                                        <p:strVal val="hidden"/>
                                      </p:to>
                                    </p:set>
                                  </p:childTnLst>
                                </p:cTn>
                              </p:par>
                              <p:par>
                                <p:cTn id="207" presetID="23" presetClass="exit" presetSubtype="544" fill="hold" grpId="2" nodeType="withEffect">
                                  <p:stCondLst>
                                    <p:cond delay="0"/>
                                  </p:stCondLst>
                                  <p:childTnLst>
                                    <p:anim calcmode="lin" valueType="num">
                                      <p:cBhvr>
                                        <p:cTn id="208" dur="3000"/>
                                        <p:tgtEl>
                                          <p:spTgt spid="18"/>
                                        </p:tgtEl>
                                        <p:attrNameLst>
                                          <p:attrName>ppt_w</p:attrName>
                                        </p:attrNameLst>
                                      </p:cBhvr>
                                      <p:tavLst>
                                        <p:tav tm="0">
                                          <p:val>
                                            <p:strVal val="ppt_w"/>
                                          </p:val>
                                        </p:tav>
                                        <p:tav tm="100000">
                                          <p:val>
                                            <p:fltVal val="0"/>
                                          </p:val>
                                        </p:tav>
                                      </p:tavLst>
                                    </p:anim>
                                    <p:anim calcmode="lin" valueType="num">
                                      <p:cBhvr>
                                        <p:cTn id="209" dur="3000"/>
                                        <p:tgtEl>
                                          <p:spTgt spid="18"/>
                                        </p:tgtEl>
                                        <p:attrNameLst>
                                          <p:attrName>ppt_h</p:attrName>
                                        </p:attrNameLst>
                                      </p:cBhvr>
                                      <p:tavLst>
                                        <p:tav tm="0">
                                          <p:val>
                                            <p:strVal val="ppt_h"/>
                                          </p:val>
                                        </p:tav>
                                        <p:tav tm="100000">
                                          <p:val>
                                            <p:fltVal val="0"/>
                                          </p:val>
                                        </p:tav>
                                      </p:tavLst>
                                    </p:anim>
                                    <p:anim calcmode="lin" valueType="num">
                                      <p:cBhvr>
                                        <p:cTn id="210" dur="3000"/>
                                        <p:tgtEl>
                                          <p:spTgt spid="18"/>
                                        </p:tgtEl>
                                        <p:attrNameLst>
                                          <p:attrName>ppt_x</p:attrName>
                                        </p:attrNameLst>
                                      </p:cBhvr>
                                      <p:tavLst>
                                        <p:tav tm="0">
                                          <p:val>
                                            <p:strVal val="ppt_x"/>
                                          </p:val>
                                        </p:tav>
                                        <p:tav tm="100000">
                                          <p:val>
                                            <p:fltVal val="0.5"/>
                                          </p:val>
                                        </p:tav>
                                      </p:tavLst>
                                    </p:anim>
                                    <p:anim calcmode="lin" valueType="num">
                                      <p:cBhvr>
                                        <p:cTn id="211" dur="3000"/>
                                        <p:tgtEl>
                                          <p:spTgt spid="18"/>
                                        </p:tgtEl>
                                        <p:attrNameLst>
                                          <p:attrName>ppt_y</p:attrName>
                                        </p:attrNameLst>
                                      </p:cBhvr>
                                      <p:tavLst>
                                        <p:tav tm="0">
                                          <p:val>
                                            <p:strVal val="ppt_y"/>
                                          </p:val>
                                        </p:tav>
                                        <p:tav tm="100000">
                                          <p:val>
                                            <p:fltVal val="0.5"/>
                                          </p:val>
                                        </p:tav>
                                      </p:tavLst>
                                    </p:anim>
                                    <p:set>
                                      <p:cBhvr>
                                        <p:cTn id="212" dur="1" fill="hold">
                                          <p:stCondLst>
                                            <p:cond delay="2999"/>
                                          </p:stCondLst>
                                        </p:cTn>
                                        <p:tgtEl>
                                          <p:spTgt spid="18"/>
                                        </p:tgtEl>
                                        <p:attrNameLst>
                                          <p:attrName>style.visibility</p:attrName>
                                        </p:attrNameLst>
                                      </p:cBhvr>
                                      <p:to>
                                        <p:strVal val="hidden"/>
                                      </p:to>
                                    </p:set>
                                  </p:childTnLst>
                                </p:cTn>
                              </p:par>
                              <p:par>
                                <p:cTn id="213" presetID="23" presetClass="exit" presetSubtype="544" fill="hold" grpId="2" nodeType="withEffect">
                                  <p:stCondLst>
                                    <p:cond delay="0"/>
                                  </p:stCondLst>
                                  <p:childTnLst>
                                    <p:anim calcmode="lin" valueType="num">
                                      <p:cBhvr>
                                        <p:cTn id="214" dur="3000"/>
                                        <p:tgtEl>
                                          <p:spTgt spid="19"/>
                                        </p:tgtEl>
                                        <p:attrNameLst>
                                          <p:attrName>ppt_w</p:attrName>
                                        </p:attrNameLst>
                                      </p:cBhvr>
                                      <p:tavLst>
                                        <p:tav tm="0">
                                          <p:val>
                                            <p:strVal val="ppt_w"/>
                                          </p:val>
                                        </p:tav>
                                        <p:tav tm="100000">
                                          <p:val>
                                            <p:fltVal val="0"/>
                                          </p:val>
                                        </p:tav>
                                      </p:tavLst>
                                    </p:anim>
                                    <p:anim calcmode="lin" valueType="num">
                                      <p:cBhvr>
                                        <p:cTn id="215" dur="3000"/>
                                        <p:tgtEl>
                                          <p:spTgt spid="19"/>
                                        </p:tgtEl>
                                        <p:attrNameLst>
                                          <p:attrName>ppt_h</p:attrName>
                                        </p:attrNameLst>
                                      </p:cBhvr>
                                      <p:tavLst>
                                        <p:tav tm="0">
                                          <p:val>
                                            <p:strVal val="ppt_h"/>
                                          </p:val>
                                        </p:tav>
                                        <p:tav tm="100000">
                                          <p:val>
                                            <p:fltVal val="0"/>
                                          </p:val>
                                        </p:tav>
                                      </p:tavLst>
                                    </p:anim>
                                    <p:anim calcmode="lin" valueType="num">
                                      <p:cBhvr>
                                        <p:cTn id="216" dur="3000"/>
                                        <p:tgtEl>
                                          <p:spTgt spid="19"/>
                                        </p:tgtEl>
                                        <p:attrNameLst>
                                          <p:attrName>ppt_x</p:attrName>
                                        </p:attrNameLst>
                                      </p:cBhvr>
                                      <p:tavLst>
                                        <p:tav tm="0">
                                          <p:val>
                                            <p:strVal val="ppt_x"/>
                                          </p:val>
                                        </p:tav>
                                        <p:tav tm="100000">
                                          <p:val>
                                            <p:fltVal val="0.5"/>
                                          </p:val>
                                        </p:tav>
                                      </p:tavLst>
                                    </p:anim>
                                    <p:anim calcmode="lin" valueType="num">
                                      <p:cBhvr>
                                        <p:cTn id="217" dur="3000"/>
                                        <p:tgtEl>
                                          <p:spTgt spid="19"/>
                                        </p:tgtEl>
                                        <p:attrNameLst>
                                          <p:attrName>ppt_y</p:attrName>
                                        </p:attrNameLst>
                                      </p:cBhvr>
                                      <p:tavLst>
                                        <p:tav tm="0">
                                          <p:val>
                                            <p:strVal val="ppt_y"/>
                                          </p:val>
                                        </p:tav>
                                        <p:tav tm="100000">
                                          <p:val>
                                            <p:fltVal val="0.5"/>
                                          </p:val>
                                        </p:tav>
                                      </p:tavLst>
                                    </p:anim>
                                    <p:set>
                                      <p:cBhvr>
                                        <p:cTn id="218" dur="1" fill="hold">
                                          <p:stCondLst>
                                            <p:cond delay="2999"/>
                                          </p:stCondLst>
                                        </p:cTn>
                                        <p:tgtEl>
                                          <p:spTgt spid="19"/>
                                        </p:tgtEl>
                                        <p:attrNameLst>
                                          <p:attrName>style.visibility</p:attrName>
                                        </p:attrNameLst>
                                      </p:cBhvr>
                                      <p:to>
                                        <p:strVal val="hidden"/>
                                      </p:to>
                                    </p:set>
                                  </p:childTnLst>
                                </p:cTn>
                              </p:par>
                              <p:par>
                                <p:cTn id="219" presetID="8" presetClass="emph" presetSubtype="0" fill="hold" grpId="3" nodeType="withEffect">
                                  <p:stCondLst>
                                    <p:cond delay="0"/>
                                  </p:stCondLst>
                                  <p:childTnLst>
                                    <p:animRot by="-21600000">
                                      <p:cBhvr>
                                        <p:cTn id="220" dur="3000" fill="hold"/>
                                        <p:tgtEl>
                                          <p:spTgt spid="5"/>
                                        </p:tgtEl>
                                        <p:attrNameLst>
                                          <p:attrName>r</p:attrName>
                                        </p:attrNameLst>
                                      </p:cBhvr>
                                    </p:animRot>
                                  </p:childTnLst>
                                </p:cTn>
                              </p:par>
                              <p:par>
                                <p:cTn id="221" presetID="8" presetClass="emph" presetSubtype="0" fill="hold" grpId="3" nodeType="withEffect">
                                  <p:stCondLst>
                                    <p:cond delay="0"/>
                                  </p:stCondLst>
                                  <p:childTnLst>
                                    <p:animRot by="-21600000">
                                      <p:cBhvr>
                                        <p:cTn id="222" dur="3000" fill="hold"/>
                                        <p:tgtEl>
                                          <p:spTgt spid="6"/>
                                        </p:tgtEl>
                                        <p:attrNameLst>
                                          <p:attrName>r</p:attrName>
                                        </p:attrNameLst>
                                      </p:cBhvr>
                                    </p:animRot>
                                  </p:childTnLst>
                                </p:cTn>
                              </p:par>
                              <p:par>
                                <p:cTn id="223" presetID="8" presetClass="emph" presetSubtype="0" fill="hold" grpId="3" nodeType="withEffect">
                                  <p:stCondLst>
                                    <p:cond delay="0"/>
                                  </p:stCondLst>
                                  <p:childTnLst>
                                    <p:animRot by="21600000">
                                      <p:cBhvr>
                                        <p:cTn id="224" dur="3000" fill="hold"/>
                                        <p:tgtEl>
                                          <p:spTgt spid="7"/>
                                        </p:tgtEl>
                                        <p:attrNameLst>
                                          <p:attrName>r</p:attrName>
                                        </p:attrNameLst>
                                      </p:cBhvr>
                                    </p:animRot>
                                  </p:childTnLst>
                                </p:cTn>
                              </p:par>
                              <p:par>
                                <p:cTn id="225" presetID="8" presetClass="emph" presetSubtype="0" fill="hold" grpId="3" nodeType="withEffect">
                                  <p:stCondLst>
                                    <p:cond delay="0"/>
                                  </p:stCondLst>
                                  <p:childTnLst>
                                    <p:animRot by="21600000">
                                      <p:cBhvr>
                                        <p:cTn id="226" dur="3000" fill="hold"/>
                                        <p:tgtEl>
                                          <p:spTgt spid="8"/>
                                        </p:tgtEl>
                                        <p:attrNameLst>
                                          <p:attrName>r</p:attrName>
                                        </p:attrNameLst>
                                      </p:cBhvr>
                                    </p:animRot>
                                  </p:childTnLst>
                                </p:cTn>
                              </p:par>
                              <p:par>
                                <p:cTn id="227" presetID="8" presetClass="emph" presetSubtype="0" fill="hold" grpId="3" nodeType="withEffect">
                                  <p:stCondLst>
                                    <p:cond delay="0"/>
                                  </p:stCondLst>
                                  <p:childTnLst>
                                    <p:animRot by="-21600000">
                                      <p:cBhvr>
                                        <p:cTn id="228" dur="3000" fill="hold"/>
                                        <p:tgtEl>
                                          <p:spTgt spid="9"/>
                                        </p:tgtEl>
                                        <p:attrNameLst>
                                          <p:attrName>r</p:attrName>
                                        </p:attrNameLst>
                                      </p:cBhvr>
                                    </p:animRot>
                                  </p:childTnLst>
                                </p:cTn>
                              </p:par>
                              <p:par>
                                <p:cTn id="229" presetID="8" presetClass="emph" presetSubtype="0" fill="hold" grpId="3" nodeType="withEffect">
                                  <p:stCondLst>
                                    <p:cond delay="0"/>
                                  </p:stCondLst>
                                  <p:childTnLst>
                                    <p:animRot by="21600000">
                                      <p:cBhvr>
                                        <p:cTn id="230" dur="3000" fill="hold"/>
                                        <p:tgtEl>
                                          <p:spTgt spid="10"/>
                                        </p:tgtEl>
                                        <p:attrNameLst>
                                          <p:attrName>r</p:attrName>
                                        </p:attrNameLst>
                                      </p:cBhvr>
                                    </p:animRot>
                                  </p:childTnLst>
                                </p:cTn>
                              </p:par>
                              <p:par>
                                <p:cTn id="231" presetID="8" presetClass="emph" presetSubtype="0" fill="hold" grpId="3" nodeType="withEffect">
                                  <p:stCondLst>
                                    <p:cond delay="0"/>
                                  </p:stCondLst>
                                  <p:childTnLst>
                                    <p:animRot by="21600000">
                                      <p:cBhvr>
                                        <p:cTn id="232" dur="3000" fill="hold"/>
                                        <p:tgtEl>
                                          <p:spTgt spid="11"/>
                                        </p:tgtEl>
                                        <p:attrNameLst>
                                          <p:attrName>r</p:attrName>
                                        </p:attrNameLst>
                                      </p:cBhvr>
                                    </p:animRot>
                                  </p:childTnLst>
                                </p:cTn>
                              </p:par>
                              <p:par>
                                <p:cTn id="233" presetID="8" presetClass="emph" presetSubtype="0" fill="hold" grpId="3" nodeType="withEffect">
                                  <p:stCondLst>
                                    <p:cond delay="0"/>
                                  </p:stCondLst>
                                  <p:childTnLst>
                                    <p:animRot by="-21600000">
                                      <p:cBhvr>
                                        <p:cTn id="234" dur="3000" fill="hold"/>
                                        <p:tgtEl>
                                          <p:spTgt spid="12"/>
                                        </p:tgtEl>
                                        <p:attrNameLst>
                                          <p:attrName>r</p:attrName>
                                        </p:attrNameLst>
                                      </p:cBhvr>
                                    </p:animRot>
                                  </p:childTnLst>
                                </p:cTn>
                              </p:par>
                              <p:par>
                                <p:cTn id="235" presetID="8" presetClass="emph" presetSubtype="0" fill="hold" grpId="3" nodeType="withEffect">
                                  <p:stCondLst>
                                    <p:cond delay="0"/>
                                  </p:stCondLst>
                                  <p:childTnLst>
                                    <p:animRot by="-21600000">
                                      <p:cBhvr>
                                        <p:cTn id="236" dur="3000" fill="hold"/>
                                        <p:tgtEl>
                                          <p:spTgt spid="13"/>
                                        </p:tgtEl>
                                        <p:attrNameLst>
                                          <p:attrName>r</p:attrName>
                                        </p:attrNameLst>
                                      </p:cBhvr>
                                    </p:animRot>
                                  </p:childTnLst>
                                </p:cTn>
                              </p:par>
                              <p:par>
                                <p:cTn id="237" presetID="8" presetClass="emph" presetSubtype="0" fill="hold" grpId="3" nodeType="withEffect">
                                  <p:stCondLst>
                                    <p:cond delay="0"/>
                                  </p:stCondLst>
                                  <p:childTnLst>
                                    <p:animRot by="-21600000">
                                      <p:cBhvr>
                                        <p:cTn id="238" dur="3000" fill="hold"/>
                                        <p:tgtEl>
                                          <p:spTgt spid="14"/>
                                        </p:tgtEl>
                                        <p:attrNameLst>
                                          <p:attrName>r</p:attrName>
                                        </p:attrNameLst>
                                      </p:cBhvr>
                                    </p:animRot>
                                  </p:childTnLst>
                                </p:cTn>
                              </p:par>
                              <p:par>
                                <p:cTn id="239" presetID="8" presetClass="emph" presetSubtype="0" fill="hold" grpId="3" nodeType="withEffect">
                                  <p:stCondLst>
                                    <p:cond delay="0"/>
                                  </p:stCondLst>
                                  <p:childTnLst>
                                    <p:animRot by="-21600000">
                                      <p:cBhvr>
                                        <p:cTn id="240" dur="3000" fill="hold"/>
                                        <p:tgtEl>
                                          <p:spTgt spid="15"/>
                                        </p:tgtEl>
                                        <p:attrNameLst>
                                          <p:attrName>r</p:attrName>
                                        </p:attrNameLst>
                                      </p:cBhvr>
                                    </p:animRot>
                                  </p:childTnLst>
                                </p:cTn>
                              </p:par>
                              <p:par>
                                <p:cTn id="241" presetID="8" presetClass="emph" presetSubtype="0" fill="hold" grpId="3" nodeType="withEffect">
                                  <p:stCondLst>
                                    <p:cond delay="0"/>
                                  </p:stCondLst>
                                  <p:childTnLst>
                                    <p:animRot by="-21600000">
                                      <p:cBhvr>
                                        <p:cTn id="242" dur="3000" fill="hold"/>
                                        <p:tgtEl>
                                          <p:spTgt spid="16"/>
                                        </p:tgtEl>
                                        <p:attrNameLst>
                                          <p:attrName>r</p:attrName>
                                        </p:attrNameLst>
                                      </p:cBhvr>
                                    </p:animRot>
                                  </p:childTnLst>
                                </p:cTn>
                              </p:par>
                              <p:par>
                                <p:cTn id="243" presetID="8" presetClass="emph" presetSubtype="0" fill="hold" grpId="3" nodeType="withEffect">
                                  <p:stCondLst>
                                    <p:cond delay="0"/>
                                  </p:stCondLst>
                                  <p:childTnLst>
                                    <p:animRot by="-21600000">
                                      <p:cBhvr>
                                        <p:cTn id="244" dur="3000" fill="hold"/>
                                        <p:tgtEl>
                                          <p:spTgt spid="17"/>
                                        </p:tgtEl>
                                        <p:attrNameLst>
                                          <p:attrName>r</p:attrName>
                                        </p:attrNameLst>
                                      </p:cBhvr>
                                    </p:animRot>
                                  </p:childTnLst>
                                </p:cTn>
                              </p:par>
                              <p:par>
                                <p:cTn id="245" presetID="8" presetClass="emph" presetSubtype="0" fill="hold" grpId="3" nodeType="withEffect">
                                  <p:stCondLst>
                                    <p:cond delay="0"/>
                                  </p:stCondLst>
                                  <p:childTnLst>
                                    <p:animRot by="-21600000">
                                      <p:cBhvr>
                                        <p:cTn id="246" dur="3000" fill="hold"/>
                                        <p:tgtEl>
                                          <p:spTgt spid="18"/>
                                        </p:tgtEl>
                                        <p:attrNameLst>
                                          <p:attrName>r</p:attrName>
                                        </p:attrNameLst>
                                      </p:cBhvr>
                                    </p:animRot>
                                  </p:childTnLst>
                                </p:cTn>
                              </p:par>
                              <p:par>
                                <p:cTn id="247" presetID="8" presetClass="emph" presetSubtype="0" fill="hold" grpId="3" nodeType="withEffect">
                                  <p:stCondLst>
                                    <p:cond delay="0"/>
                                  </p:stCondLst>
                                  <p:childTnLst>
                                    <p:animRot by="-21600000">
                                      <p:cBhvr>
                                        <p:cTn id="248" dur="3000" fill="hold"/>
                                        <p:tgtEl>
                                          <p:spTgt spid="19"/>
                                        </p:tgtEl>
                                        <p:attrNameLst>
                                          <p:attrName>r</p:attrName>
                                        </p:attrNameLst>
                                      </p:cBhvr>
                                    </p:animRot>
                                  </p:childTnLst>
                                </p:cTn>
                              </p:par>
                              <p:par>
                                <p:cTn id="249" presetID="23" presetClass="entr" presetSubtype="288" fill="hold" nodeType="withEffect">
                                  <p:stCondLst>
                                    <p:cond delay="0"/>
                                  </p:stCondLst>
                                  <p:childTnLst>
                                    <p:set>
                                      <p:cBhvr>
                                        <p:cTn id="250" dur="1" fill="hold">
                                          <p:stCondLst>
                                            <p:cond delay="0"/>
                                          </p:stCondLst>
                                        </p:cTn>
                                        <p:tgtEl>
                                          <p:spTgt spid="4"/>
                                        </p:tgtEl>
                                        <p:attrNameLst>
                                          <p:attrName>style.visibility</p:attrName>
                                        </p:attrNameLst>
                                      </p:cBhvr>
                                      <p:to>
                                        <p:strVal val="visible"/>
                                      </p:to>
                                    </p:set>
                                    <p:anim calcmode="lin" valueType="num">
                                      <p:cBhvr>
                                        <p:cTn id="251" dur="3000" fill="hold"/>
                                        <p:tgtEl>
                                          <p:spTgt spid="4"/>
                                        </p:tgtEl>
                                        <p:attrNameLst>
                                          <p:attrName>ppt_w</p:attrName>
                                        </p:attrNameLst>
                                      </p:cBhvr>
                                      <p:tavLst>
                                        <p:tav tm="0">
                                          <p:val>
                                            <p:strVal val="4/3*#ppt_w"/>
                                          </p:val>
                                        </p:tav>
                                        <p:tav tm="100000">
                                          <p:val>
                                            <p:strVal val="#ppt_w"/>
                                          </p:val>
                                        </p:tav>
                                      </p:tavLst>
                                    </p:anim>
                                    <p:anim calcmode="lin" valueType="num">
                                      <p:cBhvr>
                                        <p:cTn id="252" dur="3000" fill="hold"/>
                                        <p:tgtEl>
                                          <p:spTgt spid="4"/>
                                        </p:tgtEl>
                                        <p:attrNameLst>
                                          <p:attrName>ppt_h</p:attrName>
                                        </p:attrNameLst>
                                      </p:cBhvr>
                                      <p:tavLst>
                                        <p:tav tm="0">
                                          <p:val>
                                            <p:strVal val="4/3*#ppt_h"/>
                                          </p:val>
                                        </p:tav>
                                        <p:tav tm="100000">
                                          <p:val>
                                            <p:strVal val="#ppt_h"/>
                                          </p:val>
                                        </p:tav>
                                      </p:tavLst>
                                    </p:anim>
                                  </p:childTnLst>
                                </p:cTn>
                              </p:par>
                              <p:par>
                                <p:cTn id="253" presetID="10" presetClass="entr" presetSubtype="0" fill="hold" nodeType="withEffect">
                                  <p:stCondLst>
                                    <p:cond delay="0"/>
                                  </p:stCondLst>
                                  <p:childTnLst>
                                    <p:set>
                                      <p:cBhvr>
                                        <p:cTn id="254" dur="1" fill="hold">
                                          <p:stCondLst>
                                            <p:cond delay="0"/>
                                          </p:stCondLst>
                                        </p:cTn>
                                        <p:tgtEl>
                                          <p:spTgt spid="4"/>
                                        </p:tgtEl>
                                        <p:attrNameLst>
                                          <p:attrName>style.visibility</p:attrName>
                                        </p:attrNameLst>
                                      </p:cBhvr>
                                      <p:to>
                                        <p:strVal val="visible"/>
                                      </p:to>
                                    </p:set>
                                    <p:animEffect transition="in" filter="fade">
                                      <p:cBhvr>
                                        <p:cTn id="2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6">
                  <a:lumMod val="75000"/>
                  <a:shade val="67500"/>
                  <a:satMod val="115000"/>
                </a:schemeClr>
              </a:gs>
              <a:gs pos="100000">
                <a:schemeClr val="accent6">
                  <a:lumMod val="75000"/>
                  <a:shade val="100000"/>
                  <a:satMod val="115000"/>
                </a:schemeClr>
              </a:gs>
            </a:gsLst>
            <a:lin ang="16200000" scaled="1"/>
            <a:tileRect/>
          </a:gradFill>
        </p:spPr>
        <p:txBody>
          <a:bodyPr/>
          <a:lstStyle/>
          <a:p>
            <a:endParaRPr lang="es-ES" dirty="0"/>
          </a:p>
        </p:txBody>
      </p:sp>
      <p:pic>
        <p:nvPicPr>
          <p:cNvPr id="4" name="3 Imagen" descr="0(82).jpg"/>
          <p:cNvPicPr>
            <a:picLocks noChangeAspect="1"/>
          </p:cNvPicPr>
          <p:nvPr/>
        </p:nvPicPr>
        <p:blipFill>
          <a:blip r:embed="rId2"/>
          <a:stretch>
            <a:fillRect/>
          </a:stretch>
        </p:blipFill>
        <p:spPr>
          <a:xfrm>
            <a:off x="0" y="0"/>
            <a:ext cx="9144000" cy="6858000"/>
          </a:xfrm>
          <a:prstGeom prst="rect">
            <a:avLst/>
          </a:prstGeom>
        </p:spPr>
      </p:pic>
      <p:sp>
        <p:nvSpPr>
          <p:cNvPr id="5" name="4 Paralelogramo"/>
          <p:cNvSpPr/>
          <p:nvPr/>
        </p:nvSpPr>
        <p:spPr>
          <a:xfrm rot="1475709">
            <a:off x="3618684" y="8301"/>
            <a:ext cx="486199" cy="2047372"/>
          </a:xfrm>
          <a:prstGeom prst="parallelogram">
            <a:avLst/>
          </a:prstGeom>
          <a:gradFill flip="none" rotWithShape="1">
            <a:gsLst>
              <a:gs pos="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20581984" flipH="1">
            <a:off x="5029535" y="62931"/>
            <a:ext cx="467947" cy="2050206"/>
          </a:xfrm>
          <a:prstGeom prst="parallelogram">
            <a:avLst/>
          </a:prstGeom>
          <a:gradFill flip="none" rotWithShape="1">
            <a:gsLst>
              <a:gs pos="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1475709">
            <a:off x="3404371" y="1079847"/>
            <a:ext cx="486199" cy="2047372"/>
          </a:xfrm>
          <a:prstGeom prst="parallelogram">
            <a:avLst/>
          </a:prstGeom>
          <a:gradFill flip="none" rotWithShape="1">
            <a:gsLst>
              <a:gs pos="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20581984" flipH="1">
            <a:off x="5146711" y="1166642"/>
            <a:ext cx="467947" cy="2050206"/>
          </a:xfrm>
          <a:prstGeom prst="parallelogram">
            <a:avLst/>
          </a:prstGeom>
          <a:gradFill flip="none" rotWithShape="1">
            <a:gsLst>
              <a:gs pos="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1475709">
            <a:off x="3332932" y="1937103"/>
            <a:ext cx="486199" cy="2047372"/>
          </a:xfrm>
          <a:prstGeom prst="parallelogram">
            <a:avLst/>
          </a:prstGeom>
          <a:gradFill flip="none" rotWithShape="1">
            <a:gsLst>
              <a:gs pos="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20581984" flipH="1">
            <a:off x="5146711" y="2023898"/>
            <a:ext cx="467947" cy="2050206"/>
          </a:xfrm>
          <a:prstGeom prst="parallelogram">
            <a:avLst/>
          </a:prstGeom>
          <a:gradFill flip="none" rotWithShape="1">
            <a:gsLst>
              <a:gs pos="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20581984" flipH="1">
            <a:off x="5146711" y="3024031"/>
            <a:ext cx="467947" cy="2050206"/>
          </a:xfrm>
          <a:prstGeom prst="parallelogram">
            <a:avLst/>
          </a:prstGeom>
          <a:gradFill flip="none" rotWithShape="1">
            <a:gsLst>
              <a:gs pos="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475709">
            <a:off x="3118618" y="3008674"/>
            <a:ext cx="486199" cy="2047372"/>
          </a:xfrm>
          <a:prstGeom prst="parallelogram">
            <a:avLst/>
          </a:prstGeom>
          <a:gradFill flip="none" rotWithShape="1">
            <a:gsLst>
              <a:gs pos="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20581984" flipH="1">
            <a:off x="5146711" y="3952724"/>
            <a:ext cx="467947" cy="2050206"/>
          </a:xfrm>
          <a:prstGeom prst="parallelogram">
            <a:avLst/>
          </a:prstGeom>
          <a:gradFill flip="none" rotWithShape="1">
            <a:gsLst>
              <a:gs pos="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1475709">
            <a:off x="3047180" y="3865928"/>
            <a:ext cx="486199" cy="2047372"/>
          </a:xfrm>
          <a:prstGeom prst="parallelogram">
            <a:avLst/>
          </a:prstGeom>
          <a:gradFill flip="none" rotWithShape="1">
            <a:gsLst>
              <a:gs pos="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1475709">
            <a:off x="2904304" y="4802327"/>
            <a:ext cx="486199" cy="2047372"/>
          </a:xfrm>
          <a:prstGeom prst="parallelogram">
            <a:avLst/>
          </a:prstGeom>
          <a:gradFill flip="none" rotWithShape="1">
            <a:gsLst>
              <a:gs pos="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20581984" flipH="1">
            <a:off x="5075274" y="4784135"/>
            <a:ext cx="467947" cy="2050206"/>
          </a:xfrm>
          <a:prstGeom prst="parallelogram">
            <a:avLst/>
          </a:prstGeom>
          <a:gradFill flip="none" rotWithShape="1">
            <a:gsLst>
              <a:gs pos="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0-#ppt_w/2"/>
                                          </p:val>
                                        </p:tav>
                                        <p:tav tm="100000">
                                          <p:val>
                                            <p:strVal val="#ppt_x"/>
                                          </p:val>
                                        </p:tav>
                                      </p:tavLst>
                                    </p:anim>
                                    <p:anim calcmode="lin" valueType="num">
                                      <p:cBhvr additive="base">
                                        <p:cTn id="47" dur="3000" fill="hold"/>
                                        <p:tgtEl>
                                          <p:spTgt spid="11"/>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6"/>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8"/>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0"/>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1"/>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6"/>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5"/>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7"/>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9"/>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2"/>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4"/>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5"/>
                                        </p:tgtEl>
                                        <p:attrNameLst>
                                          <p:attrName>r</p:attrName>
                                        </p:attrNameLst>
                                      </p:cBhvr>
                                    </p:animRot>
                                  </p:childTnLst>
                                </p:cTn>
                              </p:par>
                              <p:par>
                                <p:cTn id="80" presetID="13" presetClass="entr" presetSubtype="16" fill="hold" grpId="2" nodeType="withEffect">
                                  <p:stCondLst>
                                    <p:cond delay="0"/>
                                  </p:stCondLst>
                                  <p:childTnLst>
                                    <p:set>
                                      <p:cBhvr>
                                        <p:cTn id="81" dur="1" fill="hold">
                                          <p:stCondLst>
                                            <p:cond delay="0"/>
                                          </p:stCondLst>
                                        </p:cTn>
                                        <p:tgtEl>
                                          <p:spTgt spid="5"/>
                                        </p:tgtEl>
                                        <p:attrNameLst>
                                          <p:attrName>style.visibility</p:attrName>
                                        </p:attrNameLst>
                                      </p:cBhvr>
                                      <p:to>
                                        <p:strVal val="visible"/>
                                      </p:to>
                                    </p:set>
                                    <p:animEffect transition="in" filter="plus(in)">
                                      <p:cBhvr>
                                        <p:cTn id="82" dur="3000"/>
                                        <p:tgtEl>
                                          <p:spTgt spid="5"/>
                                        </p:tgtEl>
                                      </p:cBhvr>
                                    </p:animEffect>
                                  </p:childTnLst>
                                </p:cTn>
                              </p:par>
                              <p:par>
                                <p:cTn id="83" presetID="13" presetClass="entr" presetSubtype="16" fill="hold" grpId="2" nodeType="withEffect">
                                  <p:stCondLst>
                                    <p:cond delay="0"/>
                                  </p:stCondLst>
                                  <p:childTnLst>
                                    <p:set>
                                      <p:cBhvr>
                                        <p:cTn id="84" dur="1" fill="hold">
                                          <p:stCondLst>
                                            <p:cond delay="0"/>
                                          </p:stCondLst>
                                        </p:cTn>
                                        <p:tgtEl>
                                          <p:spTgt spid="6"/>
                                        </p:tgtEl>
                                        <p:attrNameLst>
                                          <p:attrName>style.visibility</p:attrName>
                                        </p:attrNameLst>
                                      </p:cBhvr>
                                      <p:to>
                                        <p:strVal val="visible"/>
                                      </p:to>
                                    </p:set>
                                    <p:animEffect transition="in" filter="plus(in)">
                                      <p:cBhvr>
                                        <p:cTn id="85" dur="3000"/>
                                        <p:tgtEl>
                                          <p:spTgt spid="6"/>
                                        </p:tgtEl>
                                      </p:cBhvr>
                                    </p:animEffect>
                                  </p:childTnLst>
                                </p:cTn>
                              </p:par>
                              <p:par>
                                <p:cTn id="86" presetID="13" presetClass="entr" presetSubtype="16" fill="hold" grpId="2" nodeType="withEffect">
                                  <p:stCondLst>
                                    <p:cond delay="0"/>
                                  </p:stCondLst>
                                  <p:childTnLst>
                                    <p:set>
                                      <p:cBhvr>
                                        <p:cTn id="87" dur="1" fill="hold">
                                          <p:stCondLst>
                                            <p:cond delay="0"/>
                                          </p:stCondLst>
                                        </p:cTn>
                                        <p:tgtEl>
                                          <p:spTgt spid="7"/>
                                        </p:tgtEl>
                                        <p:attrNameLst>
                                          <p:attrName>style.visibility</p:attrName>
                                        </p:attrNameLst>
                                      </p:cBhvr>
                                      <p:to>
                                        <p:strVal val="visible"/>
                                      </p:to>
                                    </p:set>
                                    <p:animEffect transition="in" filter="plus(in)">
                                      <p:cBhvr>
                                        <p:cTn id="88" dur="3000"/>
                                        <p:tgtEl>
                                          <p:spTgt spid="7"/>
                                        </p:tgtEl>
                                      </p:cBhvr>
                                    </p:animEffect>
                                  </p:childTnLst>
                                </p:cTn>
                              </p:par>
                              <p:par>
                                <p:cTn id="89" presetID="13" presetClass="entr" presetSubtype="16" fill="hold" grpId="2" nodeType="withEffect">
                                  <p:stCondLst>
                                    <p:cond delay="0"/>
                                  </p:stCondLst>
                                  <p:childTnLst>
                                    <p:set>
                                      <p:cBhvr>
                                        <p:cTn id="90" dur="1" fill="hold">
                                          <p:stCondLst>
                                            <p:cond delay="0"/>
                                          </p:stCondLst>
                                        </p:cTn>
                                        <p:tgtEl>
                                          <p:spTgt spid="8"/>
                                        </p:tgtEl>
                                        <p:attrNameLst>
                                          <p:attrName>style.visibility</p:attrName>
                                        </p:attrNameLst>
                                      </p:cBhvr>
                                      <p:to>
                                        <p:strVal val="visible"/>
                                      </p:to>
                                    </p:set>
                                    <p:animEffect transition="in" filter="plus(in)">
                                      <p:cBhvr>
                                        <p:cTn id="91" dur="3000"/>
                                        <p:tgtEl>
                                          <p:spTgt spid="8"/>
                                        </p:tgtEl>
                                      </p:cBhvr>
                                    </p:animEffect>
                                  </p:childTnLst>
                                </p:cTn>
                              </p:par>
                              <p:par>
                                <p:cTn id="92" presetID="13" presetClass="entr" presetSubtype="16" fill="hold" grpId="2" nodeType="withEffect">
                                  <p:stCondLst>
                                    <p:cond delay="0"/>
                                  </p:stCondLst>
                                  <p:childTnLst>
                                    <p:set>
                                      <p:cBhvr>
                                        <p:cTn id="93" dur="1" fill="hold">
                                          <p:stCondLst>
                                            <p:cond delay="0"/>
                                          </p:stCondLst>
                                        </p:cTn>
                                        <p:tgtEl>
                                          <p:spTgt spid="9"/>
                                        </p:tgtEl>
                                        <p:attrNameLst>
                                          <p:attrName>style.visibility</p:attrName>
                                        </p:attrNameLst>
                                      </p:cBhvr>
                                      <p:to>
                                        <p:strVal val="visible"/>
                                      </p:to>
                                    </p:set>
                                    <p:animEffect transition="in" filter="plus(in)">
                                      <p:cBhvr>
                                        <p:cTn id="94" dur="3000"/>
                                        <p:tgtEl>
                                          <p:spTgt spid="9"/>
                                        </p:tgtEl>
                                      </p:cBhvr>
                                    </p:animEffect>
                                  </p:childTnLst>
                                </p:cTn>
                              </p:par>
                              <p:par>
                                <p:cTn id="95" presetID="13" presetClass="entr" presetSubtype="16" fill="hold" grpId="2" nodeType="withEffect">
                                  <p:stCondLst>
                                    <p:cond delay="0"/>
                                  </p:stCondLst>
                                  <p:childTnLst>
                                    <p:set>
                                      <p:cBhvr>
                                        <p:cTn id="96" dur="1" fill="hold">
                                          <p:stCondLst>
                                            <p:cond delay="0"/>
                                          </p:stCondLst>
                                        </p:cTn>
                                        <p:tgtEl>
                                          <p:spTgt spid="10"/>
                                        </p:tgtEl>
                                        <p:attrNameLst>
                                          <p:attrName>style.visibility</p:attrName>
                                        </p:attrNameLst>
                                      </p:cBhvr>
                                      <p:to>
                                        <p:strVal val="visible"/>
                                      </p:to>
                                    </p:set>
                                    <p:animEffect transition="in" filter="plus(in)">
                                      <p:cBhvr>
                                        <p:cTn id="97" dur="3000"/>
                                        <p:tgtEl>
                                          <p:spTgt spid="10"/>
                                        </p:tgtEl>
                                      </p:cBhvr>
                                    </p:animEffect>
                                  </p:childTnLst>
                                </p:cTn>
                              </p:par>
                              <p:par>
                                <p:cTn id="98" presetID="13" presetClass="entr" presetSubtype="16" fill="hold" grpId="2" nodeType="withEffect">
                                  <p:stCondLst>
                                    <p:cond delay="0"/>
                                  </p:stCondLst>
                                  <p:childTnLst>
                                    <p:set>
                                      <p:cBhvr>
                                        <p:cTn id="99" dur="1" fill="hold">
                                          <p:stCondLst>
                                            <p:cond delay="0"/>
                                          </p:stCondLst>
                                        </p:cTn>
                                        <p:tgtEl>
                                          <p:spTgt spid="11"/>
                                        </p:tgtEl>
                                        <p:attrNameLst>
                                          <p:attrName>style.visibility</p:attrName>
                                        </p:attrNameLst>
                                      </p:cBhvr>
                                      <p:to>
                                        <p:strVal val="visible"/>
                                      </p:to>
                                    </p:set>
                                    <p:animEffect transition="in" filter="plus(in)">
                                      <p:cBhvr>
                                        <p:cTn id="100" dur="3000"/>
                                        <p:tgtEl>
                                          <p:spTgt spid="11"/>
                                        </p:tgtEl>
                                      </p:cBhvr>
                                    </p:animEffect>
                                  </p:childTnLst>
                                </p:cTn>
                              </p:par>
                              <p:par>
                                <p:cTn id="101" presetID="13" presetClass="entr" presetSubtype="16" fill="hold" grpId="2" nodeType="withEffect">
                                  <p:stCondLst>
                                    <p:cond delay="0"/>
                                  </p:stCondLst>
                                  <p:childTnLst>
                                    <p:set>
                                      <p:cBhvr>
                                        <p:cTn id="102" dur="1" fill="hold">
                                          <p:stCondLst>
                                            <p:cond delay="0"/>
                                          </p:stCondLst>
                                        </p:cTn>
                                        <p:tgtEl>
                                          <p:spTgt spid="12"/>
                                        </p:tgtEl>
                                        <p:attrNameLst>
                                          <p:attrName>style.visibility</p:attrName>
                                        </p:attrNameLst>
                                      </p:cBhvr>
                                      <p:to>
                                        <p:strVal val="visible"/>
                                      </p:to>
                                    </p:set>
                                    <p:animEffect transition="in" filter="plus(in)">
                                      <p:cBhvr>
                                        <p:cTn id="103" dur="3000"/>
                                        <p:tgtEl>
                                          <p:spTgt spid="12"/>
                                        </p:tgtEl>
                                      </p:cBhvr>
                                    </p:animEffect>
                                  </p:childTnLst>
                                </p:cTn>
                              </p:par>
                              <p:par>
                                <p:cTn id="104" presetID="13" presetClass="entr" presetSubtype="16" fill="hold" grpId="2" nodeType="withEffect">
                                  <p:stCondLst>
                                    <p:cond delay="0"/>
                                  </p:stCondLst>
                                  <p:childTnLst>
                                    <p:set>
                                      <p:cBhvr>
                                        <p:cTn id="105" dur="1" fill="hold">
                                          <p:stCondLst>
                                            <p:cond delay="0"/>
                                          </p:stCondLst>
                                        </p:cTn>
                                        <p:tgtEl>
                                          <p:spTgt spid="13"/>
                                        </p:tgtEl>
                                        <p:attrNameLst>
                                          <p:attrName>style.visibility</p:attrName>
                                        </p:attrNameLst>
                                      </p:cBhvr>
                                      <p:to>
                                        <p:strVal val="visible"/>
                                      </p:to>
                                    </p:set>
                                    <p:animEffect transition="in" filter="plus(in)">
                                      <p:cBhvr>
                                        <p:cTn id="106" dur="3000"/>
                                        <p:tgtEl>
                                          <p:spTgt spid="13"/>
                                        </p:tgtEl>
                                      </p:cBhvr>
                                    </p:animEffect>
                                  </p:childTnLst>
                                </p:cTn>
                              </p:par>
                              <p:par>
                                <p:cTn id="107" presetID="13" presetClass="entr" presetSubtype="16" fill="hold" grpId="2"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plus(in)">
                                      <p:cBhvr>
                                        <p:cTn id="109" dur="3000"/>
                                        <p:tgtEl>
                                          <p:spTgt spid="14"/>
                                        </p:tgtEl>
                                      </p:cBhvr>
                                    </p:animEffect>
                                  </p:childTnLst>
                                </p:cTn>
                              </p:par>
                              <p:par>
                                <p:cTn id="110" presetID="13" presetClass="entr" presetSubtype="16" fill="hold" grpId="2" nodeType="withEffect">
                                  <p:stCondLst>
                                    <p:cond delay="0"/>
                                  </p:stCondLst>
                                  <p:childTnLst>
                                    <p:set>
                                      <p:cBhvr>
                                        <p:cTn id="111" dur="1" fill="hold">
                                          <p:stCondLst>
                                            <p:cond delay="0"/>
                                          </p:stCondLst>
                                        </p:cTn>
                                        <p:tgtEl>
                                          <p:spTgt spid="15"/>
                                        </p:tgtEl>
                                        <p:attrNameLst>
                                          <p:attrName>style.visibility</p:attrName>
                                        </p:attrNameLst>
                                      </p:cBhvr>
                                      <p:to>
                                        <p:strVal val="visible"/>
                                      </p:to>
                                    </p:set>
                                    <p:animEffect transition="in" filter="plus(in)">
                                      <p:cBhvr>
                                        <p:cTn id="112" dur="3000"/>
                                        <p:tgtEl>
                                          <p:spTgt spid="15"/>
                                        </p:tgtEl>
                                      </p:cBhvr>
                                    </p:animEffect>
                                  </p:childTnLst>
                                </p:cTn>
                              </p:par>
                              <p:par>
                                <p:cTn id="113" presetID="13" presetClass="entr" presetSubtype="16" fill="hold" grpId="2" nodeType="withEffect">
                                  <p:stCondLst>
                                    <p:cond delay="0"/>
                                  </p:stCondLst>
                                  <p:childTnLst>
                                    <p:set>
                                      <p:cBhvr>
                                        <p:cTn id="114" dur="1" fill="hold">
                                          <p:stCondLst>
                                            <p:cond delay="0"/>
                                          </p:stCondLst>
                                        </p:cTn>
                                        <p:tgtEl>
                                          <p:spTgt spid="16"/>
                                        </p:tgtEl>
                                        <p:attrNameLst>
                                          <p:attrName>style.visibility</p:attrName>
                                        </p:attrNameLst>
                                      </p:cBhvr>
                                      <p:to>
                                        <p:strVal val="visible"/>
                                      </p:to>
                                    </p:set>
                                    <p:animEffect transition="in" filter="plus(in)">
                                      <p:cBhvr>
                                        <p:cTn id="115" dur="3000"/>
                                        <p:tgtEl>
                                          <p:spTgt spid="16"/>
                                        </p:tgtEl>
                                      </p:cBhvr>
                                    </p:animEffect>
                                  </p:childTnLst>
                                </p:cTn>
                              </p:par>
                            </p:childTnLst>
                          </p:cTn>
                        </p:par>
                        <p:par>
                          <p:cTn id="116" fill="hold">
                            <p:stCondLst>
                              <p:cond delay="3000"/>
                            </p:stCondLst>
                            <p:childTnLst>
                              <p:par>
                                <p:cTn id="117" presetID="2" presetClass="exit" presetSubtype="2" fill="hold" grpId="3" nodeType="afterEffect">
                                  <p:stCondLst>
                                    <p:cond delay="0"/>
                                  </p:stCondLst>
                                  <p:childTnLst>
                                    <p:anim calcmode="lin" valueType="num">
                                      <p:cBhvr additive="base">
                                        <p:cTn id="118" dur="3000"/>
                                        <p:tgtEl>
                                          <p:spTgt spid="5"/>
                                        </p:tgtEl>
                                        <p:attrNameLst>
                                          <p:attrName>ppt_x</p:attrName>
                                        </p:attrNameLst>
                                      </p:cBhvr>
                                      <p:tavLst>
                                        <p:tav tm="0">
                                          <p:val>
                                            <p:strVal val="ppt_x"/>
                                          </p:val>
                                        </p:tav>
                                        <p:tav tm="100000">
                                          <p:val>
                                            <p:strVal val="1+ppt_w/2"/>
                                          </p:val>
                                        </p:tav>
                                      </p:tavLst>
                                    </p:anim>
                                    <p:anim calcmode="lin" valueType="num">
                                      <p:cBhvr additive="base">
                                        <p:cTn id="119" dur="3000"/>
                                        <p:tgtEl>
                                          <p:spTgt spid="5"/>
                                        </p:tgtEl>
                                        <p:attrNameLst>
                                          <p:attrName>ppt_y</p:attrName>
                                        </p:attrNameLst>
                                      </p:cBhvr>
                                      <p:tavLst>
                                        <p:tav tm="0">
                                          <p:val>
                                            <p:strVal val="ppt_y"/>
                                          </p:val>
                                        </p:tav>
                                        <p:tav tm="100000">
                                          <p:val>
                                            <p:strVal val="ppt_y"/>
                                          </p:val>
                                        </p:tav>
                                      </p:tavLst>
                                    </p:anim>
                                    <p:set>
                                      <p:cBhvr>
                                        <p:cTn id="120" dur="1" fill="hold">
                                          <p:stCondLst>
                                            <p:cond delay="2999"/>
                                          </p:stCondLst>
                                        </p:cTn>
                                        <p:tgtEl>
                                          <p:spTgt spid="5"/>
                                        </p:tgtEl>
                                        <p:attrNameLst>
                                          <p:attrName>style.visibility</p:attrName>
                                        </p:attrNameLst>
                                      </p:cBhvr>
                                      <p:to>
                                        <p:strVal val="hidden"/>
                                      </p:to>
                                    </p:set>
                                  </p:childTnLst>
                                </p:cTn>
                              </p:par>
                              <p:par>
                                <p:cTn id="121" presetID="2" presetClass="exit" presetSubtype="2" fill="hold" grpId="3"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1+ppt_w/2"/>
                                          </p:val>
                                        </p:tav>
                                      </p:tavLst>
                                    </p:anim>
                                    <p:anim calcmode="lin" valueType="num">
                                      <p:cBhvr additive="base">
                                        <p:cTn id="123" dur="3000"/>
                                        <p:tgtEl>
                                          <p:spTgt spid="7"/>
                                        </p:tgtEl>
                                        <p:attrNameLst>
                                          <p:attrName>ppt_y</p:attrName>
                                        </p:attrNameLst>
                                      </p:cBhvr>
                                      <p:tavLst>
                                        <p:tav tm="0">
                                          <p:val>
                                            <p:strVal val="ppt_y"/>
                                          </p:val>
                                        </p:tav>
                                        <p:tav tm="100000">
                                          <p:val>
                                            <p:strVal val="ppt_y"/>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2" fill="hold" grpId="3"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1+ppt_w/2"/>
                                          </p:val>
                                        </p:tav>
                                      </p:tavLst>
                                    </p:anim>
                                    <p:anim calcmode="lin" valueType="num">
                                      <p:cBhvr additive="base">
                                        <p:cTn id="127" dur="3000"/>
                                        <p:tgtEl>
                                          <p:spTgt spid="9"/>
                                        </p:tgtEl>
                                        <p:attrNameLst>
                                          <p:attrName>ppt_y</p:attrName>
                                        </p:attrNameLst>
                                      </p:cBhvr>
                                      <p:tavLst>
                                        <p:tav tm="0">
                                          <p:val>
                                            <p:strVal val="ppt_y"/>
                                          </p:val>
                                        </p:tav>
                                        <p:tav tm="100000">
                                          <p:val>
                                            <p:strVal val="ppt_y"/>
                                          </p:val>
                                        </p:tav>
                                      </p:tavLst>
                                    </p:anim>
                                    <p:set>
                                      <p:cBhvr>
                                        <p:cTn id="128" dur="1" fill="hold">
                                          <p:stCondLst>
                                            <p:cond delay="2999"/>
                                          </p:stCondLst>
                                        </p:cTn>
                                        <p:tgtEl>
                                          <p:spTgt spid="9"/>
                                        </p:tgtEl>
                                        <p:attrNameLst>
                                          <p:attrName>style.visibility</p:attrName>
                                        </p:attrNameLst>
                                      </p:cBhvr>
                                      <p:to>
                                        <p:strVal val="hidden"/>
                                      </p:to>
                                    </p:set>
                                  </p:childTnLst>
                                </p:cTn>
                              </p:par>
                              <p:par>
                                <p:cTn id="129" presetID="2" presetClass="exit" presetSubtype="2" fill="hold" grpId="3" nodeType="withEffect">
                                  <p:stCondLst>
                                    <p:cond delay="0"/>
                                  </p:stCondLst>
                                  <p:childTnLst>
                                    <p:anim calcmode="lin" valueType="num">
                                      <p:cBhvr additive="base">
                                        <p:cTn id="130" dur="3000"/>
                                        <p:tgtEl>
                                          <p:spTgt spid="12"/>
                                        </p:tgtEl>
                                        <p:attrNameLst>
                                          <p:attrName>ppt_x</p:attrName>
                                        </p:attrNameLst>
                                      </p:cBhvr>
                                      <p:tavLst>
                                        <p:tav tm="0">
                                          <p:val>
                                            <p:strVal val="ppt_x"/>
                                          </p:val>
                                        </p:tav>
                                        <p:tav tm="100000">
                                          <p:val>
                                            <p:strVal val="1+ppt_w/2"/>
                                          </p:val>
                                        </p:tav>
                                      </p:tavLst>
                                    </p:anim>
                                    <p:anim calcmode="lin" valueType="num">
                                      <p:cBhvr additive="base">
                                        <p:cTn id="131" dur="3000"/>
                                        <p:tgtEl>
                                          <p:spTgt spid="12"/>
                                        </p:tgtEl>
                                        <p:attrNameLst>
                                          <p:attrName>ppt_y</p:attrName>
                                        </p:attrNameLst>
                                      </p:cBhvr>
                                      <p:tavLst>
                                        <p:tav tm="0">
                                          <p:val>
                                            <p:strVal val="ppt_y"/>
                                          </p:val>
                                        </p:tav>
                                        <p:tav tm="100000">
                                          <p:val>
                                            <p:strVal val="ppt_y"/>
                                          </p:val>
                                        </p:tav>
                                      </p:tavLst>
                                    </p:anim>
                                    <p:set>
                                      <p:cBhvr>
                                        <p:cTn id="132" dur="1" fill="hold">
                                          <p:stCondLst>
                                            <p:cond delay="2999"/>
                                          </p:stCondLst>
                                        </p:cTn>
                                        <p:tgtEl>
                                          <p:spTgt spid="12"/>
                                        </p:tgtEl>
                                        <p:attrNameLst>
                                          <p:attrName>style.visibility</p:attrName>
                                        </p:attrNameLst>
                                      </p:cBhvr>
                                      <p:to>
                                        <p:strVal val="hidden"/>
                                      </p:to>
                                    </p:set>
                                  </p:childTnLst>
                                </p:cTn>
                              </p:par>
                              <p:par>
                                <p:cTn id="133" presetID="2" presetClass="exit" presetSubtype="2" fill="hold" grpId="3" nodeType="withEffect">
                                  <p:stCondLst>
                                    <p:cond delay="0"/>
                                  </p:stCondLst>
                                  <p:childTnLst>
                                    <p:anim calcmode="lin" valueType="num">
                                      <p:cBhvr additive="base">
                                        <p:cTn id="134" dur="3000"/>
                                        <p:tgtEl>
                                          <p:spTgt spid="14"/>
                                        </p:tgtEl>
                                        <p:attrNameLst>
                                          <p:attrName>ppt_x</p:attrName>
                                        </p:attrNameLst>
                                      </p:cBhvr>
                                      <p:tavLst>
                                        <p:tav tm="0">
                                          <p:val>
                                            <p:strVal val="ppt_x"/>
                                          </p:val>
                                        </p:tav>
                                        <p:tav tm="100000">
                                          <p:val>
                                            <p:strVal val="1+ppt_w/2"/>
                                          </p:val>
                                        </p:tav>
                                      </p:tavLst>
                                    </p:anim>
                                    <p:anim calcmode="lin" valueType="num">
                                      <p:cBhvr additive="base">
                                        <p:cTn id="135" dur="3000"/>
                                        <p:tgtEl>
                                          <p:spTgt spid="14"/>
                                        </p:tgtEl>
                                        <p:attrNameLst>
                                          <p:attrName>ppt_y</p:attrName>
                                        </p:attrNameLst>
                                      </p:cBhvr>
                                      <p:tavLst>
                                        <p:tav tm="0">
                                          <p:val>
                                            <p:strVal val="ppt_y"/>
                                          </p:val>
                                        </p:tav>
                                        <p:tav tm="100000">
                                          <p:val>
                                            <p:strVal val="ppt_y"/>
                                          </p:val>
                                        </p:tav>
                                      </p:tavLst>
                                    </p:anim>
                                    <p:set>
                                      <p:cBhvr>
                                        <p:cTn id="136" dur="1" fill="hold">
                                          <p:stCondLst>
                                            <p:cond delay="2999"/>
                                          </p:stCondLst>
                                        </p:cTn>
                                        <p:tgtEl>
                                          <p:spTgt spid="14"/>
                                        </p:tgtEl>
                                        <p:attrNameLst>
                                          <p:attrName>style.visibility</p:attrName>
                                        </p:attrNameLst>
                                      </p:cBhvr>
                                      <p:to>
                                        <p:strVal val="hidden"/>
                                      </p:to>
                                    </p:set>
                                  </p:childTnLst>
                                </p:cTn>
                              </p:par>
                              <p:par>
                                <p:cTn id="137" presetID="2" presetClass="exit" presetSubtype="2" fill="hold" grpId="3"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ppt_y"/>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8" fill="hold" grpId="3" nodeType="withEffect">
                                  <p:stCondLst>
                                    <p:cond delay="0"/>
                                  </p:stCondLst>
                                  <p:childTnLst>
                                    <p:anim calcmode="lin" valueType="num">
                                      <p:cBhvr additive="base">
                                        <p:cTn id="142" dur="3000"/>
                                        <p:tgtEl>
                                          <p:spTgt spid="6"/>
                                        </p:tgtEl>
                                        <p:attrNameLst>
                                          <p:attrName>ppt_x</p:attrName>
                                        </p:attrNameLst>
                                      </p:cBhvr>
                                      <p:tavLst>
                                        <p:tav tm="0">
                                          <p:val>
                                            <p:strVal val="ppt_x"/>
                                          </p:val>
                                        </p:tav>
                                        <p:tav tm="100000">
                                          <p:val>
                                            <p:strVal val="0-ppt_w/2"/>
                                          </p:val>
                                        </p:tav>
                                      </p:tavLst>
                                    </p:anim>
                                    <p:anim calcmode="lin" valueType="num">
                                      <p:cBhvr additive="base">
                                        <p:cTn id="143" dur="3000"/>
                                        <p:tgtEl>
                                          <p:spTgt spid="6"/>
                                        </p:tgtEl>
                                        <p:attrNameLst>
                                          <p:attrName>ppt_y</p:attrName>
                                        </p:attrNameLst>
                                      </p:cBhvr>
                                      <p:tavLst>
                                        <p:tav tm="0">
                                          <p:val>
                                            <p:strVal val="ppt_y"/>
                                          </p:val>
                                        </p:tav>
                                        <p:tav tm="100000">
                                          <p:val>
                                            <p:strVal val="ppt_y"/>
                                          </p:val>
                                        </p:tav>
                                      </p:tavLst>
                                    </p:anim>
                                    <p:set>
                                      <p:cBhvr>
                                        <p:cTn id="144" dur="1" fill="hold">
                                          <p:stCondLst>
                                            <p:cond delay="2999"/>
                                          </p:stCondLst>
                                        </p:cTn>
                                        <p:tgtEl>
                                          <p:spTgt spid="6"/>
                                        </p:tgtEl>
                                        <p:attrNameLst>
                                          <p:attrName>style.visibility</p:attrName>
                                        </p:attrNameLst>
                                      </p:cBhvr>
                                      <p:to>
                                        <p:strVal val="hidden"/>
                                      </p:to>
                                    </p:set>
                                  </p:childTnLst>
                                </p:cTn>
                              </p:par>
                              <p:par>
                                <p:cTn id="145" presetID="2" presetClass="exit" presetSubtype="8" fill="hold" grpId="3" nodeType="withEffect">
                                  <p:stCondLst>
                                    <p:cond delay="0"/>
                                  </p:stCondLst>
                                  <p:childTnLst>
                                    <p:anim calcmode="lin" valueType="num">
                                      <p:cBhvr additive="base">
                                        <p:cTn id="146" dur="3000"/>
                                        <p:tgtEl>
                                          <p:spTgt spid="8"/>
                                        </p:tgtEl>
                                        <p:attrNameLst>
                                          <p:attrName>ppt_x</p:attrName>
                                        </p:attrNameLst>
                                      </p:cBhvr>
                                      <p:tavLst>
                                        <p:tav tm="0">
                                          <p:val>
                                            <p:strVal val="ppt_x"/>
                                          </p:val>
                                        </p:tav>
                                        <p:tav tm="100000">
                                          <p:val>
                                            <p:strVal val="0-ppt_w/2"/>
                                          </p:val>
                                        </p:tav>
                                      </p:tavLst>
                                    </p:anim>
                                    <p:anim calcmode="lin" valueType="num">
                                      <p:cBhvr additive="base">
                                        <p:cTn id="147" dur="3000"/>
                                        <p:tgtEl>
                                          <p:spTgt spid="8"/>
                                        </p:tgtEl>
                                        <p:attrNameLst>
                                          <p:attrName>ppt_y</p:attrName>
                                        </p:attrNameLst>
                                      </p:cBhvr>
                                      <p:tavLst>
                                        <p:tav tm="0">
                                          <p:val>
                                            <p:strVal val="ppt_y"/>
                                          </p:val>
                                        </p:tav>
                                        <p:tav tm="100000">
                                          <p:val>
                                            <p:strVal val="ppt_y"/>
                                          </p:val>
                                        </p:tav>
                                      </p:tavLst>
                                    </p:anim>
                                    <p:set>
                                      <p:cBhvr>
                                        <p:cTn id="148" dur="1" fill="hold">
                                          <p:stCondLst>
                                            <p:cond delay="2999"/>
                                          </p:stCondLst>
                                        </p:cTn>
                                        <p:tgtEl>
                                          <p:spTgt spid="8"/>
                                        </p:tgtEl>
                                        <p:attrNameLst>
                                          <p:attrName>style.visibility</p:attrName>
                                        </p:attrNameLst>
                                      </p:cBhvr>
                                      <p:to>
                                        <p:strVal val="hidden"/>
                                      </p:to>
                                    </p:set>
                                  </p:childTnLst>
                                </p:cTn>
                              </p:par>
                              <p:par>
                                <p:cTn id="149" presetID="2" presetClass="exit" presetSubtype="8" fill="hold" grpId="3" nodeType="withEffect">
                                  <p:stCondLst>
                                    <p:cond delay="0"/>
                                  </p:stCondLst>
                                  <p:childTnLst>
                                    <p:anim calcmode="lin" valueType="num">
                                      <p:cBhvr additive="base">
                                        <p:cTn id="150" dur="3000"/>
                                        <p:tgtEl>
                                          <p:spTgt spid="10"/>
                                        </p:tgtEl>
                                        <p:attrNameLst>
                                          <p:attrName>ppt_x</p:attrName>
                                        </p:attrNameLst>
                                      </p:cBhvr>
                                      <p:tavLst>
                                        <p:tav tm="0">
                                          <p:val>
                                            <p:strVal val="ppt_x"/>
                                          </p:val>
                                        </p:tav>
                                        <p:tav tm="100000">
                                          <p:val>
                                            <p:strVal val="0-ppt_w/2"/>
                                          </p:val>
                                        </p:tav>
                                      </p:tavLst>
                                    </p:anim>
                                    <p:anim calcmode="lin" valueType="num">
                                      <p:cBhvr additive="base">
                                        <p:cTn id="151" dur="3000"/>
                                        <p:tgtEl>
                                          <p:spTgt spid="10"/>
                                        </p:tgtEl>
                                        <p:attrNameLst>
                                          <p:attrName>ppt_y</p:attrName>
                                        </p:attrNameLst>
                                      </p:cBhvr>
                                      <p:tavLst>
                                        <p:tav tm="0">
                                          <p:val>
                                            <p:strVal val="ppt_y"/>
                                          </p:val>
                                        </p:tav>
                                        <p:tav tm="100000">
                                          <p:val>
                                            <p:strVal val="ppt_y"/>
                                          </p:val>
                                        </p:tav>
                                      </p:tavLst>
                                    </p:anim>
                                    <p:set>
                                      <p:cBhvr>
                                        <p:cTn id="152" dur="1" fill="hold">
                                          <p:stCondLst>
                                            <p:cond delay="2999"/>
                                          </p:stCondLst>
                                        </p:cTn>
                                        <p:tgtEl>
                                          <p:spTgt spid="10"/>
                                        </p:tgtEl>
                                        <p:attrNameLst>
                                          <p:attrName>style.visibility</p:attrName>
                                        </p:attrNameLst>
                                      </p:cBhvr>
                                      <p:to>
                                        <p:strVal val="hidden"/>
                                      </p:to>
                                    </p:set>
                                  </p:childTnLst>
                                </p:cTn>
                              </p:par>
                              <p:par>
                                <p:cTn id="153" presetID="2" presetClass="exit" presetSubtype="8" fill="hold" grpId="3" nodeType="withEffect">
                                  <p:stCondLst>
                                    <p:cond delay="0"/>
                                  </p:stCondLst>
                                  <p:childTnLst>
                                    <p:anim calcmode="lin" valueType="num">
                                      <p:cBhvr additive="base">
                                        <p:cTn id="154" dur="3000"/>
                                        <p:tgtEl>
                                          <p:spTgt spid="11"/>
                                        </p:tgtEl>
                                        <p:attrNameLst>
                                          <p:attrName>ppt_x</p:attrName>
                                        </p:attrNameLst>
                                      </p:cBhvr>
                                      <p:tavLst>
                                        <p:tav tm="0">
                                          <p:val>
                                            <p:strVal val="ppt_x"/>
                                          </p:val>
                                        </p:tav>
                                        <p:tav tm="100000">
                                          <p:val>
                                            <p:strVal val="0-ppt_w/2"/>
                                          </p:val>
                                        </p:tav>
                                      </p:tavLst>
                                    </p:anim>
                                    <p:anim calcmode="lin" valueType="num">
                                      <p:cBhvr additive="base">
                                        <p:cTn id="155" dur="3000"/>
                                        <p:tgtEl>
                                          <p:spTgt spid="11"/>
                                        </p:tgtEl>
                                        <p:attrNameLst>
                                          <p:attrName>ppt_y</p:attrName>
                                        </p:attrNameLst>
                                      </p:cBhvr>
                                      <p:tavLst>
                                        <p:tav tm="0">
                                          <p:val>
                                            <p:strVal val="ppt_y"/>
                                          </p:val>
                                        </p:tav>
                                        <p:tav tm="100000">
                                          <p:val>
                                            <p:strVal val="ppt_y"/>
                                          </p:val>
                                        </p:tav>
                                      </p:tavLst>
                                    </p:anim>
                                    <p:set>
                                      <p:cBhvr>
                                        <p:cTn id="156" dur="1" fill="hold">
                                          <p:stCondLst>
                                            <p:cond delay="2999"/>
                                          </p:stCondLst>
                                        </p:cTn>
                                        <p:tgtEl>
                                          <p:spTgt spid="11"/>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3000"/>
                                        <p:tgtEl>
                                          <p:spTgt spid="13"/>
                                        </p:tgtEl>
                                        <p:attrNameLst>
                                          <p:attrName>ppt_x</p:attrName>
                                        </p:attrNameLst>
                                      </p:cBhvr>
                                      <p:tavLst>
                                        <p:tav tm="0">
                                          <p:val>
                                            <p:strVal val="ppt_x"/>
                                          </p:val>
                                        </p:tav>
                                        <p:tav tm="100000">
                                          <p:val>
                                            <p:strVal val="0-ppt_w/2"/>
                                          </p:val>
                                        </p:tav>
                                      </p:tavLst>
                                    </p:anim>
                                    <p:anim calcmode="lin" valueType="num">
                                      <p:cBhvr additive="base">
                                        <p:cTn id="159" dur="3000"/>
                                        <p:tgtEl>
                                          <p:spTgt spid="13"/>
                                        </p:tgtEl>
                                        <p:attrNameLst>
                                          <p:attrName>ppt_y</p:attrName>
                                        </p:attrNameLst>
                                      </p:cBhvr>
                                      <p:tavLst>
                                        <p:tav tm="0">
                                          <p:val>
                                            <p:strVal val="ppt_y"/>
                                          </p:val>
                                        </p:tav>
                                        <p:tav tm="100000">
                                          <p:val>
                                            <p:strVal val="ppt_y"/>
                                          </p:val>
                                        </p:tav>
                                      </p:tavLst>
                                    </p:anim>
                                    <p:set>
                                      <p:cBhvr>
                                        <p:cTn id="160" dur="1" fill="hold">
                                          <p:stCondLst>
                                            <p:cond delay="2999"/>
                                          </p:stCondLst>
                                        </p:cTn>
                                        <p:tgtEl>
                                          <p:spTgt spid="13"/>
                                        </p:tgtEl>
                                        <p:attrNameLst>
                                          <p:attrName>style.visibility</p:attrName>
                                        </p:attrNameLst>
                                      </p:cBhvr>
                                      <p:to>
                                        <p:strVal val="hidden"/>
                                      </p:to>
                                    </p:set>
                                  </p:childTnLst>
                                </p:cTn>
                              </p:par>
                              <p:par>
                                <p:cTn id="161" presetID="2" presetClass="exit" presetSubtype="8" fill="hold" grpId="3"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ppt_y"/>
                                          </p:val>
                                        </p:tav>
                                      </p:tavLst>
                                    </p:anim>
                                    <p:set>
                                      <p:cBhvr>
                                        <p:cTn id="164" dur="1" fill="hold">
                                          <p:stCondLst>
                                            <p:cond delay="2999"/>
                                          </p:stCondLst>
                                        </p:cTn>
                                        <p:tgtEl>
                                          <p:spTgt spid="16"/>
                                        </p:tgtEl>
                                        <p:attrNameLst>
                                          <p:attrName>style.visibility</p:attrName>
                                        </p:attrNameLst>
                                      </p:cBhvr>
                                      <p:to>
                                        <p:strVal val="hidden"/>
                                      </p:to>
                                    </p:set>
                                  </p:childTnLst>
                                </p:cTn>
                              </p:par>
                              <p:par>
                                <p:cTn id="165" presetID="13" presetClass="exit" presetSubtype="32" fill="hold" grpId="4" nodeType="withEffect">
                                  <p:stCondLst>
                                    <p:cond delay="0"/>
                                  </p:stCondLst>
                                  <p:childTnLst>
                                    <p:animEffect transition="out" filter="plus(out)">
                                      <p:cBhvr>
                                        <p:cTn id="166" dur="3000"/>
                                        <p:tgtEl>
                                          <p:spTgt spid="5"/>
                                        </p:tgtEl>
                                      </p:cBhvr>
                                    </p:animEffect>
                                    <p:set>
                                      <p:cBhvr>
                                        <p:cTn id="167" dur="1" fill="hold">
                                          <p:stCondLst>
                                            <p:cond delay="2999"/>
                                          </p:stCondLst>
                                        </p:cTn>
                                        <p:tgtEl>
                                          <p:spTgt spid="5"/>
                                        </p:tgtEl>
                                        <p:attrNameLst>
                                          <p:attrName>style.visibility</p:attrName>
                                        </p:attrNameLst>
                                      </p:cBhvr>
                                      <p:to>
                                        <p:strVal val="hidden"/>
                                      </p:to>
                                    </p:set>
                                  </p:childTnLst>
                                </p:cTn>
                              </p:par>
                              <p:par>
                                <p:cTn id="168" presetID="13" presetClass="exit" presetSubtype="32" fill="hold" grpId="4" nodeType="withEffect">
                                  <p:stCondLst>
                                    <p:cond delay="0"/>
                                  </p:stCondLst>
                                  <p:childTnLst>
                                    <p:animEffect transition="out" filter="plus(out)">
                                      <p:cBhvr>
                                        <p:cTn id="169" dur="3000"/>
                                        <p:tgtEl>
                                          <p:spTgt spid="6"/>
                                        </p:tgtEl>
                                      </p:cBhvr>
                                    </p:animEffect>
                                    <p:set>
                                      <p:cBhvr>
                                        <p:cTn id="170" dur="1" fill="hold">
                                          <p:stCondLst>
                                            <p:cond delay="2999"/>
                                          </p:stCondLst>
                                        </p:cTn>
                                        <p:tgtEl>
                                          <p:spTgt spid="6"/>
                                        </p:tgtEl>
                                        <p:attrNameLst>
                                          <p:attrName>style.visibility</p:attrName>
                                        </p:attrNameLst>
                                      </p:cBhvr>
                                      <p:to>
                                        <p:strVal val="hidden"/>
                                      </p:to>
                                    </p:set>
                                  </p:childTnLst>
                                </p:cTn>
                              </p:par>
                              <p:par>
                                <p:cTn id="171" presetID="13" presetClass="exit" presetSubtype="32" fill="hold" grpId="4" nodeType="withEffect">
                                  <p:stCondLst>
                                    <p:cond delay="0"/>
                                  </p:stCondLst>
                                  <p:childTnLst>
                                    <p:animEffect transition="out" filter="plus(out)">
                                      <p:cBhvr>
                                        <p:cTn id="172" dur="3000"/>
                                        <p:tgtEl>
                                          <p:spTgt spid="7"/>
                                        </p:tgtEl>
                                      </p:cBhvr>
                                    </p:animEffect>
                                    <p:set>
                                      <p:cBhvr>
                                        <p:cTn id="173" dur="1" fill="hold">
                                          <p:stCondLst>
                                            <p:cond delay="2999"/>
                                          </p:stCondLst>
                                        </p:cTn>
                                        <p:tgtEl>
                                          <p:spTgt spid="7"/>
                                        </p:tgtEl>
                                        <p:attrNameLst>
                                          <p:attrName>style.visibility</p:attrName>
                                        </p:attrNameLst>
                                      </p:cBhvr>
                                      <p:to>
                                        <p:strVal val="hidden"/>
                                      </p:to>
                                    </p:set>
                                  </p:childTnLst>
                                </p:cTn>
                              </p:par>
                              <p:par>
                                <p:cTn id="174" presetID="13" presetClass="exit" presetSubtype="32" fill="hold" grpId="4" nodeType="withEffect">
                                  <p:stCondLst>
                                    <p:cond delay="0"/>
                                  </p:stCondLst>
                                  <p:childTnLst>
                                    <p:animEffect transition="out" filter="plus(out)">
                                      <p:cBhvr>
                                        <p:cTn id="175" dur="3000"/>
                                        <p:tgtEl>
                                          <p:spTgt spid="8"/>
                                        </p:tgtEl>
                                      </p:cBhvr>
                                    </p:animEffect>
                                    <p:set>
                                      <p:cBhvr>
                                        <p:cTn id="176" dur="1" fill="hold">
                                          <p:stCondLst>
                                            <p:cond delay="2999"/>
                                          </p:stCondLst>
                                        </p:cTn>
                                        <p:tgtEl>
                                          <p:spTgt spid="8"/>
                                        </p:tgtEl>
                                        <p:attrNameLst>
                                          <p:attrName>style.visibility</p:attrName>
                                        </p:attrNameLst>
                                      </p:cBhvr>
                                      <p:to>
                                        <p:strVal val="hidden"/>
                                      </p:to>
                                    </p:set>
                                  </p:childTnLst>
                                </p:cTn>
                              </p:par>
                              <p:par>
                                <p:cTn id="177" presetID="13" presetClass="exit" presetSubtype="32" fill="hold" grpId="4" nodeType="withEffect">
                                  <p:stCondLst>
                                    <p:cond delay="0"/>
                                  </p:stCondLst>
                                  <p:childTnLst>
                                    <p:animEffect transition="out" filter="plus(out)">
                                      <p:cBhvr>
                                        <p:cTn id="178" dur="3000"/>
                                        <p:tgtEl>
                                          <p:spTgt spid="9"/>
                                        </p:tgtEl>
                                      </p:cBhvr>
                                    </p:animEffect>
                                    <p:set>
                                      <p:cBhvr>
                                        <p:cTn id="179" dur="1" fill="hold">
                                          <p:stCondLst>
                                            <p:cond delay="2999"/>
                                          </p:stCondLst>
                                        </p:cTn>
                                        <p:tgtEl>
                                          <p:spTgt spid="9"/>
                                        </p:tgtEl>
                                        <p:attrNameLst>
                                          <p:attrName>style.visibility</p:attrName>
                                        </p:attrNameLst>
                                      </p:cBhvr>
                                      <p:to>
                                        <p:strVal val="hidden"/>
                                      </p:to>
                                    </p:set>
                                  </p:childTnLst>
                                </p:cTn>
                              </p:par>
                              <p:par>
                                <p:cTn id="180" presetID="13" presetClass="exit" presetSubtype="32" fill="hold" grpId="4" nodeType="withEffect">
                                  <p:stCondLst>
                                    <p:cond delay="0"/>
                                  </p:stCondLst>
                                  <p:childTnLst>
                                    <p:animEffect transition="out" filter="plus(out)">
                                      <p:cBhvr>
                                        <p:cTn id="181" dur="3000"/>
                                        <p:tgtEl>
                                          <p:spTgt spid="10"/>
                                        </p:tgtEl>
                                      </p:cBhvr>
                                    </p:animEffect>
                                    <p:set>
                                      <p:cBhvr>
                                        <p:cTn id="182" dur="1" fill="hold">
                                          <p:stCondLst>
                                            <p:cond delay="2999"/>
                                          </p:stCondLst>
                                        </p:cTn>
                                        <p:tgtEl>
                                          <p:spTgt spid="10"/>
                                        </p:tgtEl>
                                        <p:attrNameLst>
                                          <p:attrName>style.visibility</p:attrName>
                                        </p:attrNameLst>
                                      </p:cBhvr>
                                      <p:to>
                                        <p:strVal val="hidden"/>
                                      </p:to>
                                    </p:set>
                                  </p:childTnLst>
                                </p:cTn>
                              </p:par>
                              <p:par>
                                <p:cTn id="183" presetID="13" presetClass="exit" presetSubtype="32" fill="hold" grpId="4" nodeType="withEffect">
                                  <p:stCondLst>
                                    <p:cond delay="0"/>
                                  </p:stCondLst>
                                  <p:childTnLst>
                                    <p:animEffect transition="out" filter="plus(out)">
                                      <p:cBhvr>
                                        <p:cTn id="184" dur="3000"/>
                                        <p:tgtEl>
                                          <p:spTgt spid="11"/>
                                        </p:tgtEl>
                                      </p:cBhvr>
                                    </p:animEffect>
                                    <p:set>
                                      <p:cBhvr>
                                        <p:cTn id="185" dur="1" fill="hold">
                                          <p:stCondLst>
                                            <p:cond delay="2999"/>
                                          </p:stCondLst>
                                        </p:cTn>
                                        <p:tgtEl>
                                          <p:spTgt spid="11"/>
                                        </p:tgtEl>
                                        <p:attrNameLst>
                                          <p:attrName>style.visibility</p:attrName>
                                        </p:attrNameLst>
                                      </p:cBhvr>
                                      <p:to>
                                        <p:strVal val="hidden"/>
                                      </p:to>
                                    </p:set>
                                  </p:childTnLst>
                                </p:cTn>
                              </p:par>
                              <p:par>
                                <p:cTn id="186" presetID="13" presetClass="exit" presetSubtype="32" fill="hold" grpId="4" nodeType="withEffect">
                                  <p:stCondLst>
                                    <p:cond delay="0"/>
                                  </p:stCondLst>
                                  <p:childTnLst>
                                    <p:animEffect transition="out" filter="plus(out)">
                                      <p:cBhvr>
                                        <p:cTn id="187" dur="3000"/>
                                        <p:tgtEl>
                                          <p:spTgt spid="12"/>
                                        </p:tgtEl>
                                      </p:cBhvr>
                                    </p:animEffect>
                                    <p:set>
                                      <p:cBhvr>
                                        <p:cTn id="188" dur="1" fill="hold">
                                          <p:stCondLst>
                                            <p:cond delay="2999"/>
                                          </p:stCondLst>
                                        </p:cTn>
                                        <p:tgtEl>
                                          <p:spTgt spid="12"/>
                                        </p:tgtEl>
                                        <p:attrNameLst>
                                          <p:attrName>style.visibility</p:attrName>
                                        </p:attrNameLst>
                                      </p:cBhvr>
                                      <p:to>
                                        <p:strVal val="hidden"/>
                                      </p:to>
                                    </p:set>
                                  </p:childTnLst>
                                </p:cTn>
                              </p:par>
                              <p:par>
                                <p:cTn id="189" presetID="13" presetClass="exit" presetSubtype="32" fill="hold" grpId="4" nodeType="withEffect">
                                  <p:stCondLst>
                                    <p:cond delay="0"/>
                                  </p:stCondLst>
                                  <p:childTnLst>
                                    <p:animEffect transition="out" filter="plus(out)">
                                      <p:cBhvr>
                                        <p:cTn id="190" dur="3000"/>
                                        <p:tgtEl>
                                          <p:spTgt spid="13"/>
                                        </p:tgtEl>
                                      </p:cBhvr>
                                    </p:animEffect>
                                    <p:set>
                                      <p:cBhvr>
                                        <p:cTn id="191" dur="1" fill="hold">
                                          <p:stCondLst>
                                            <p:cond delay="2999"/>
                                          </p:stCondLst>
                                        </p:cTn>
                                        <p:tgtEl>
                                          <p:spTgt spid="13"/>
                                        </p:tgtEl>
                                        <p:attrNameLst>
                                          <p:attrName>style.visibility</p:attrName>
                                        </p:attrNameLst>
                                      </p:cBhvr>
                                      <p:to>
                                        <p:strVal val="hidden"/>
                                      </p:to>
                                    </p:set>
                                  </p:childTnLst>
                                </p:cTn>
                              </p:par>
                              <p:par>
                                <p:cTn id="192" presetID="13" presetClass="exit" presetSubtype="32" fill="hold" grpId="4" nodeType="withEffect">
                                  <p:stCondLst>
                                    <p:cond delay="0"/>
                                  </p:stCondLst>
                                  <p:childTnLst>
                                    <p:animEffect transition="out" filter="plus(out)">
                                      <p:cBhvr>
                                        <p:cTn id="193" dur="3000"/>
                                        <p:tgtEl>
                                          <p:spTgt spid="14"/>
                                        </p:tgtEl>
                                      </p:cBhvr>
                                    </p:animEffect>
                                    <p:set>
                                      <p:cBhvr>
                                        <p:cTn id="194" dur="1" fill="hold">
                                          <p:stCondLst>
                                            <p:cond delay="2999"/>
                                          </p:stCondLst>
                                        </p:cTn>
                                        <p:tgtEl>
                                          <p:spTgt spid="14"/>
                                        </p:tgtEl>
                                        <p:attrNameLst>
                                          <p:attrName>style.visibility</p:attrName>
                                        </p:attrNameLst>
                                      </p:cBhvr>
                                      <p:to>
                                        <p:strVal val="hidden"/>
                                      </p:to>
                                    </p:set>
                                  </p:childTnLst>
                                </p:cTn>
                              </p:par>
                              <p:par>
                                <p:cTn id="195" presetID="13" presetClass="exit" presetSubtype="32" fill="hold" grpId="4" nodeType="withEffect">
                                  <p:stCondLst>
                                    <p:cond delay="0"/>
                                  </p:stCondLst>
                                  <p:childTnLst>
                                    <p:animEffect transition="out" filter="plus(out)">
                                      <p:cBhvr>
                                        <p:cTn id="196" dur="3000"/>
                                        <p:tgtEl>
                                          <p:spTgt spid="15"/>
                                        </p:tgtEl>
                                      </p:cBhvr>
                                    </p:animEffect>
                                    <p:set>
                                      <p:cBhvr>
                                        <p:cTn id="197" dur="1" fill="hold">
                                          <p:stCondLst>
                                            <p:cond delay="2999"/>
                                          </p:stCondLst>
                                        </p:cTn>
                                        <p:tgtEl>
                                          <p:spTgt spid="15"/>
                                        </p:tgtEl>
                                        <p:attrNameLst>
                                          <p:attrName>style.visibility</p:attrName>
                                        </p:attrNameLst>
                                      </p:cBhvr>
                                      <p:to>
                                        <p:strVal val="hidden"/>
                                      </p:to>
                                    </p:set>
                                  </p:childTnLst>
                                </p:cTn>
                              </p:par>
                              <p:par>
                                <p:cTn id="198" presetID="13" presetClass="exit" presetSubtype="32" fill="hold" grpId="4" nodeType="withEffect">
                                  <p:stCondLst>
                                    <p:cond delay="0"/>
                                  </p:stCondLst>
                                  <p:childTnLst>
                                    <p:animEffect transition="out" filter="plus(out)">
                                      <p:cBhvr>
                                        <p:cTn id="199" dur="3000"/>
                                        <p:tgtEl>
                                          <p:spTgt spid="16"/>
                                        </p:tgtEl>
                                      </p:cBhvr>
                                    </p:animEffect>
                                    <p:set>
                                      <p:cBhvr>
                                        <p:cTn id="200" dur="1" fill="hold">
                                          <p:stCondLst>
                                            <p:cond delay="2999"/>
                                          </p:stCondLst>
                                        </p:cTn>
                                        <p:tgtEl>
                                          <p:spTgt spid="16"/>
                                        </p:tgtEl>
                                        <p:attrNameLst>
                                          <p:attrName>style.visibility</p:attrName>
                                        </p:attrNameLst>
                                      </p:cBhvr>
                                      <p:to>
                                        <p:strVal val="hidden"/>
                                      </p:to>
                                    </p:set>
                                  </p:childTnLst>
                                </p:cTn>
                              </p:par>
                              <p:par>
                                <p:cTn id="201" presetID="8" presetClass="emph" presetSubtype="0" fill="hold" grpId="5" nodeType="withEffect">
                                  <p:stCondLst>
                                    <p:cond delay="0"/>
                                  </p:stCondLst>
                                  <p:childTnLst>
                                    <p:animRot by="21600000">
                                      <p:cBhvr>
                                        <p:cTn id="202" dur="3000" fill="hold"/>
                                        <p:tgtEl>
                                          <p:spTgt spid="5"/>
                                        </p:tgtEl>
                                        <p:attrNameLst>
                                          <p:attrName>r</p:attrName>
                                        </p:attrNameLst>
                                      </p:cBhvr>
                                    </p:animRot>
                                  </p:childTnLst>
                                </p:cTn>
                              </p:par>
                              <p:par>
                                <p:cTn id="203" presetID="8" presetClass="emph" presetSubtype="0" fill="hold" grpId="5" nodeType="withEffect">
                                  <p:stCondLst>
                                    <p:cond delay="0"/>
                                  </p:stCondLst>
                                  <p:childTnLst>
                                    <p:animRot by="21600000">
                                      <p:cBhvr>
                                        <p:cTn id="204" dur="3000" fill="hold"/>
                                        <p:tgtEl>
                                          <p:spTgt spid="7"/>
                                        </p:tgtEl>
                                        <p:attrNameLst>
                                          <p:attrName>r</p:attrName>
                                        </p:attrNameLst>
                                      </p:cBhvr>
                                    </p:animRot>
                                  </p:childTnLst>
                                </p:cTn>
                              </p:par>
                              <p:par>
                                <p:cTn id="205" presetID="8" presetClass="emph" presetSubtype="0" fill="hold" grpId="5" nodeType="withEffect">
                                  <p:stCondLst>
                                    <p:cond delay="0"/>
                                  </p:stCondLst>
                                  <p:childTnLst>
                                    <p:animRot by="21600000">
                                      <p:cBhvr>
                                        <p:cTn id="206" dur="3000" fill="hold"/>
                                        <p:tgtEl>
                                          <p:spTgt spid="9"/>
                                        </p:tgtEl>
                                        <p:attrNameLst>
                                          <p:attrName>r</p:attrName>
                                        </p:attrNameLst>
                                      </p:cBhvr>
                                    </p:animRot>
                                  </p:childTnLst>
                                </p:cTn>
                              </p:par>
                              <p:par>
                                <p:cTn id="207" presetID="8" presetClass="emph" presetSubtype="0" fill="hold" grpId="5" nodeType="withEffect">
                                  <p:stCondLst>
                                    <p:cond delay="0"/>
                                  </p:stCondLst>
                                  <p:childTnLst>
                                    <p:animRot by="21600000">
                                      <p:cBhvr>
                                        <p:cTn id="208" dur="3000" fill="hold"/>
                                        <p:tgtEl>
                                          <p:spTgt spid="12"/>
                                        </p:tgtEl>
                                        <p:attrNameLst>
                                          <p:attrName>r</p:attrName>
                                        </p:attrNameLst>
                                      </p:cBhvr>
                                    </p:animRot>
                                  </p:childTnLst>
                                </p:cTn>
                              </p:par>
                              <p:par>
                                <p:cTn id="209" presetID="8" presetClass="emph" presetSubtype="0" fill="hold" grpId="5" nodeType="withEffect">
                                  <p:stCondLst>
                                    <p:cond delay="0"/>
                                  </p:stCondLst>
                                  <p:childTnLst>
                                    <p:animRot by="21600000">
                                      <p:cBhvr>
                                        <p:cTn id="210" dur="3000" fill="hold"/>
                                        <p:tgtEl>
                                          <p:spTgt spid="14"/>
                                        </p:tgtEl>
                                        <p:attrNameLst>
                                          <p:attrName>r</p:attrName>
                                        </p:attrNameLst>
                                      </p:cBhvr>
                                    </p:animRot>
                                  </p:childTnLst>
                                </p:cTn>
                              </p:par>
                              <p:par>
                                <p:cTn id="211" presetID="8" presetClass="emph" presetSubtype="0" fill="hold" grpId="5" nodeType="withEffect">
                                  <p:stCondLst>
                                    <p:cond delay="0"/>
                                  </p:stCondLst>
                                  <p:childTnLst>
                                    <p:animRot by="21600000">
                                      <p:cBhvr>
                                        <p:cTn id="212" dur="3000" fill="hold"/>
                                        <p:tgtEl>
                                          <p:spTgt spid="15"/>
                                        </p:tgtEl>
                                        <p:attrNameLst>
                                          <p:attrName>r</p:attrName>
                                        </p:attrNameLst>
                                      </p:cBhvr>
                                    </p:animRot>
                                  </p:childTnLst>
                                </p:cTn>
                              </p:par>
                              <p:par>
                                <p:cTn id="213" presetID="8" presetClass="emph" presetSubtype="0" fill="hold" grpId="5" nodeType="withEffect">
                                  <p:stCondLst>
                                    <p:cond delay="0"/>
                                  </p:stCondLst>
                                  <p:childTnLst>
                                    <p:animRot by="-21600000">
                                      <p:cBhvr>
                                        <p:cTn id="214" dur="3000" fill="hold"/>
                                        <p:tgtEl>
                                          <p:spTgt spid="6"/>
                                        </p:tgtEl>
                                        <p:attrNameLst>
                                          <p:attrName>r</p:attrName>
                                        </p:attrNameLst>
                                      </p:cBhvr>
                                    </p:animRot>
                                  </p:childTnLst>
                                </p:cTn>
                              </p:par>
                              <p:par>
                                <p:cTn id="215" presetID="8" presetClass="emph" presetSubtype="0" fill="hold" grpId="5" nodeType="withEffect">
                                  <p:stCondLst>
                                    <p:cond delay="0"/>
                                  </p:stCondLst>
                                  <p:childTnLst>
                                    <p:animRot by="-21600000">
                                      <p:cBhvr>
                                        <p:cTn id="216" dur="3000" fill="hold"/>
                                        <p:tgtEl>
                                          <p:spTgt spid="8"/>
                                        </p:tgtEl>
                                        <p:attrNameLst>
                                          <p:attrName>r</p:attrName>
                                        </p:attrNameLst>
                                      </p:cBhvr>
                                    </p:animRot>
                                  </p:childTnLst>
                                </p:cTn>
                              </p:par>
                              <p:par>
                                <p:cTn id="217" presetID="8" presetClass="emph" presetSubtype="0" fill="hold" grpId="5" nodeType="withEffect">
                                  <p:stCondLst>
                                    <p:cond delay="0"/>
                                  </p:stCondLst>
                                  <p:childTnLst>
                                    <p:animRot by="-21600000">
                                      <p:cBhvr>
                                        <p:cTn id="218" dur="3000" fill="hold"/>
                                        <p:tgtEl>
                                          <p:spTgt spid="10"/>
                                        </p:tgtEl>
                                        <p:attrNameLst>
                                          <p:attrName>r</p:attrName>
                                        </p:attrNameLst>
                                      </p:cBhvr>
                                    </p:animRot>
                                  </p:childTnLst>
                                </p:cTn>
                              </p:par>
                              <p:par>
                                <p:cTn id="219" presetID="8" presetClass="emph" presetSubtype="0" fill="hold" grpId="5" nodeType="withEffect">
                                  <p:stCondLst>
                                    <p:cond delay="0"/>
                                  </p:stCondLst>
                                  <p:childTnLst>
                                    <p:animRot by="-21600000">
                                      <p:cBhvr>
                                        <p:cTn id="220" dur="3000" fill="hold"/>
                                        <p:tgtEl>
                                          <p:spTgt spid="11"/>
                                        </p:tgtEl>
                                        <p:attrNameLst>
                                          <p:attrName>r</p:attrName>
                                        </p:attrNameLst>
                                      </p:cBhvr>
                                    </p:animRot>
                                  </p:childTnLst>
                                </p:cTn>
                              </p:par>
                              <p:par>
                                <p:cTn id="221" presetID="8" presetClass="emph" presetSubtype="0" fill="hold" grpId="5" nodeType="withEffect">
                                  <p:stCondLst>
                                    <p:cond delay="0"/>
                                  </p:stCondLst>
                                  <p:childTnLst>
                                    <p:animRot by="-21600000">
                                      <p:cBhvr>
                                        <p:cTn id="222" dur="3000" fill="hold"/>
                                        <p:tgtEl>
                                          <p:spTgt spid="13"/>
                                        </p:tgtEl>
                                        <p:attrNameLst>
                                          <p:attrName>r</p:attrName>
                                        </p:attrNameLst>
                                      </p:cBhvr>
                                    </p:animRot>
                                  </p:childTnLst>
                                </p:cTn>
                              </p:par>
                              <p:par>
                                <p:cTn id="223" presetID="8" presetClass="emph" presetSubtype="0" fill="hold" grpId="5" nodeType="withEffect">
                                  <p:stCondLst>
                                    <p:cond delay="0"/>
                                  </p:stCondLst>
                                  <p:childTnLst>
                                    <p:animRot by="-21600000">
                                      <p:cBhvr>
                                        <p:cTn id="224" dur="3000" fill="hold"/>
                                        <p:tgtEl>
                                          <p:spTgt spid="16"/>
                                        </p:tgtEl>
                                        <p:attrNameLst>
                                          <p:attrName>r</p:attrName>
                                        </p:attrNameLst>
                                      </p:cBhvr>
                                    </p:animRot>
                                  </p:childTnLst>
                                </p:cTn>
                              </p:par>
                              <p:par>
                                <p:cTn id="225" presetID="23" presetClass="entr" presetSubtype="288"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p:cTn id="227" dur="3000" fill="hold"/>
                                        <p:tgtEl>
                                          <p:spTgt spid="4"/>
                                        </p:tgtEl>
                                        <p:attrNameLst>
                                          <p:attrName>ppt_w</p:attrName>
                                        </p:attrNameLst>
                                      </p:cBhvr>
                                      <p:tavLst>
                                        <p:tav tm="0">
                                          <p:val>
                                            <p:strVal val="4/3*#ppt_w"/>
                                          </p:val>
                                        </p:tav>
                                        <p:tav tm="100000">
                                          <p:val>
                                            <p:strVal val="#ppt_w"/>
                                          </p:val>
                                        </p:tav>
                                      </p:tavLst>
                                    </p:anim>
                                    <p:anim calcmode="lin" valueType="num">
                                      <p:cBhvr>
                                        <p:cTn id="228" dur="3000" fill="hold"/>
                                        <p:tgtEl>
                                          <p:spTgt spid="4"/>
                                        </p:tgtEl>
                                        <p:attrNameLst>
                                          <p:attrName>ppt_h</p:attrName>
                                        </p:attrNameLst>
                                      </p:cBhvr>
                                      <p:tavLst>
                                        <p:tav tm="0">
                                          <p:val>
                                            <p:strVal val="4/3*#ppt_h"/>
                                          </p:val>
                                        </p:tav>
                                        <p:tav tm="100000">
                                          <p:val>
                                            <p:strVal val="#ppt_h"/>
                                          </p:val>
                                        </p:tav>
                                      </p:tavLst>
                                    </p:anim>
                                  </p:childTnLst>
                                </p:cTn>
                              </p:par>
                              <p:par>
                                <p:cTn id="229" presetID="16" presetClass="entr" presetSubtype="37" fill="hold" nodeType="withEffect">
                                  <p:stCondLst>
                                    <p:cond delay="0"/>
                                  </p:stCondLst>
                                  <p:childTnLst>
                                    <p:set>
                                      <p:cBhvr>
                                        <p:cTn id="230" dur="1" fill="hold">
                                          <p:stCondLst>
                                            <p:cond delay="0"/>
                                          </p:stCondLst>
                                        </p:cTn>
                                        <p:tgtEl>
                                          <p:spTgt spid="4"/>
                                        </p:tgtEl>
                                        <p:attrNameLst>
                                          <p:attrName>style.visibility</p:attrName>
                                        </p:attrNameLst>
                                      </p:cBhvr>
                                      <p:to>
                                        <p:strVal val="visible"/>
                                      </p:to>
                                    </p:set>
                                    <p:animEffect transition="in" filter="barn(outVertical)">
                                      <p:cBhvr>
                                        <p:cTn id="23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20000"/>
                  <a:lumOff val="80000"/>
                </a:schemeClr>
              </a:gs>
              <a:gs pos="50000">
                <a:srgbClr val="0033CC">
                  <a:shade val="67500"/>
                  <a:satMod val="115000"/>
                </a:srgbClr>
              </a:gs>
              <a:gs pos="100000">
                <a:srgbClr val="0033CC">
                  <a:shade val="100000"/>
                  <a:satMod val="115000"/>
                </a:srgbClr>
              </a:gs>
            </a:gsLst>
            <a:path path="circle">
              <a:fillToRect l="50000" t="50000" r="50000" b="50000"/>
            </a:path>
            <a:tileRect/>
          </a:gradFill>
        </p:spPr>
        <p:txBody>
          <a:bodyPr/>
          <a:lstStyle/>
          <a:p>
            <a:endParaRPr lang="es-ES" dirty="0"/>
          </a:p>
        </p:txBody>
      </p:sp>
      <p:pic>
        <p:nvPicPr>
          <p:cNvPr id="4" name="3 Imagen" descr="0(83).jpg"/>
          <p:cNvPicPr>
            <a:picLocks noChangeAspect="1"/>
          </p:cNvPicPr>
          <p:nvPr/>
        </p:nvPicPr>
        <p:blipFill>
          <a:blip r:embed="rId2"/>
          <a:stretch>
            <a:fillRect/>
          </a:stretch>
        </p:blipFill>
        <p:spPr>
          <a:xfrm>
            <a:off x="0" y="0"/>
            <a:ext cx="9179719" cy="6858000"/>
          </a:xfrm>
          <a:prstGeom prst="rect">
            <a:avLst/>
          </a:prstGeom>
        </p:spPr>
      </p:pic>
      <p:pic>
        <p:nvPicPr>
          <p:cNvPr id="5" name="4 Imagen" descr="w08FxQhq5OuE-tIhjQ1wthV5kWw.png"/>
          <p:cNvPicPr>
            <a:picLocks noChangeAspect="1"/>
          </p:cNvPicPr>
          <p:nvPr/>
        </p:nvPicPr>
        <p:blipFill>
          <a:blip r:embed="rId3">
            <a:duotone>
              <a:schemeClr val="accent6">
                <a:shade val="45000"/>
                <a:satMod val="135000"/>
              </a:schemeClr>
              <a:prstClr val="white"/>
            </a:duotone>
            <a:lum contrast="40000"/>
          </a:blip>
          <a:stretch>
            <a:fillRect/>
          </a:stretch>
        </p:blipFill>
        <p:spPr>
          <a:xfrm rot="871794">
            <a:off x="4098079" y="4334031"/>
            <a:ext cx="1214446" cy="2071702"/>
          </a:xfrm>
          <a:prstGeom prst="rect">
            <a:avLst/>
          </a:prstGeom>
        </p:spPr>
      </p:pic>
      <p:pic>
        <p:nvPicPr>
          <p:cNvPr id="6" name="5 Imagen" descr="w08FxQhq5OuE-tIhjQ1wthV5kWw.png"/>
          <p:cNvPicPr>
            <a:picLocks noChangeAspect="1"/>
          </p:cNvPicPr>
          <p:nvPr/>
        </p:nvPicPr>
        <p:blipFill>
          <a:blip r:embed="rId3">
            <a:duotone>
              <a:schemeClr val="accent6">
                <a:shade val="45000"/>
                <a:satMod val="135000"/>
              </a:schemeClr>
              <a:prstClr val="white"/>
            </a:duotone>
            <a:lum contrast="40000"/>
          </a:blip>
          <a:stretch>
            <a:fillRect/>
          </a:stretch>
        </p:blipFill>
        <p:spPr>
          <a:xfrm rot="529095">
            <a:off x="4011063" y="580744"/>
            <a:ext cx="1214446" cy="2095500"/>
          </a:xfrm>
          <a:prstGeom prst="rect">
            <a:avLst/>
          </a:prstGeom>
        </p:spPr>
      </p:pic>
      <p:pic>
        <p:nvPicPr>
          <p:cNvPr id="7" name="6 Imagen" descr="w08FxQhq5OuE-tIhjQ1wthV5kWw.png"/>
          <p:cNvPicPr>
            <a:picLocks noChangeAspect="1"/>
          </p:cNvPicPr>
          <p:nvPr/>
        </p:nvPicPr>
        <p:blipFill>
          <a:blip r:embed="rId3">
            <a:duotone>
              <a:schemeClr val="accent6">
                <a:shade val="45000"/>
                <a:satMod val="135000"/>
              </a:schemeClr>
              <a:prstClr val="white"/>
            </a:duotone>
            <a:lum contrast="40000"/>
          </a:blip>
          <a:stretch>
            <a:fillRect/>
          </a:stretch>
        </p:blipFill>
        <p:spPr>
          <a:xfrm rot="5400000">
            <a:off x="2095968" y="2741211"/>
            <a:ext cx="1148550" cy="2095500"/>
          </a:xfrm>
          <a:prstGeom prst="rect">
            <a:avLst/>
          </a:prstGeom>
        </p:spPr>
      </p:pic>
      <p:pic>
        <p:nvPicPr>
          <p:cNvPr id="8" name="7 Imagen" descr="w08FxQhq5OuE-tIhjQ1wthV5kWw.png"/>
          <p:cNvPicPr>
            <a:picLocks noChangeAspect="1"/>
          </p:cNvPicPr>
          <p:nvPr/>
        </p:nvPicPr>
        <p:blipFill>
          <a:blip r:embed="rId3">
            <a:duotone>
              <a:schemeClr val="accent6">
                <a:shade val="45000"/>
                <a:satMod val="135000"/>
              </a:schemeClr>
              <a:prstClr val="white"/>
            </a:duotone>
            <a:lum contrast="40000"/>
          </a:blip>
          <a:stretch>
            <a:fillRect/>
          </a:stretch>
        </p:blipFill>
        <p:spPr>
          <a:xfrm rot="7322696">
            <a:off x="2223488" y="1689337"/>
            <a:ext cx="1148550" cy="2095500"/>
          </a:xfrm>
          <a:prstGeom prst="rect">
            <a:avLst/>
          </a:prstGeom>
        </p:spPr>
      </p:pic>
      <p:pic>
        <p:nvPicPr>
          <p:cNvPr id="9" name="8 Imagen" descr="w08FxQhq5OuE-tIhjQ1wthV5kWw.png"/>
          <p:cNvPicPr>
            <a:picLocks noChangeAspect="1"/>
          </p:cNvPicPr>
          <p:nvPr/>
        </p:nvPicPr>
        <p:blipFill>
          <a:blip r:embed="rId3">
            <a:duotone>
              <a:schemeClr val="accent6">
                <a:shade val="45000"/>
                <a:satMod val="135000"/>
              </a:schemeClr>
              <a:prstClr val="white"/>
            </a:duotone>
            <a:lum contrast="40000"/>
          </a:blip>
          <a:stretch>
            <a:fillRect/>
          </a:stretch>
        </p:blipFill>
        <p:spPr>
          <a:xfrm rot="9262217">
            <a:off x="2923948" y="764902"/>
            <a:ext cx="1148550" cy="2095500"/>
          </a:xfrm>
          <a:prstGeom prst="rect">
            <a:avLst/>
          </a:prstGeom>
        </p:spPr>
      </p:pic>
      <p:pic>
        <p:nvPicPr>
          <p:cNvPr id="10" name="9 Imagen" descr="w08FxQhq5OuE-tIhjQ1wthV5kWw.png"/>
          <p:cNvPicPr>
            <a:picLocks noChangeAspect="1"/>
          </p:cNvPicPr>
          <p:nvPr/>
        </p:nvPicPr>
        <p:blipFill>
          <a:blip r:embed="rId3">
            <a:duotone>
              <a:schemeClr val="accent6">
                <a:shade val="45000"/>
                <a:satMod val="135000"/>
              </a:schemeClr>
              <a:prstClr val="white"/>
            </a:duotone>
            <a:lum contrast="40000"/>
          </a:blip>
          <a:stretch>
            <a:fillRect/>
          </a:stretch>
        </p:blipFill>
        <p:spPr>
          <a:xfrm rot="6512417">
            <a:off x="5831293" y="2455459"/>
            <a:ext cx="1148550" cy="2095500"/>
          </a:xfrm>
          <a:prstGeom prst="rect">
            <a:avLst/>
          </a:prstGeom>
        </p:spPr>
      </p:pic>
      <p:pic>
        <p:nvPicPr>
          <p:cNvPr id="11" name="10 Imagen" descr="w08FxQhq5OuE-tIhjQ1wthV5kWw.png"/>
          <p:cNvPicPr>
            <a:picLocks noChangeAspect="1"/>
          </p:cNvPicPr>
          <p:nvPr/>
        </p:nvPicPr>
        <p:blipFill>
          <a:blip r:embed="rId3">
            <a:duotone>
              <a:schemeClr val="accent6">
                <a:shade val="45000"/>
                <a:satMod val="135000"/>
              </a:schemeClr>
              <a:prstClr val="white"/>
            </a:duotone>
            <a:lum contrast="40000"/>
          </a:blip>
          <a:stretch>
            <a:fillRect/>
          </a:stretch>
        </p:blipFill>
        <p:spPr>
          <a:xfrm rot="4861496">
            <a:off x="5693739" y="1540311"/>
            <a:ext cx="1148550" cy="2095500"/>
          </a:xfrm>
          <a:prstGeom prst="rect">
            <a:avLst/>
          </a:prstGeom>
        </p:spPr>
      </p:pic>
      <p:pic>
        <p:nvPicPr>
          <p:cNvPr id="12" name="11 Imagen" descr="w08FxQhq5OuE-tIhjQ1wthV5kWw.png"/>
          <p:cNvPicPr>
            <a:picLocks noChangeAspect="1"/>
          </p:cNvPicPr>
          <p:nvPr/>
        </p:nvPicPr>
        <p:blipFill>
          <a:blip r:embed="rId3">
            <a:duotone>
              <a:schemeClr val="accent6">
                <a:shade val="45000"/>
                <a:satMod val="135000"/>
              </a:schemeClr>
              <a:prstClr val="white"/>
            </a:duotone>
            <a:lum contrast="40000"/>
          </a:blip>
          <a:stretch>
            <a:fillRect/>
          </a:stretch>
        </p:blipFill>
        <p:spPr>
          <a:xfrm rot="2806931">
            <a:off x="5083089" y="874022"/>
            <a:ext cx="1148550" cy="2095500"/>
          </a:xfrm>
          <a:prstGeom prst="rect">
            <a:avLst/>
          </a:prstGeom>
        </p:spPr>
      </p:pic>
      <p:pic>
        <p:nvPicPr>
          <p:cNvPr id="13" name="12 Imagen" descr="w08FxQhq5OuE-tIhjQ1wthV5kWw.png"/>
          <p:cNvPicPr>
            <a:picLocks noChangeAspect="1"/>
          </p:cNvPicPr>
          <p:nvPr/>
        </p:nvPicPr>
        <p:blipFill>
          <a:blip r:embed="rId3">
            <a:duotone>
              <a:schemeClr val="accent6">
                <a:shade val="45000"/>
                <a:satMod val="135000"/>
              </a:schemeClr>
              <a:prstClr val="white"/>
            </a:duotone>
            <a:lum contrast="40000"/>
          </a:blip>
          <a:stretch>
            <a:fillRect/>
          </a:stretch>
        </p:blipFill>
        <p:spPr>
          <a:xfrm rot="8193144">
            <a:off x="5681379" y="3252551"/>
            <a:ext cx="1148550" cy="2095500"/>
          </a:xfrm>
          <a:prstGeom prst="rect">
            <a:avLst/>
          </a:prstGeom>
        </p:spPr>
      </p:pic>
      <p:pic>
        <p:nvPicPr>
          <p:cNvPr id="14" name="13 Imagen" descr="w08FxQhq5OuE-tIhjQ1wthV5kWw.png"/>
          <p:cNvPicPr>
            <a:picLocks noChangeAspect="1"/>
          </p:cNvPicPr>
          <p:nvPr/>
        </p:nvPicPr>
        <p:blipFill>
          <a:blip r:embed="rId3">
            <a:duotone>
              <a:schemeClr val="accent6">
                <a:shade val="45000"/>
                <a:satMod val="135000"/>
              </a:schemeClr>
              <a:prstClr val="white"/>
            </a:duotone>
            <a:lum contrast="40000"/>
          </a:blip>
          <a:stretch>
            <a:fillRect/>
          </a:stretch>
        </p:blipFill>
        <p:spPr>
          <a:xfrm rot="9790001">
            <a:off x="5022749" y="4060970"/>
            <a:ext cx="1148550" cy="2095500"/>
          </a:xfrm>
          <a:prstGeom prst="rect">
            <a:avLst/>
          </a:prstGeom>
        </p:spPr>
      </p:pic>
      <p:pic>
        <p:nvPicPr>
          <p:cNvPr id="15" name="14 Imagen" descr="w08FxQhq5OuE-tIhjQ1wthV5kWw.png"/>
          <p:cNvPicPr>
            <a:picLocks noChangeAspect="1"/>
          </p:cNvPicPr>
          <p:nvPr/>
        </p:nvPicPr>
        <p:blipFill>
          <a:blip r:embed="rId3">
            <a:duotone>
              <a:schemeClr val="accent6">
                <a:shade val="45000"/>
                <a:satMod val="135000"/>
              </a:schemeClr>
              <a:prstClr val="white"/>
            </a:duotone>
            <a:lum contrast="40000"/>
          </a:blip>
          <a:stretch>
            <a:fillRect/>
          </a:stretch>
        </p:blipFill>
        <p:spPr>
          <a:xfrm rot="2466288">
            <a:off x="3383699" y="4262594"/>
            <a:ext cx="1214446" cy="2071702"/>
          </a:xfrm>
          <a:prstGeom prst="rect">
            <a:avLst/>
          </a:prstGeom>
        </p:spPr>
      </p:pic>
      <p:pic>
        <p:nvPicPr>
          <p:cNvPr id="16" name="15 Imagen" descr="w08FxQhq5OuE-tIhjQ1wthV5kWw.png"/>
          <p:cNvPicPr>
            <a:picLocks noChangeAspect="1"/>
          </p:cNvPicPr>
          <p:nvPr/>
        </p:nvPicPr>
        <p:blipFill>
          <a:blip r:embed="rId3">
            <a:duotone>
              <a:schemeClr val="accent6">
                <a:shade val="45000"/>
                <a:satMod val="135000"/>
              </a:schemeClr>
              <a:prstClr val="white"/>
            </a:duotone>
            <a:lum contrast="40000"/>
          </a:blip>
          <a:stretch>
            <a:fillRect/>
          </a:stretch>
        </p:blipFill>
        <p:spPr>
          <a:xfrm rot="4511195">
            <a:off x="2549682" y="3530781"/>
            <a:ext cx="1214446" cy="2071702"/>
          </a:xfrm>
          <a:prstGeom prst="rect">
            <a:avLst/>
          </a:prstGeom>
        </p:spPr>
      </p:pic>
      <p:sp>
        <p:nvSpPr>
          <p:cNvPr id="17" name="16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8" presetClass="emph" presetSubtype="0" fill="hold"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6"/>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7"/>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8"/>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9"/>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1"/>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14"/>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5"/>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16"/>
                                        </p:tgtEl>
                                        <p:attrNameLst>
                                          <p:attrName>r</p:attrName>
                                        </p:attrNameLst>
                                      </p:cBhvr>
                                    </p:animRot>
                                  </p:childTnLst>
                                </p:cTn>
                              </p:par>
                            </p:childTnLst>
                          </p:cTn>
                        </p:par>
                        <p:par>
                          <p:cTn id="104" fill="hold">
                            <p:stCondLst>
                              <p:cond delay="3000"/>
                            </p:stCondLst>
                            <p:childTnLst>
                              <p:par>
                                <p:cTn id="105" presetID="23" presetClass="exit" presetSubtype="544" fill="hold" nodeType="afterEffect">
                                  <p:stCondLst>
                                    <p:cond delay="0"/>
                                  </p:stCondLst>
                                  <p:childTnLst>
                                    <p:anim calcmode="lin" valueType="num">
                                      <p:cBhvr>
                                        <p:cTn id="106" dur="3000"/>
                                        <p:tgtEl>
                                          <p:spTgt spid="5"/>
                                        </p:tgtEl>
                                        <p:attrNameLst>
                                          <p:attrName>ppt_w</p:attrName>
                                        </p:attrNameLst>
                                      </p:cBhvr>
                                      <p:tavLst>
                                        <p:tav tm="0">
                                          <p:val>
                                            <p:strVal val="ppt_w"/>
                                          </p:val>
                                        </p:tav>
                                        <p:tav tm="100000">
                                          <p:val>
                                            <p:fltVal val="0"/>
                                          </p:val>
                                        </p:tav>
                                      </p:tavLst>
                                    </p:anim>
                                    <p:anim calcmode="lin" valueType="num">
                                      <p:cBhvr>
                                        <p:cTn id="107" dur="3000"/>
                                        <p:tgtEl>
                                          <p:spTgt spid="5"/>
                                        </p:tgtEl>
                                        <p:attrNameLst>
                                          <p:attrName>ppt_h</p:attrName>
                                        </p:attrNameLst>
                                      </p:cBhvr>
                                      <p:tavLst>
                                        <p:tav tm="0">
                                          <p:val>
                                            <p:strVal val="ppt_h"/>
                                          </p:val>
                                        </p:tav>
                                        <p:tav tm="100000">
                                          <p:val>
                                            <p:fltVal val="0"/>
                                          </p:val>
                                        </p:tav>
                                      </p:tavLst>
                                    </p:anim>
                                    <p:anim calcmode="lin" valueType="num">
                                      <p:cBhvr>
                                        <p:cTn id="108" dur="3000"/>
                                        <p:tgtEl>
                                          <p:spTgt spid="5"/>
                                        </p:tgtEl>
                                        <p:attrNameLst>
                                          <p:attrName>ppt_x</p:attrName>
                                        </p:attrNameLst>
                                      </p:cBhvr>
                                      <p:tavLst>
                                        <p:tav tm="0">
                                          <p:val>
                                            <p:strVal val="ppt_x"/>
                                          </p:val>
                                        </p:tav>
                                        <p:tav tm="100000">
                                          <p:val>
                                            <p:fltVal val="0.5"/>
                                          </p:val>
                                        </p:tav>
                                      </p:tavLst>
                                    </p:anim>
                                    <p:anim calcmode="lin" valueType="num">
                                      <p:cBhvr>
                                        <p:cTn id="109" dur="3000"/>
                                        <p:tgtEl>
                                          <p:spTgt spid="5"/>
                                        </p:tgtEl>
                                        <p:attrNameLst>
                                          <p:attrName>ppt_y</p:attrName>
                                        </p:attrNameLst>
                                      </p:cBhvr>
                                      <p:tavLst>
                                        <p:tav tm="0">
                                          <p:val>
                                            <p:strVal val="ppt_y"/>
                                          </p:val>
                                        </p:tav>
                                        <p:tav tm="100000">
                                          <p:val>
                                            <p:fltVal val="0.5"/>
                                          </p:val>
                                        </p:tav>
                                      </p:tavLst>
                                    </p:anim>
                                    <p:set>
                                      <p:cBhvr>
                                        <p:cTn id="110" dur="1" fill="hold">
                                          <p:stCondLst>
                                            <p:cond delay="2999"/>
                                          </p:stCondLst>
                                        </p:cTn>
                                        <p:tgtEl>
                                          <p:spTgt spid="5"/>
                                        </p:tgtEl>
                                        <p:attrNameLst>
                                          <p:attrName>style.visibility</p:attrName>
                                        </p:attrNameLst>
                                      </p:cBhvr>
                                      <p:to>
                                        <p:strVal val="hidden"/>
                                      </p:to>
                                    </p:set>
                                  </p:childTnLst>
                                </p:cTn>
                              </p:par>
                              <p:par>
                                <p:cTn id="111" presetID="23" presetClass="exit" presetSubtype="544" fill="hold" nodeType="withEffect">
                                  <p:stCondLst>
                                    <p:cond delay="0"/>
                                  </p:stCondLst>
                                  <p:childTnLst>
                                    <p:anim calcmode="lin" valueType="num">
                                      <p:cBhvr>
                                        <p:cTn id="112" dur="3000"/>
                                        <p:tgtEl>
                                          <p:spTgt spid="6"/>
                                        </p:tgtEl>
                                        <p:attrNameLst>
                                          <p:attrName>ppt_w</p:attrName>
                                        </p:attrNameLst>
                                      </p:cBhvr>
                                      <p:tavLst>
                                        <p:tav tm="0">
                                          <p:val>
                                            <p:strVal val="ppt_w"/>
                                          </p:val>
                                        </p:tav>
                                        <p:tav tm="100000">
                                          <p:val>
                                            <p:fltVal val="0"/>
                                          </p:val>
                                        </p:tav>
                                      </p:tavLst>
                                    </p:anim>
                                    <p:anim calcmode="lin" valueType="num">
                                      <p:cBhvr>
                                        <p:cTn id="113" dur="3000"/>
                                        <p:tgtEl>
                                          <p:spTgt spid="6"/>
                                        </p:tgtEl>
                                        <p:attrNameLst>
                                          <p:attrName>ppt_h</p:attrName>
                                        </p:attrNameLst>
                                      </p:cBhvr>
                                      <p:tavLst>
                                        <p:tav tm="0">
                                          <p:val>
                                            <p:strVal val="ppt_h"/>
                                          </p:val>
                                        </p:tav>
                                        <p:tav tm="100000">
                                          <p:val>
                                            <p:fltVal val="0"/>
                                          </p:val>
                                        </p:tav>
                                      </p:tavLst>
                                    </p:anim>
                                    <p:anim calcmode="lin" valueType="num">
                                      <p:cBhvr>
                                        <p:cTn id="114" dur="3000"/>
                                        <p:tgtEl>
                                          <p:spTgt spid="6"/>
                                        </p:tgtEl>
                                        <p:attrNameLst>
                                          <p:attrName>ppt_x</p:attrName>
                                        </p:attrNameLst>
                                      </p:cBhvr>
                                      <p:tavLst>
                                        <p:tav tm="0">
                                          <p:val>
                                            <p:strVal val="ppt_x"/>
                                          </p:val>
                                        </p:tav>
                                        <p:tav tm="100000">
                                          <p:val>
                                            <p:fltVal val="0.5"/>
                                          </p:val>
                                        </p:tav>
                                      </p:tavLst>
                                    </p:anim>
                                    <p:anim calcmode="lin" valueType="num">
                                      <p:cBhvr>
                                        <p:cTn id="115" dur="3000"/>
                                        <p:tgtEl>
                                          <p:spTgt spid="6"/>
                                        </p:tgtEl>
                                        <p:attrNameLst>
                                          <p:attrName>ppt_y</p:attrName>
                                        </p:attrNameLst>
                                      </p:cBhvr>
                                      <p:tavLst>
                                        <p:tav tm="0">
                                          <p:val>
                                            <p:strVal val="ppt_y"/>
                                          </p:val>
                                        </p:tav>
                                        <p:tav tm="100000">
                                          <p:val>
                                            <p:fltVal val="0.5"/>
                                          </p:val>
                                        </p:tav>
                                      </p:tavLst>
                                    </p:anim>
                                    <p:set>
                                      <p:cBhvr>
                                        <p:cTn id="116" dur="1" fill="hold">
                                          <p:stCondLst>
                                            <p:cond delay="2999"/>
                                          </p:stCondLst>
                                        </p:cTn>
                                        <p:tgtEl>
                                          <p:spTgt spid="6"/>
                                        </p:tgtEl>
                                        <p:attrNameLst>
                                          <p:attrName>style.visibility</p:attrName>
                                        </p:attrNameLst>
                                      </p:cBhvr>
                                      <p:to>
                                        <p:strVal val="hidden"/>
                                      </p:to>
                                    </p:set>
                                  </p:childTnLst>
                                </p:cTn>
                              </p:par>
                              <p:par>
                                <p:cTn id="117" presetID="23" presetClass="exit" presetSubtype="544" fill="hold" nodeType="withEffect">
                                  <p:stCondLst>
                                    <p:cond delay="0"/>
                                  </p:stCondLst>
                                  <p:childTnLst>
                                    <p:anim calcmode="lin" valueType="num">
                                      <p:cBhvr>
                                        <p:cTn id="118" dur="3000"/>
                                        <p:tgtEl>
                                          <p:spTgt spid="7"/>
                                        </p:tgtEl>
                                        <p:attrNameLst>
                                          <p:attrName>ppt_w</p:attrName>
                                        </p:attrNameLst>
                                      </p:cBhvr>
                                      <p:tavLst>
                                        <p:tav tm="0">
                                          <p:val>
                                            <p:strVal val="ppt_w"/>
                                          </p:val>
                                        </p:tav>
                                        <p:tav tm="100000">
                                          <p:val>
                                            <p:fltVal val="0"/>
                                          </p:val>
                                        </p:tav>
                                      </p:tavLst>
                                    </p:anim>
                                    <p:anim calcmode="lin" valueType="num">
                                      <p:cBhvr>
                                        <p:cTn id="119" dur="3000"/>
                                        <p:tgtEl>
                                          <p:spTgt spid="7"/>
                                        </p:tgtEl>
                                        <p:attrNameLst>
                                          <p:attrName>ppt_h</p:attrName>
                                        </p:attrNameLst>
                                      </p:cBhvr>
                                      <p:tavLst>
                                        <p:tav tm="0">
                                          <p:val>
                                            <p:strVal val="ppt_h"/>
                                          </p:val>
                                        </p:tav>
                                        <p:tav tm="100000">
                                          <p:val>
                                            <p:fltVal val="0"/>
                                          </p:val>
                                        </p:tav>
                                      </p:tavLst>
                                    </p:anim>
                                    <p:anim calcmode="lin" valueType="num">
                                      <p:cBhvr>
                                        <p:cTn id="120" dur="3000"/>
                                        <p:tgtEl>
                                          <p:spTgt spid="7"/>
                                        </p:tgtEl>
                                        <p:attrNameLst>
                                          <p:attrName>ppt_x</p:attrName>
                                        </p:attrNameLst>
                                      </p:cBhvr>
                                      <p:tavLst>
                                        <p:tav tm="0">
                                          <p:val>
                                            <p:strVal val="ppt_x"/>
                                          </p:val>
                                        </p:tav>
                                        <p:tav tm="100000">
                                          <p:val>
                                            <p:fltVal val="0.5"/>
                                          </p:val>
                                        </p:tav>
                                      </p:tavLst>
                                    </p:anim>
                                    <p:anim calcmode="lin" valueType="num">
                                      <p:cBhvr>
                                        <p:cTn id="121" dur="3000"/>
                                        <p:tgtEl>
                                          <p:spTgt spid="7"/>
                                        </p:tgtEl>
                                        <p:attrNameLst>
                                          <p:attrName>ppt_y</p:attrName>
                                        </p:attrNameLst>
                                      </p:cBhvr>
                                      <p:tavLst>
                                        <p:tav tm="0">
                                          <p:val>
                                            <p:strVal val="ppt_y"/>
                                          </p:val>
                                        </p:tav>
                                        <p:tav tm="100000">
                                          <p:val>
                                            <p:fltVal val="0.5"/>
                                          </p:val>
                                        </p:tav>
                                      </p:tavLst>
                                    </p:anim>
                                    <p:set>
                                      <p:cBhvr>
                                        <p:cTn id="122" dur="1" fill="hold">
                                          <p:stCondLst>
                                            <p:cond delay="2999"/>
                                          </p:stCondLst>
                                        </p:cTn>
                                        <p:tgtEl>
                                          <p:spTgt spid="7"/>
                                        </p:tgtEl>
                                        <p:attrNameLst>
                                          <p:attrName>style.visibility</p:attrName>
                                        </p:attrNameLst>
                                      </p:cBhvr>
                                      <p:to>
                                        <p:strVal val="hidden"/>
                                      </p:to>
                                    </p:set>
                                  </p:childTnLst>
                                </p:cTn>
                              </p:par>
                              <p:par>
                                <p:cTn id="123" presetID="23" presetClass="exit" presetSubtype="544" fill="hold" nodeType="withEffect">
                                  <p:stCondLst>
                                    <p:cond delay="0"/>
                                  </p:stCondLst>
                                  <p:childTnLst>
                                    <p:anim calcmode="lin" valueType="num">
                                      <p:cBhvr>
                                        <p:cTn id="124" dur="3000"/>
                                        <p:tgtEl>
                                          <p:spTgt spid="8"/>
                                        </p:tgtEl>
                                        <p:attrNameLst>
                                          <p:attrName>ppt_w</p:attrName>
                                        </p:attrNameLst>
                                      </p:cBhvr>
                                      <p:tavLst>
                                        <p:tav tm="0">
                                          <p:val>
                                            <p:strVal val="ppt_w"/>
                                          </p:val>
                                        </p:tav>
                                        <p:tav tm="100000">
                                          <p:val>
                                            <p:fltVal val="0"/>
                                          </p:val>
                                        </p:tav>
                                      </p:tavLst>
                                    </p:anim>
                                    <p:anim calcmode="lin" valueType="num">
                                      <p:cBhvr>
                                        <p:cTn id="125" dur="3000"/>
                                        <p:tgtEl>
                                          <p:spTgt spid="8"/>
                                        </p:tgtEl>
                                        <p:attrNameLst>
                                          <p:attrName>ppt_h</p:attrName>
                                        </p:attrNameLst>
                                      </p:cBhvr>
                                      <p:tavLst>
                                        <p:tav tm="0">
                                          <p:val>
                                            <p:strVal val="ppt_h"/>
                                          </p:val>
                                        </p:tav>
                                        <p:tav tm="100000">
                                          <p:val>
                                            <p:fltVal val="0"/>
                                          </p:val>
                                        </p:tav>
                                      </p:tavLst>
                                    </p:anim>
                                    <p:anim calcmode="lin" valueType="num">
                                      <p:cBhvr>
                                        <p:cTn id="126" dur="3000"/>
                                        <p:tgtEl>
                                          <p:spTgt spid="8"/>
                                        </p:tgtEl>
                                        <p:attrNameLst>
                                          <p:attrName>ppt_x</p:attrName>
                                        </p:attrNameLst>
                                      </p:cBhvr>
                                      <p:tavLst>
                                        <p:tav tm="0">
                                          <p:val>
                                            <p:strVal val="ppt_x"/>
                                          </p:val>
                                        </p:tav>
                                        <p:tav tm="100000">
                                          <p:val>
                                            <p:fltVal val="0.5"/>
                                          </p:val>
                                        </p:tav>
                                      </p:tavLst>
                                    </p:anim>
                                    <p:anim calcmode="lin" valueType="num">
                                      <p:cBhvr>
                                        <p:cTn id="127" dur="3000"/>
                                        <p:tgtEl>
                                          <p:spTgt spid="8"/>
                                        </p:tgtEl>
                                        <p:attrNameLst>
                                          <p:attrName>ppt_y</p:attrName>
                                        </p:attrNameLst>
                                      </p:cBhvr>
                                      <p:tavLst>
                                        <p:tav tm="0">
                                          <p:val>
                                            <p:strVal val="ppt_y"/>
                                          </p:val>
                                        </p:tav>
                                        <p:tav tm="100000">
                                          <p:val>
                                            <p:fltVal val="0.5"/>
                                          </p:val>
                                        </p:tav>
                                      </p:tavLst>
                                    </p:anim>
                                    <p:set>
                                      <p:cBhvr>
                                        <p:cTn id="128" dur="1" fill="hold">
                                          <p:stCondLst>
                                            <p:cond delay="2999"/>
                                          </p:stCondLst>
                                        </p:cTn>
                                        <p:tgtEl>
                                          <p:spTgt spid="8"/>
                                        </p:tgtEl>
                                        <p:attrNameLst>
                                          <p:attrName>style.visibility</p:attrName>
                                        </p:attrNameLst>
                                      </p:cBhvr>
                                      <p:to>
                                        <p:strVal val="hidden"/>
                                      </p:to>
                                    </p:set>
                                  </p:childTnLst>
                                </p:cTn>
                              </p:par>
                              <p:par>
                                <p:cTn id="129" presetID="23" presetClass="exit" presetSubtype="544" fill="hold" nodeType="withEffect">
                                  <p:stCondLst>
                                    <p:cond delay="0"/>
                                  </p:stCondLst>
                                  <p:childTnLst>
                                    <p:anim calcmode="lin" valueType="num">
                                      <p:cBhvr>
                                        <p:cTn id="130" dur="3000"/>
                                        <p:tgtEl>
                                          <p:spTgt spid="9"/>
                                        </p:tgtEl>
                                        <p:attrNameLst>
                                          <p:attrName>ppt_w</p:attrName>
                                        </p:attrNameLst>
                                      </p:cBhvr>
                                      <p:tavLst>
                                        <p:tav tm="0">
                                          <p:val>
                                            <p:strVal val="ppt_w"/>
                                          </p:val>
                                        </p:tav>
                                        <p:tav tm="100000">
                                          <p:val>
                                            <p:fltVal val="0"/>
                                          </p:val>
                                        </p:tav>
                                      </p:tavLst>
                                    </p:anim>
                                    <p:anim calcmode="lin" valueType="num">
                                      <p:cBhvr>
                                        <p:cTn id="131" dur="3000"/>
                                        <p:tgtEl>
                                          <p:spTgt spid="9"/>
                                        </p:tgtEl>
                                        <p:attrNameLst>
                                          <p:attrName>ppt_h</p:attrName>
                                        </p:attrNameLst>
                                      </p:cBhvr>
                                      <p:tavLst>
                                        <p:tav tm="0">
                                          <p:val>
                                            <p:strVal val="ppt_h"/>
                                          </p:val>
                                        </p:tav>
                                        <p:tav tm="100000">
                                          <p:val>
                                            <p:fltVal val="0"/>
                                          </p:val>
                                        </p:tav>
                                      </p:tavLst>
                                    </p:anim>
                                    <p:anim calcmode="lin" valueType="num">
                                      <p:cBhvr>
                                        <p:cTn id="132" dur="3000"/>
                                        <p:tgtEl>
                                          <p:spTgt spid="9"/>
                                        </p:tgtEl>
                                        <p:attrNameLst>
                                          <p:attrName>ppt_x</p:attrName>
                                        </p:attrNameLst>
                                      </p:cBhvr>
                                      <p:tavLst>
                                        <p:tav tm="0">
                                          <p:val>
                                            <p:strVal val="ppt_x"/>
                                          </p:val>
                                        </p:tav>
                                        <p:tav tm="100000">
                                          <p:val>
                                            <p:fltVal val="0.5"/>
                                          </p:val>
                                        </p:tav>
                                      </p:tavLst>
                                    </p:anim>
                                    <p:anim calcmode="lin" valueType="num">
                                      <p:cBhvr>
                                        <p:cTn id="133" dur="3000"/>
                                        <p:tgtEl>
                                          <p:spTgt spid="9"/>
                                        </p:tgtEl>
                                        <p:attrNameLst>
                                          <p:attrName>ppt_y</p:attrName>
                                        </p:attrNameLst>
                                      </p:cBhvr>
                                      <p:tavLst>
                                        <p:tav tm="0">
                                          <p:val>
                                            <p:strVal val="ppt_y"/>
                                          </p:val>
                                        </p:tav>
                                        <p:tav tm="100000">
                                          <p:val>
                                            <p:fltVal val="0.5"/>
                                          </p:val>
                                        </p:tav>
                                      </p:tavLst>
                                    </p:anim>
                                    <p:set>
                                      <p:cBhvr>
                                        <p:cTn id="134" dur="1" fill="hold">
                                          <p:stCondLst>
                                            <p:cond delay="2999"/>
                                          </p:stCondLst>
                                        </p:cTn>
                                        <p:tgtEl>
                                          <p:spTgt spid="9"/>
                                        </p:tgtEl>
                                        <p:attrNameLst>
                                          <p:attrName>style.visibility</p:attrName>
                                        </p:attrNameLst>
                                      </p:cBhvr>
                                      <p:to>
                                        <p:strVal val="hidden"/>
                                      </p:to>
                                    </p:set>
                                  </p:childTnLst>
                                </p:cTn>
                              </p:par>
                              <p:par>
                                <p:cTn id="135" presetID="23" presetClass="exit" presetSubtype="544" fill="hold" nodeType="withEffect">
                                  <p:stCondLst>
                                    <p:cond delay="0"/>
                                  </p:stCondLst>
                                  <p:childTnLst>
                                    <p:anim calcmode="lin" valueType="num">
                                      <p:cBhvr>
                                        <p:cTn id="136" dur="3000"/>
                                        <p:tgtEl>
                                          <p:spTgt spid="10"/>
                                        </p:tgtEl>
                                        <p:attrNameLst>
                                          <p:attrName>ppt_w</p:attrName>
                                        </p:attrNameLst>
                                      </p:cBhvr>
                                      <p:tavLst>
                                        <p:tav tm="0">
                                          <p:val>
                                            <p:strVal val="ppt_w"/>
                                          </p:val>
                                        </p:tav>
                                        <p:tav tm="100000">
                                          <p:val>
                                            <p:fltVal val="0"/>
                                          </p:val>
                                        </p:tav>
                                      </p:tavLst>
                                    </p:anim>
                                    <p:anim calcmode="lin" valueType="num">
                                      <p:cBhvr>
                                        <p:cTn id="137" dur="3000"/>
                                        <p:tgtEl>
                                          <p:spTgt spid="10"/>
                                        </p:tgtEl>
                                        <p:attrNameLst>
                                          <p:attrName>ppt_h</p:attrName>
                                        </p:attrNameLst>
                                      </p:cBhvr>
                                      <p:tavLst>
                                        <p:tav tm="0">
                                          <p:val>
                                            <p:strVal val="ppt_h"/>
                                          </p:val>
                                        </p:tav>
                                        <p:tav tm="100000">
                                          <p:val>
                                            <p:fltVal val="0"/>
                                          </p:val>
                                        </p:tav>
                                      </p:tavLst>
                                    </p:anim>
                                    <p:anim calcmode="lin" valueType="num">
                                      <p:cBhvr>
                                        <p:cTn id="138" dur="3000"/>
                                        <p:tgtEl>
                                          <p:spTgt spid="10"/>
                                        </p:tgtEl>
                                        <p:attrNameLst>
                                          <p:attrName>ppt_x</p:attrName>
                                        </p:attrNameLst>
                                      </p:cBhvr>
                                      <p:tavLst>
                                        <p:tav tm="0">
                                          <p:val>
                                            <p:strVal val="ppt_x"/>
                                          </p:val>
                                        </p:tav>
                                        <p:tav tm="100000">
                                          <p:val>
                                            <p:fltVal val="0.5"/>
                                          </p:val>
                                        </p:tav>
                                      </p:tavLst>
                                    </p:anim>
                                    <p:anim calcmode="lin" valueType="num">
                                      <p:cBhvr>
                                        <p:cTn id="139" dur="3000"/>
                                        <p:tgtEl>
                                          <p:spTgt spid="10"/>
                                        </p:tgtEl>
                                        <p:attrNameLst>
                                          <p:attrName>ppt_y</p:attrName>
                                        </p:attrNameLst>
                                      </p:cBhvr>
                                      <p:tavLst>
                                        <p:tav tm="0">
                                          <p:val>
                                            <p:strVal val="ppt_y"/>
                                          </p:val>
                                        </p:tav>
                                        <p:tav tm="100000">
                                          <p:val>
                                            <p:fltVal val="0.5"/>
                                          </p:val>
                                        </p:tav>
                                      </p:tavLst>
                                    </p:anim>
                                    <p:set>
                                      <p:cBhvr>
                                        <p:cTn id="140" dur="1" fill="hold">
                                          <p:stCondLst>
                                            <p:cond delay="2999"/>
                                          </p:stCondLst>
                                        </p:cTn>
                                        <p:tgtEl>
                                          <p:spTgt spid="10"/>
                                        </p:tgtEl>
                                        <p:attrNameLst>
                                          <p:attrName>style.visibility</p:attrName>
                                        </p:attrNameLst>
                                      </p:cBhvr>
                                      <p:to>
                                        <p:strVal val="hidden"/>
                                      </p:to>
                                    </p:set>
                                  </p:childTnLst>
                                </p:cTn>
                              </p:par>
                              <p:par>
                                <p:cTn id="141" presetID="23" presetClass="exit" presetSubtype="544" fill="hold" nodeType="withEffect">
                                  <p:stCondLst>
                                    <p:cond delay="0"/>
                                  </p:stCondLst>
                                  <p:childTnLst>
                                    <p:anim calcmode="lin" valueType="num">
                                      <p:cBhvr>
                                        <p:cTn id="142" dur="3000"/>
                                        <p:tgtEl>
                                          <p:spTgt spid="11"/>
                                        </p:tgtEl>
                                        <p:attrNameLst>
                                          <p:attrName>ppt_w</p:attrName>
                                        </p:attrNameLst>
                                      </p:cBhvr>
                                      <p:tavLst>
                                        <p:tav tm="0">
                                          <p:val>
                                            <p:strVal val="ppt_w"/>
                                          </p:val>
                                        </p:tav>
                                        <p:tav tm="100000">
                                          <p:val>
                                            <p:fltVal val="0"/>
                                          </p:val>
                                        </p:tav>
                                      </p:tavLst>
                                    </p:anim>
                                    <p:anim calcmode="lin" valueType="num">
                                      <p:cBhvr>
                                        <p:cTn id="143" dur="3000"/>
                                        <p:tgtEl>
                                          <p:spTgt spid="11"/>
                                        </p:tgtEl>
                                        <p:attrNameLst>
                                          <p:attrName>ppt_h</p:attrName>
                                        </p:attrNameLst>
                                      </p:cBhvr>
                                      <p:tavLst>
                                        <p:tav tm="0">
                                          <p:val>
                                            <p:strVal val="ppt_h"/>
                                          </p:val>
                                        </p:tav>
                                        <p:tav tm="100000">
                                          <p:val>
                                            <p:fltVal val="0"/>
                                          </p:val>
                                        </p:tav>
                                      </p:tavLst>
                                    </p:anim>
                                    <p:anim calcmode="lin" valueType="num">
                                      <p:cBhvr>
                                        <p:cTn id="144" dur="3000"/>
                                        <p:tgtEl>
                                          <p:spTgt spid="11"/>
                                        </p:tgtEl>
                                        <p:attrNameLst>
                                          <p:attrName>ppt_x</p:attrName>
                                        </p:attrNameLst>
                                      </p:cBhvr>
                                      <p:tavLst>
                                        <p:tav tm="0">
                                          <p:val>
                                            <p:strVal val="ppt_x"/>
                                          </p:val>
                                        </p:tav>
                                        <p:tav tm="100000">
                                          <p:val>
                                            <p:fltVal val="0.5"/>
                                          </p:val>
                                        </p:tav>
                                      </p:tavLst>
                                    </p:anim>
                                    <p:anim calcmode="lin" valueType="num">
                                      <p:cBhvr>
                                        <p:cTn id="145" dur="3000"/>
                                        <p:tgtEl>
                                          <p:spTgt spid="11"/>
                                        </p:tgtEl>
                                        <p:attrNameLst>
                                          <p:attrName>ppt_y</p:attrName>
                                        </p:attrNameLst>
                                      </p:cBhvr>
                                      <p:tavLst>
                                        <p:tav tm="0">
                                          <p:val>
                                            <p:strVal val="ppt_y"/>
                                          </p:val>
                                        </p:tav>
                                        <p:tav tm="100000">
                                          <p:val>
                                            <p:fltVal val="0.5"/>
                                          </p:val>
                                        </p:tav>
                                      </p:tavLst>
                                    </p:anim>
                                    <p:set>
                                      <p:cBhvr>
                                        <p:cTn id="146" dur="1" fill="hold">
                                          <p:stCondLst>
                                            <p:cond delay="2999"/>
                                          </p:stCondLst>
                                        </p:cTn>
                                        <p:tgtEl>
                                          <p:spTgt spid="11"/>
                                        </p:tgtEl>
                                        <p:attrNameLst>
                                          <p:attrName>style.visibility</p:attrName>
                                        </p:attrNameLst>
                                      </p:cBhvr>
                                      <p:to>
                                        <p:strVal val="hidden"/>
                                      </p:to>
                                    </p:set>
                                  </p:childTnLst>
                                </p:cTn>
                              </p:par>
                              <p:par>
                                <p:cTn id="147" presetID="23" presetClass="exit" presetSubtype="544" fill="hold" nodeType="withEffect">
                                  <p:stCondLst>
                                    <p:cond delay="0"/>
                                  </p:stCondLst>
                                  <p:childTnLst>
                                    <p:anim calcmode="lin" valueType="num">
                                      <p:cBhvr>
                                        <p:cTn id="148" dur="3000"/>
                                        <p:tgtEl>
                                          <p:spTgt spid="12"/>
                                        </p:tgtEl>
                                        <p:attrNameLst>
                                          <p:attrName>ppt_w</p:attrName>
                                        </p:attrNameLst>
                                      </p:cBhvr>
                                      <p:tavLst>
                                        <p:tav tm="0">
                                          <p:val>
                                            <p:strVal val="ppt_w"/>
                                          </p:val>
                                        </p:tav>
                                        <p:tav tm="100000">
                                          <p:val>
                                            <p:fltVal val="0"/>
                                          </p:val>
                                        </p:tav>
                                      </p:tavLst>
                                    </p:anim>
                                    <p:anim calcmode="lin" valueType="num">
                                      <p:cBhvr>
                                        <p:cTn id="149" dur="3000"/>
                                        <p:tgtEl>
                                          <p:spTgt spid="12"/>
                                        </p:tgtEl>
                                        <p:attrNameLst>
                                          <p:attrName>ppt_h</p:attrName>
                                        </p:attrNameLst>
                                      </p:cBhvr>
                                      <p:tavLst>
                                        <p:tav tm="0">
                                          <p:val>
                                            <p:strVal val="ppt_h"/>
                                          </p:val>
                                        </p:tav>
                                        <p:tav tm="100000">
                                          <p:val>
                                            <p:fltVal val="0"/>
                                          </p:val>
                                        </p:tav>
                                      </p:tavLst>
                                    </p:anim>
                                    <p:anim calcmode="lin" valueType="num">
                                      <p:cBhvr>
                                        <p:cTn id="150" dur="3000"/>
                                        <p:tgtEl>
                                          <p:spTgt spid="12"/>
                                        </p:tgtEl>
                                        <p:attrNameLst>
                                          <p:attrName>ppt_x</p:attrName>
                                        </p:attrNameLst>
                                      </p:cBhvr>
                                      <p:tavLst>
                                        <p:tav tm="0">
                                          <p:val>
                                            <p:strVal val="ppt_x"/>
                                          </p:val>
                                        </p:tav>
                                        <p:tav tm="100000">
                                          <p:val>
                                            <p:fltVal val="0.5"/>
                                          </p:val>
                                        </p:tav>
                                      </p:tavLst>
                                    </p:anim>
                                    <p:anim calcmode="lin" valueType="num">
                                      <p:cBhvr>
                                        <p:cTn id="151" dur="3000"/>
                                        <p:tgtEl>
                                          <p:spTgt spid="12"/>
                                        </p:tgtEl>
                                        <p:attrNameLst>
                                          <p:attrName>ppt_y</p:attrName>
                                        </p:attrNameLst>
                                      </p:cBhvr>
                                      <p:tavLst>
                                        <p:tav tm="0">
                                          <p:val>
                                            <p:strVal val="ppt_y"/>
                                          </p:val>
                                        </p:tav>
                                        <p:tav tm="100000">
                                          <p:val>
                                            <p:fltVal val="0.5"/>
                                          </p:val>
                                        </p:tav>
                                      </p:tavLst>
                                    </p:anim>
                                    <p:set>
                                      <p:cBhvr>
                                        <p:cTn id="152" dur="1" fill="hold">
                                          <p:stCondLst>
                                            <p:cond delay="2999"/>
                                          </p:stCondLst>
                                        </p:cTn>
                                        <p:tgtEl>
                                          <p:spTgt spid="12"/>
                                        </p:tgtEl>
                                        <p:attrNameLst>
                                          <p:attrName>style.visibility</p:attrName>
                                        </p:attrNameLst>
                                      </p:cBhvr>
                                      <p:to>
                                        <p:strVal val="hidden"/>
                                      </p:to>
                                    </p:set>
                                  </p:childTnLst>
                                </p:cTn>
                              </p:par>
                              <p:par>
                                <p:cTn id="153" presetID="23" presetClass="exit" presetSubtype="544" fill="hold" nodeType="withEffect">
                                  <p:stCondLst>
                                    <p:cond delay="0"/>
                                  </p:stCondLst>
                                  <p:childTnLst>
                                    <p:anim calcmode="lin" valueType="num">
                                      <p:cBhvr>
                                        <p:cTn id="154" dur="3000"/>
                                        <p:tgtEl>
                                          <p:spTgt spid="13"/>
                                        </p:tgtEl>
                                        <p:attrNameLst>
                                          <p:attrName>ppt_w</p:attrName>
                                        </p:attrNameLst>
                                      </p:cBhvr>
                                      <p:tavLst>
                                        <p:tav tm="0">
                                          <p:val>
                                            <p:strVal val="ppt_w"/>
                                          </p:val>
                                        </p:tav>
                                        <p:tav tm="100000">
                                          <p:val>
                                            <p:fltVal val="0"/>
                                          </p:val>
                                        </p:tav>
                                      </p:tavLst>
                                    </p:anim>
                                    <p:anim calcmode="lin" valueType="num">
                                      <p:cBhvr>
                                        <p:cTn id="155" dur="3000"/>
                                        <p:tgtEl>
                                          <p:spTgt spid="13"/>
                                        </p:tgtEl>
                                        <p:attrNameLst>
                                          <p:attrName>ppt_h</p:attrName>
                                        </p:attrNameLst>
                                      </p:cBhvr>
                                      <p:tavLst>
                                        <p:tav tm="0">
                                          <p:val>
                                            <p:strVal val="ppt_h"/>
                                          </p:val>
                                        </p:tav>
                                        <p:tav tm="100000">
                                          <p:val>
                                            <p:fltVal val="0"/>
                                          </p:val>
                                        </p:tav>
                                      </p:tavLst>
                                    </p:anim>
                                    <p:anim calcmode="lin" valueType="num">
                                      <p:cBhvr>
                                        <p:cTn id="156" dur="3000"/>
                                        <p:tgtEl>
                                          <p:spTgt spid="13"/>
                                        </p:tgtEl>
                                        <p:attrNameLst>
                                          <p:attrName>ppt_x</p:attrName>
                                        </p:attrNameLst>
                                      </p:cBhvr>
                                      <p:tavLst>
                                        <p:tav tm="0">
                                          <p:val>
                                            <p:strVal val="ppt_x"/>
                                          </p:val>
                                        </p:tav>
                                        <p:tav tm="100000">
                                          <p:val>
                                            <p:fltVal val="0.5"/>
                                          </p:val>
                                        </p:tav>
                                      </p:tavLst>
                                    </p:anim>
                                    <p:anim calcmode="lin" valueType="num">
                                      <p:cBhvr>
                                        <p:cTn id="157" dur="3000"/>
                                        <p:tgtEl>
                                          <p:spTgt spid="13"/>
                                        </p:tgtEl>
                                        <p:attrNameLst>
                                          <p:attrName>ppt_y</p:attrName>
                                        </p:attrNameLst>
                                      </p:cBhvr>
                                      <p:tavLst>
                                        <p:tav tm="0">
                                          <p:val>
                                            <p:strVal val="ppt_y"/>
                                          </p:val>
                                        </p:tav>
                                        <p:tav tm="100000">
                                          <p:val>
                                            <p:fltVal val="0.5"/>
                                          </p:val>
                                        </p:tav>
                                      </p:tavLst>
                                    </p:anim>
                                    <p:set>
                                      <p:cBhvr>
                                        <p:cTn id="158" dur="1" fill="hold">
                                          <p:stCondLst>
                                            <p:cond delay="2999"/>
                                          </p:stCondLst>
                                        </p:cTn>
                                        <p:tgtEl>
                                          <p:spTgt spid="13"/>
                                        </p:tgtEl>
                                        <p:attrNameLst>
                                          <p:attrName>style.visibility</p:attrName>
                                        </p:attrNameLst>
                                      </p:cBhvr>
                                      <p:to>
                                        <p:strVal val="hidden"/>
                                      </p:to>
                                    </p:set>
                                  </p:childTnLst>
                                </p:cTn>
                              </p:par>
                              <p:par>
                                <p:cTn id="159" presetID="23" presetClass="exit" presetSubtype="544" fill="hold" nodeType="withEffect">
                                  <p:stCondLst>
                                    <p:cond delay="0"/>
                                  </p:stCondLst>
                                  <p:childTnLst>
                                    <p:anim calcmode="lin" valueType="num">
                                      <p:cBhvr>
                                        <p:cTn id="160" dur="3000"/>
                                        <p:tgtEl>
                                          <p:spTgt spid="14"/>
                                        </p:tgtEl>
                                        <p:attrNameLst>
                                          <p:attrName>ppt_w</p:attrName>
                                        </p:attrNameLst>
                                      </p:cBhvr>
                                      <p:tavLst>
                                        <p:tav tm="0">
                                          <p:val>
                                            <p:strVal val="ppt_w"/>
                                          </p:val>
                                        </p:tav>
                                        <p:tav tm="100000">
                                          <p:val>
                                            <p:fltVal val="0"/>
                                          </p:val>
                                        </p:tav>
                                      </p:tavLst>
                                    </p:anim>
                                    <p:anim calcmode="lin" valueType="num">
                                      <p:cBhvr>
                                        <p:cTn id="161" dur="3000"/>
                                        <p:tgtEl>
                                          <p:spTgt spid="14"/>
                                        </p:tgtEl>
                                        <p:attrNameLst>
                                          <p:attrName>ppt_h</p:attrName>
                                        </p:attrNameLst>
                                      </p:cBhvr>
                                      <p:tavLst>
                                        <p:tav tm="0">
                                          <p:val>
                                            <p:strVal val="ppt_h"/>
                                          </p:val>
                                        </p:tav>
                                        <p:tav tm="100000">
                                          <p:val>
                                            <p:fltVal val="0"/>
                                          </p:val>
                                        </p:tav>
                                      </p:tavLst>
                                    </p:anim>
                                    <p:anim calcmode="lin" valueType="num">
                                      <p:cBhvr>
                                        <p:cTn id="162" dur="3000"/>
                                        <p:tgtEl>
                                          <p:spTgt spid="14"/>
                                        </p:tgtEl>
                                        <p:attrNameLst>
                                          <p:attrName>ppt_x</p:attrName>
                                        </p:attrNameLst>
                                      </p:cBhvr>
                                      <p:tavLst>
                                        <p:tav tm="0">
                                          <p:val>
                                            <p:strVal val="ppt_x"/>
                                          </p:val>
                                        </p:tav>
                                        <p:tav tm="100000">
                                          <p:val>
                                            <p:fltVal val="0.5"/>
                                          </p:val>
                                        </p:tav>
                                      </p:tavLst>
                                    </p:anim>
                                    <p:anim calcmode="lin" valueType="num">
                                      <p:cBhvr>
                                        <p:cTn id="163" dur="3000"/>
                                        <p:tgtEl>
                                          <p:spTgt spid="14"/>
                                        </p:tgtEl>
                                        <p:attrNameLst>
                                          <p:attrName>ppt_y</p:attrName>
                                        </p:attrNameLst>
                                      </p:cBhvr>
                                      <p:tavLst>
                                        <p:tav tm="0">
                                          <p:val>
                                            <p:strVal val="ppt_y"/>
                                          </p:val>
                                        </p:tav>
                                        <p:tav tm="100000">
                                          <p:val>
                                            <p:fltVal val="0.5"/>
                                          </p:val>
                                        </p:tav>
                                      </p:tavLst>
                                    </p:anim>
                                    <p:set>
                                      <p:cBhvr>
                                        <p:cTn id="164" dur="1" fill="hold">
                                          <p:stCondLst>
                                            <p:cond delay="2999"/>
                                          </p:stCondLst>
                                        </p:cTn>
                                        <p:tgtEl>
                                          <p:spTgt spid="14"/>
                                        </p:tgtEl>
                                        <p:attrNameLst>
                                          <p:attrName>style.visibility</p:attrName>
                                        </p:attrNameLst>
                                      </p:cBhvr>
                                      <p:to>
                                        <p:strVal val="hidden"/>
                                      </p:to>
                                    </p:set>
                                  </p:childTnLst>
                                </p:cTn>
                              </p:par>
                              <p:par>
                                <p:cTn id="165" presetID="23" presetClass="exit" presetSubtype="544" fill="hold" nodeType="withEffect">
                                  <p:stCondLst>
                                    <p:cond delay="0"/>
                                  </p:stCondLst>
                                  <p:childTnLst>
                                    <p:anim calcmode="lin" valueType="num">
                                      <p:cBhvr>
                                        <p:cTn id="166" dur="3000"/>
                                        <p:tgtEl>
                                          <p:spTgt spid="15"/>
                                        </p:tgtEl>
                                        <p:attrNameLst>
                                          <p:attrName>ppt_w</p:attrName>
                                        </p:attrNameLst>
                                      </p:cBhvr>
                                      <p:tavLst>
                                        <p:tav tm="0">
                                          <p:val>
                                            <p:strVal val="ppt_w"/>
                                          </p:val>
                                        </p:tav>
                                        <p:tav tm="100000">
                                          <p:val>
                                            <p:fltVal val="0"/>
                                          </p:val>
                                        </p:tav>
                                      </p:tavLst>
                                    </p:anim>
                                    <p:anim calcmode="lin" valueType="num">
                                      <p:cBhvr>
                                        <p:cTn id="167" dur="3000"/>
                                        <p:tgtEl>
                                          <p:spTgt spid="15"/>
                                        </p:tgtEl>
                                        <p:attrNameLst>
                                          <p:attrName>ppt_h</p:attrName>
                                        </p:attrNameLst>
                                      </p:cBhvr>
                                      <p:tavLst>
                                        <p:tav tm="0">
                                          <p:val>
                                            <p:strVal val="ppt_h"/>
                                          </p:val>
                                        </p:tav>
                                        <p:tav tm="100000">
                                          <p:val>
                                            <p:fltVal val="0"/>
                                          </p:val>
                                        </p:tav>
                                      </p:tavLst>
                                    </p:anim>
                                    <p:anim calcmode="lin" valueType="num">
                                      <p:cBhvr>
                                        <p:cTn id="168" dur="3000"/>
                                        <p:tgtEl>
                                          <p:spTgt spid="15"/>
                                        </p:tgtEl>
                                        <p:attrNameLst>
                                          <p:attrName>ppt_x</p:attrName>
                                        </p:attrNameLst>
                                      </p:cBhvr>
                                      <p:tavLst>
                                        <p:tav tm="0">
                                          <p:val>
                                            <p:strVal val="ppt_x"/>
                                          </p:val>
                                        </p:tav>
                                        <p:tav tm="100000">
                                          <p:val>
                                            <p:fltVal val="0.5"/>
                                          </p:val>
                                        </p:tav>
                                      </p:tavLst>
                                    </p:anim>
                                    <p:anim calcmode="lin" valueType="num">
                                      <p:cBhvr>
                                        <p:cTn id="169" dur="3000"/>
                                        <p:tgtEl>
                                          <p:spTgt spid="15"/>
                                        </p:tgtEl>
                                        <p:attrNameLst>
                                          <p:attrName>ppt_y</p:attrName>
                                        </p:attrNameLst>
                                      </p:cBhvr>
                                      <p:tavLst>
                                        <p:tav tm="0">
                                          <p:val>
                                            <p:strVal val="ppt_y"/>
                                          </p:val>
                                        </p:tav>
                                        <p:tav tm="100000">
                                          <p:val>
                                            <p:fltVal val="0.5"/>
                                          </p:val>
                                        </p:tav>
                                      </p:tavLst>
                                    </p:anim>
                                    <p:set>
                                      <p:cBhvr>
                                        <p:cTn id="170" dur="1" fill="hold">
                                          <p:stCondLst>
                                            <p:cond delay="2999"/>
                                          </p:stCondLst>
                                        </p:cTn>
                                        <p:tgtEl>
                                          <p:spTgt spid="15"/>
                                        </p:tgtEl>
                                        <p:attrNameLst>
                                          <p:attrName>style.visibility</p:attrName>
                                        </p:attrNameLst>
                                      </p:cBhvr>
                                      <p:to>
                                        <p:strVal val="hidden"/>
                                      </p:to>
                                    </p:set>
                                  </p:childTnLst>
                                </p:cTn>
                              </p:par>
                              <p:par>
                                <p:cTn id="171" presetID="23" presetClass="exit" presetSubtype="544" fill="hold" nodeType="withEffect">
                                  <p:stCondLst>
                                    <p:cond delay="0"/>
                                  </p:stCondLst>
                                  <p:childTnLst>
                                    <p:anim calcmode="lin" valueType="num">
                                      <p:cBhvr>
                                        <p:cTn id="172" dur="3000"/>
                                        <p:tgtEl>
                                          <p:spTgt spid="16"/>
                                        </p:tgtEl>
                                        <p:attrNameLst>
                                          <p:attrName>ppt_w</p:attrName>
                                        </p:attrNameLst>
                                      </p:cBhvr>
                                      <p:tavLst>
                                        <p:tav tm="0">
                                          <p:val>
                                            <p:strVal val="ppt_w"/>
                                          </p:val>
                                        </p:tav>
                                        <p:tav tm="100000">
                                          <p:val>
                                            <p:fltVal val="0"/>
                                          </p:val>
                                        </p:tav>
                                      </p:tavLst>
                                    </p:anim>
                                    <p:anim calcmode="lin" valueType="num">
                                      <p:cBhvr>
                                        <p:cTn id="173" dur="3000"/>
                                        <p:tgtEl>
                                          <p:spTgt spid="16"/>
                                        </p:tgtEl>
                                        <p:attrNameLst>
                                          <p:attrName>ppt_h</p:attrName>
                                        </p:attrNameLst>
                                      </p:cBhvr>
                                      <p:tavLst>
                                        <p:tav tm="0">
                                          <p:val>
                                            <p:strVal val="ppt_h"/>
                                          </p:val>
                                        </p:tav>
                                        <p:tav tm="100000">
                                          <p:val>
                                            <p:fltVal val="0"/>
                                          </p:val>
                                        </p:tav>
                                      </p:tavLst>
                                    </p:anim>
                                    <p:anim calcmode="lin" valueType="num">
                                      <p:cBhvr>
                                        <p:cTn id="174" dur="3000"/>
                                        <p:tgtEl>
                                          <p:spTgt spid="16"/>
                                        </p:tgtEl>
                                        <p:attrNameLst>
                                          <p:attrName>ppt_x</p:attrName>
                                        </p:attrNameLst>
                                      </p:cBhvr>
                                      <p:tavLst>
                                        <p:tav tm="0">
                                          <p:val>
                                            <p:strVal val="ppt_x"/>
                                          </p:val>
                                        </p:tav>
                                        <p:tav tm="100000">
                                          <p:val>
                                            <p:fltVal val="0.5"/>
                                          </p:val>
                                        </p:tav>
                                      </p:tavLst>
                                    </p:anim>
                                    <p:anim calcmode="lin" valueType="num">
                                      <p:cBhvr>
                                        <p:cTn id="175" dur="3000"/>
                                        <p:tgtEl>
                                          <p:spTgt spid="16"/>
                                        </p:tgtEl>
                                        <p:attrNameLst>
                                          <p:attrName>ppt_y</p:attrName>
                                        </p:attrNameLst>
                                      </p:cBhvr>
                                      <p:tavLst>
                                        <p:tav tm="0">
                                          <p:val>
                                            <p:strVal val="ppt_y"/>
                                          </p:val>
                                        </p:tav>
                                        <p:tav tm="100000">
                                          <p:val>
                                            <p:fltVal val="0.5"/>
                                          </p:val>
                                        </p:tav>
                                      </p:tavLst>
                                    </p:anim>
                                    <p:set>
                                      <p:cBhvr>
                                        <p:cTn id="176" dur="1" fill="hold">
                                          <p:stCondLst>
                                            <p:cond delay="2999"/>
                                          </p:stCondLst>
                                        </p:cTn>
                                        <p:tgtEl>
                                          <p:spTgt spid="16"/>
                                        </p:tgtEl>
                                        <p:attrNameLst>
                                          <p:attrName>style.visibility</p:attrName>
                                        </p:attrNameLst>
                                      </p:cBhvr>
                                      <p:to>
                                        <p:strVal val="hidden"/>
                                      </p:to>
                                    </p:set>
                                  </p:childTnLst>
                                </p:cTn>
                              </p:par>
                              <p:par>
                                <p:cTn id="177" presetID="8" presetClass="emph" presetSubtype="0" fill="hold" nodeType="withEffect">
                                  <p:stCondLst>
                                    <p:cond delay="0"/>
                                  </p:stCondLst>
                                  <p:childTnLst>
                                    <p:animRot by="-21600000">
                                      <p:cBhvr>
                                        <p:cTn id="178" dur="3000" fill="hold"/>
                                        <p:tgtEl>
                                          <p:spTgt spid="5"/>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6"/>
                                        </p:tgtEl>
                                        <p:attrNameLst>
                                          <p:attrName>r</p:attrName>
                                        </p:attrNameLst>
                                      </p:cBhvr>
                                    </p:animRot>
                                  </p:childTnLst>
                                </p:cTn>
                              </p:par>
                              <p:par>
                                <p:cTn id="181" presetID="8" presetClass="emph" presetSubtype="0" fill="hold" nodeType="withEffect">
                                  <p:stCondLst>
                                    <p:cond delay="0"/>
                                  </p:stCondLst>
                                  <p:childTnLst>
                                    <p:animRot by="-21600000">
                                      <p:cBhvr>
                                        <p:cTn id="182" dur="3000" fill="hold"/>
                                        <p:tgtEl>
                                          <p:spTgt spid="7"/>
                                        </p:tgtEl>
                                        <p:attrNameLst>
                                          <p:attrName>r</p:attrName>
                                        </p:attrNameLst>
                                      </p:cBhvr>
                                    </p:animRot>
                                  </p:childTnLst>
                                </p:cTn>
                              </p:par>
                              <p:par>
                                <p:cTn id="183" presetID="8" presetClass="emph" presetSubtype="0" fill="hold" nodeType="withEffect">
                                  <p:stCondLst>
                                    <p:cond delay="0"/>
                                  </p:stCondLst>
                                  <p:childTnLst>
                                    <p:animRot by="-21600000">
                                      <p:cBhvr>
                                        <p:cTn id="184" dur="3000" fill="hold"/>
                                        <p:tgtEl>
                                          <p:spTgt spid="8"/>
                                        </p:tgtEl>
                                        <p:attrNameLst>
                                          <p:attrName>r</p:attrName>
                                        </p:attrNameLst>
                                      </p:cBhvr>
                                    </p:animRot>
                                  </p:childTnLst>
                                </p:cTn>
                              </p:par>
                              <p:par>
                                <p:cTn id="185" presetID="8" presetClass="emph" presetSubtype="0" fill="hold" nodeType="withEffect">
                                  <p:stCondLst>
                                    <p:cond delay="0"/>
                                  </p:stCondLst>
                                  <p:childTnLst>
                                    <p:animRot by="-21600000">
                                      <p:cBhvr>
                                        <p:cTn id="186" dur="3000" fill="hold"/>
                                        <p:tgtEl>
                                          <p:spTgt spid="9"/>
                                        </p:tgtEl>
                                        <p:attrNameLst>
                                          <p:attrName>r</p:attrName>
                                        </p:attrNameLst>
                                      </p:cBhvr>
                                    </p:animRot>
                                  </p:childTnLst>
                                </p:cTn>
                              </p:par>
                              <p:par>
                                <p:cTn id="187" presetID="8" presetClass="emph" presetSubtype="0" fill="hold" nodeType="withEffect">
                                  <p:stCondLst>
                                    <p:cond delay="0"/>
                                  </p:stCondLst>
                                  <p:childTnLst>
                                    <p:animRot by="-21600000">
                                      <p:cBhvr>
                                        <p:cTn id="188" dur="3000" fill="hold"/>
                                        <p:tgtEl>
                                          <p:spTgt spid="10"/>
                                        </p:tgtEl>
                                        <p:attrNameLst>
                                          <p:attrName>r</p:attrName>
                                        </p:attrNameLst>
                                      </p:cBhvr>
                                    </p:animRot>
                                  </p:childTnLst>
                                </p:cTn>
                              </p:par>
                              <p:par>
                                <p:cTn id="189" presetID="8" presetClass="emph" presetSubtype="0" fill="hold" nodeType="withEffect">
                                  <p:stCondLst>
                                    <p:cond delay="0"/>
                                  </p:stCondLst>
                                  <p:childTnLst>
                                    <p:animRot by="-21600000">
                                      <p:cBhvr>
                                        <p:cTn id="190" dur="3000" fill="hold"/>
                                        <p:tgtEl>
                                          <p:spTgt spid="11"/>
                                        </p:tgtEl>
                                        <p:attrNameLst>
                                          <p:attrName>r</p:attrName>
                                        </p:attrNameLst>
                                      </p:cBhvr>
                                    </p:animRot>
                                  </p:childTnLst>
                                </p:cTn>
                              </p:par>
                              <p:par>
                                <p:cTn id="191" presetID="8" presetClass="emph" presetSubtype="0" fill="hold" nodeType="withEffect">
                                  <p:stCondLst>
                                    <p:cond delay="0"/>
                                  </p:stCondLst>
                                  <p:childTnLst>
                                    <p:animRot by="-21600000">
                                      <p:cBhvr>
                                        <p:cTn id="192" dur="3000" fill="hold"/>
                                        <p:tgtEl>
                                          <p:spTgt spid="12"/>
                                        </p:tgtEl>
                                        <p:attrNameLst>
                                          <p:attrName>r</p:attrName>
                                        </p:attrNameLst>
                                      </p:cBhvr>
                                    </p:animRot>
                                  </p:childTnLst>
                                </p:cTn>
                              </p:par>
                              <p:par>
                                <p:cTn id="193" presetID="8" presetClass="emph" presetSubtype="0" fill="hold" nodeType="withEffect">
                                  <p:stCondLst>
                                    <p:cond delay="0"/>
                                  </p:stCondLst>
                                  <p:childTnLst>
                                    <p:animRot by="-21600000">
                                      <p:cBhvr>
                                        <p:cTn id="194" dur="3000" fill="hold"/>
                                        <p:tgtEl>
                                          <p:spTgt spid="13"/>
                                        </p:tgtEl>
                                        <p:attrNameLst>
                                          <p:attrName>r</p:attrName>
                                        </p:attrNameLst>
                                      </p:cBhvr>
                                    </p:animRot>
                                  </p:childTnLst>
                                </p:cTn>
                              </p:par>
                              <p:par>
                                <p:cTn id="195" presetID="8" presetClass="emph" presetSubtype="0" fill="hold" nodeType="withEffect">
                                  <p:stCondLst>
                                    <p:cond delay="0"/>
                                  </p:stCondLst>
                                  <p:childTnLst>
                                    <p:animRot by="-21600000">
                                      <p:cBhvr>
                                        <p:cTn id="196" dur="3000" fill="hold"/>
                                        <p:tgtEl>
                                          <p:spTgt spid="14"/>
                                        </p:tgtEl>
                                        <p:attrNameLst>
                                          <p:attrName>r</p:attrName>
                                        </p:attrNameLst>
                                      </p:cBhvr>
                                    </p:animRot>
                                  </p:childTnLst>
                                </p:cTn>
                              </p:par>
                              <p:par>
                                <p:cTn id="197" presetID="8" presetClass="emph" presetSubtype="0" fill="hold" nodeType="withEffect">
                                  <p:stCondLst>
                                    <p:cond delay="0"/>
                                  </p:stCondLst>
                                  <p:childTnLst>
                                    <p:animRot by="-21600000">
                                      <p:cBhvr>
                                        <p:cTn id="198" dur="3000" fill="hold"/>
                                        <p:tgtEl>
                                          <p:spTgt spid="15"/>
                                        </p:tgtEl>
                                        <p:attrNameLst>
                                          <p:attrName>r</p:attrName>
                                        </p:attrNameLst>
                                      </p:cBhvr>
                                    </p:animRot>
                                  </p:childTnLst>
                                </p:cTn>
                              </p:par>
                              <p:par>
                                <p:cTn id="199" presetID="8" presetClass="emph" presetSubtype="0" fill="hold" nodeType="withEffect">
                                  <p:stCondLst>
                                    <p:cond delay="0"/>
                                  </p:stCondLst>
                                  <p:childTnLst>
                                    <p:animRot by="-21600000">
                                      <p:cBhvr>
                                        <p:cTn id="200" dur="3000" fill="hold"/>
                                        <p:tgtEl>
                                          <p:spTgt spid="16"/>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10" presetClass="entr" presetSubtype="0"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fade">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C000"/>
              </a:gs>
              <a:gs pos="50000">
                <a:srgbClr val="0033CC">
                  <a:shade val="67500"/>
                  <a:satMod val="115000"/>
                </a:srgbClr>
              </a:gs>
              <a:gs pos="100000">
                <a:srgbClr val="0033CC">
                  <a:shade val="100000"/>
                  <a:satMod val="115000"/>
                </a:srgbClr>
              </a:gs>
            </a:gsLst>
            <a:lin ang="16200000" scaled="1"/>
            <a:tileRect/>
          </a:gradFill>
        </p:spPr>
        <p:txBody>
          <a:bodyPr/>
          <a:lstStyle/>
          <a:p>
            <a:endParaRPr lang="es-ES" dirty="0"/>
          </a:p>
        </p:txBody>
      </p:sp>
      <p:pic>
        <p:nvPicPr>
          <p:cNvPr id="4" name="3 Imagen" descr="0(84).jpg"/>
          <p:cNvPicPr>
            <a:picLocks noChangeAspect="1"/>
          </p:cNvPicPr>
          <p:nvPr/>
        </p:nvPicPr>
        <p:blipFill>
          <a:blip r:embed="rId2"/>
          <a:stretch>
            <a:fillRect/>
          </a:stretch>
        </p:blipFill>
        <p:spPr>
          <a:xfrm>
            <a:off x="0" y="0"/>
            <a:ext cx="9144000" cy="6858000"/>
          </a:xfrm>
          <a:prstGeom prst="rect">
            <a:avLst/>
          </a:prstGeom>
        </p:spPr>
      </p:pic>
      <p:pic>
        <p:nvPicPr>
          <p:cNvPr id="5" name="4 Imagen" descr="538tbasy_zFgZypD3nfzjL83Xks.png"/>
          <p:cNvPicPr>
            <a:picLocks noChangeAspect="1"/>
          </p:cNvPicPr>
          <p:nvPr/>
        </p:nvPicPr>
        <p:blipFill>
          <a:blip r:embed="rId3">
            <a:duotone>
              <a:prstClr val="black"/>
              <a:srgbClr val="FFC000">
                <a:tint val="45000"/>
                <a:satMod val="400000"/>
              </a:srgbClr>
            </a:duotone>
            <a:lum contrast="40000"/>
          </a:blip>
          <a:stretch>
            <a:fillRect/>
          </a:stretch>
        </p:blipFill>
        <p:spPr>
          <a:xfrm rot="20393161">
            <a:off x="1693280" y="97084"/>
            <a:ext cx="2857500" cy="1214422"/>
          </a:xfrm>
          <a:prstGeom prst="rect">
            <a:avLst/>
          </a:prstGeom>
          <a:effectLst>
            <a:reflection blurRad="6350" stA="50000" endA="300" endPos="90000" dir="5400000" sy="-100000" algn="bl" rotWithShape="0"/>
          </a:effectLst>
        </p:spPr>
      </p:pic>
      <p:pic>
        <p:nvPicPr>
          <p:cNvPr id="6" name="5 Imagen" descr="538tbasy_zFgZypD3nfzjL83Xks.png"/>
          <p:cNvPicPr>
            <a:picLocks noChangeAspect="1"/>
          </p:cNvPicPr>
          <p:nvPr/>
        </p:nvPicPr>
        <p:blipFill>
          <a:blip r:embed="rId3">
            <a:duotone>
              <a:prstClr val="black"/>
              <a:srgbClr val="FFC000">
                <a:tint val="45000"/>
                <a:satMod val="400000"/>
              </a:srgbClr>
            </a:duotone>
            <a:lum contrast="40000"/>
          </a:blip>
          <a:stretch>
            <a:fillRect/>
          </a:stretch>
        </p:blipFill>
        <p:spPr>
          <a:xfrm rot="20154103">
            <a:off x="1695009" y="1601988"/>
            <a:ext cx="2857500" cy="1214420"/>
          </a:xfrm>
          <a:prstGeom prst="rect">
            <a:avLst/>
          </a:prstGeom>
          <a:effectLst>
            <a:reflection blurRad="6350" stA="50000" endA="300" endPos="90000" dir="5400000" sy="-100000" algn="bl" rotWithShape="0"/>
          </a:effectLst>
        </p:spPr>
      </p:pic>
      <p:pic>
        <p:nvPicPr>
          <p:cNvPr id="7" name="6 Imagen" descr="538tbasy_zFgZypD3nfzjL83Xks.png"/>
          <p:cNvPicPr>
            <a:picLocks noChangeAspect="1"/>
          </p:cNvPicPr>
          <p:nvPr/>
        </p:nvPicPr>
        <p:blipFill>
          <a:blip r:embed="rId3">
            <a:duotone>
              <a:prstClr val="black"/>
              <a:srgbClr val="FFC000">
                <a:tint val="45000"/>
                <a:satMod val="400000"/>
              </a:srgbClr>
            </a:duotone>
            <a:lum contrast="40000"/>
          </a:blip>
          <a:stretch>
            <a:fillRect/>
          </a:stretch>
        </p:blipFill>
        <p:spPr>
          <a:xfrm rot="19787320">
            <a:off x="1843937" y="4703550"/>
            <a:ext cx="2857500" cy="1285859"/>
          </a:xfrm>
          <a:prstGeom prst="rect">
            <a:avLst/>
          </a:prstGeom>
          <a:effectLst>
            <a:reflection blurRad="6350" stA="50000" endA="300" endPos="90000" dir="5400000" sy="-100000" algn="bl" rotWithShape="0"/>
          </a:effectLst>
        </p:spPr>
      </p:pic>
      <p:pic>
        <p:nvPicPr>
          <p:cNvPr id="8" name="7 Imagen" descr="538tbasy_zFgZypD3nfzjL83Xks.png"/>
          <p:cNvPicPr>
            <a:picLocks noChangeAspect="1"/>
          </p:cNvPicPr>
          <p:nvPr/>
        </p:nvPicPr>
        <p:blipFill>
          <a:blip r:embed="rId3">
            <a:duotone>
              <a:prstClr val="black"/>
              <a:srgbClr val="FFC000">
                <a:tint val="45000"/>
                <a:satMod val="400000"/>
              </a:srgbClr>
            </a:duotone>
            <a:lum contrast="40000"/>
          </a:blip>
          <a:stretch>
            <a:fillRect/>
          </a:stretch>
        </p:blipFill>
        <p:spPr>
          <a:xfrm rot="20266571">
            <a:off x="1708641" y="3064374"/>
            <a:ext cx="2857500" cy="1285860"/>
          </a:xfrm>
          <a:prstGeom prst="rect">
            <a:avLst/>
          </a:prstGeom>
          <a:effectLst>
            <a:reflection blurRad="6350" stA="50000" endA="300" endPos="90000" dir="5400000" sy="-100000" algn="bl" rotWithShape="0"/>
          </a:effectLst>
        </p:spPr>
      </p:pic>
      <p:pic>
        <p:nvPicPr>
          <p:cNvPr id="9" name="8 Imagen" descr="538tbasy_zFgZypD3nfzjL83Xks.png"/>
          <p:cNvPicPr>
            <a:picLocks noChangeAspect="1"/>
          </p:cNvPicPr>
          <p:nvPr/>
        </p:nvPicPr>
        <p:blipFill>
          <a:blip r:embed="rId3">
            <a:duotone>
              <a:prstClr val="black"/>
              <a:srgbClr val="FFC000">
                <a:tint val="45000"/>
                <a:satMod val="400000"/>
              </a:srgbClr>
            </a:duotone>
            <a:lum contrast="40000"/>
          </a:blip>
          <a:stretch>
            <a:fillRect/>
          </a:stretch>
        </p:blipFill>
        <p:spPr>
          <a:xfrm rot="1912121">
            <a:off x="4534353" y="305597"/>
            <a:ext cx="2857500" cy="1214447"/>
          </a:xfrm>
          <a:prstGeom prst="rect">
            <a:avLst/>
          </a:prstGeom>
          <a:effectLst>
            <a:reflection blurRad="6350" stA="50000" endA="300" endPos="90000" dir="5400000" sy="-100000" algn="bl" rotWithShape="0"/>
          </a:effectLst>
        </p:spPr>
      </p:pic>
      <p:pic>
        <p:nvPicPr>
          <p:cNvPr id="10" name="9 Imagen" descr="538tbasy_zFgZypD3nfzjL83Xks.png"/>
          <p:cNvPicPr>
            <a:picLocks noChangeAspect="1"/>
          </p:cNvPicPr>
          <p:nvPr/>
        </p:nvPicPr>
        <p:blipFill>
          <a:blip r:embed="rId3">
            <a:duotone>
              <a:prstClr val="black"/>
              <a:srgbClr val="FFC000">
                <a:tint val="45000"/>
                <a:satMod val="400000"/>
              </a:srgbClr>
            </a:duotone>
            <a:lum contrast="40000"/>
          </a:blip>
          <a:stretch>
            <a:fillRect/>
          </a:stretch>
        </p:blipFill>
        <p:spPr>
          <a:xfrm rot="1923320">
            <a:off x="4114707" y="1591577"/>
            <a:ext cx="2857500" cy="1251252"/>
          </a:xfrm>
          <a:prstGeom prst="rect">
            <a:avLst/>
          </a:prstGeom>
          <a:effectLst>
            <a:reflection blurRad="6350" stA="50000" endA="300" endPos="90000" dir="5400000" sy="-100000" algn="bl" rotWithShape="0"/>
          </a:effectLst>
        </p:spPr>
      </p:pic>
      <p:pic>
        <p:nvPicPr>
          <p:cNvPr id="11" name="10 Imagen" descr="538tbasy_zFgZypD3nfzjL83Xks.png"/>
          <p:cNvPicPr>
            <a:picLocks noChangeAspect="1"/>
          </p:cNvPicPr>
          <p:nvPr/>
        </p:nvPicPr>
        <p:blipFill>
          <a:blip r:embed="rId3">
            <a:duotone>
              <a:prstClr val="black"/>
              <a:srgbClr val="FFC000">
                <a:tint val="45000"/>
                <a:satMod val="400000"/>
              </a:srgbClr>
            </a:duotone>
            <a:lum contrast="40000"/>
          </a:blip>
          <a:stretch>
            <a:fillRect/>
          </a:stretch>
        </p:blipFill>
        <p:spPr>
          <a:xfrm rot="1700349">
            <a:off x="4260377" y="3105747"/>
            <a:ext cx="2857500" cy="1214422"/>
          </a:xfrm>
          <a:prstGeom prst="rect">
            <a:avLst/>
          </a:prstGeom>
          <a:effectLst>
            <a:reflection blurRad="6350" stA="50000" endA="300" endPos="90000" dir="5400000" sy="-100000" algn="bl" rotWithShape="0"/>
          </a:effectLst>
        </p:spPr>
      </p:pic>
      <p:pic>
        <p:nvPicPr>
          <p:cNvPr id="12" name="11 Imagen" descr="538tbasy_zFgZypD3nfzjL83Xks.png"/>
          <p:cNvPicPr>
            <a:picLocks noChangeAspect="1"/>
          </p:cNvPicPr>
          <p:nvPr/>
        </p:nvPicPr>
        <p:blipFill>
          <a:blip r:embed="rId3">
            <a:duotone>
              <a:prstClr val="black"/>
              <a:srgbClr val="FFC000">
                <a:tint val="45000"/>
                <a:satMod val="400000"/>
              </a:srgbClr>
            </a:duotone>
            <a:lum contrast="40000"/>
          </a:blip>
          <a:stretch>
            <a:fillRect/>
          </a:stretch>
        </p:blipFill>
        <p:spPr>
          <a:xfrm rot="2380663">
            <a:off x="3938996" y="4808028"/>
            <a:ext cx="2857500" cy="1285860"/>
          </a:xfrm>
          <a:prstGeom prst="rect">
            <a:avLst/>
          </a:prstGeom>
          <a:effectLst>
            <a:reflection blurRad="6350" stA="50000" endA="300" endPos="90000" dir="5400000" sy="-100000" algn="bl" rotWithShape="0"/>
          </a:effectLst>
        </p:spPr>
      </p:pic>
      <p:sp>
        <p:nvSpPr>
          <p:cNvPr id="13" name="12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8" presetClass="emph" presetSubtype="0" fill="hold" nodeType="withEffect">
                                  <p:stCondLst>
                                    <p:cond delay="0"/>
                                  </p:stCondLst>
                                  <p:childTnLst>
                                    <p:animRot by="21600000">
                                      <p:cBhvr>
                                        <p:cTn id="25" dur="3000" fill="hold"/>
                                        <p:tgtEl>
                                          <p:spTgt spid="5"/>
                                        </p:tgtEl>
                                        <p:attrNameLst>
                                          <p:attrName>r</p:attrName>
                                        </p:attrNameLst>
                                      </p:cBhvr>
                                    </p:animRot>
                                  </p:childTnLst>
                                </p:cTn>
                              </p:par>
                              <p:par>
                                <p:cTn id="26" presetID="8" presetClass="emph" presetSubtype="0" fill="hold" nodeType="withEffect">
                                  <p:stCondLst>
                                    <p:cond delay="0"/>
                                  </p:stCondLst>
                                  <p:childTnLst>
                                    <p:animRot by="21600000">
                                      <p:cBhvr>
                                        <p:cTn id="27" dur="3000" fill="hold"/>
                                        <p:tgtEl>
                                          <p:spTgt spid="6"/>
                                        </p:tgtEl>
                                        <p:attrNameLst>
                                          <p:attrName>r</p:attrName>
                                        </p:attrNameLst>
                                      </p:cBhvr>
                                    </p:animRot>
                                  </p:childTnLst>
                                </p:cTn>
                              </p:par>
                              <p:par>
                                <p:cTn id="28" presetID="8" presetClass="emph" presetSubtype="0" fill="hold" nodeType="withEffect">
                                  <p:stCondLst>
                                    <p:cond delay="0"/>
                                  </p:stCondLst>
                                  <p:childTnLst>
                                    <p:animRot by="21600000">
                                      <p:cBhvr>
                                        <p:cTn id="29" dur="3000" fill="hold"/>
                                        <p:tgtEl>
                                          <p:spTgt spid="7"/>
                                        </p:tgtEl>
                                        <p:attrNameLst>
                                          <p:attrName>r</p:attrName>
                                        </p:attrNameLst>
                                      </p:cBhvr>
                                    </p:animRot>
                                  </p:childTnLst>
                                </p:cTn>
                              </p:par>
                              <p:par>
                                <p:cTn id="30" presetID="8" presetClass="emph" presetSubtype="0" fill="hold" nodeType="withEffect">
                                  <p:stCondLst>
                                    <p:cond delay="0"/>
                                  </p:stCondLst>
                                  <p:childTnLst>
                                    <p:animRot by="21600000">
                                      <p:cBhvr>
                                        <p:cTn id="31" dur="3000" fill="hold"/>
                                        <p:tgtEl>
                                          <p:spTgt spid="8"/>
                                        </p:tgtEl>
                                        <p:attrNameLst>
                                          <p:attrName>r</p:attrName>
                                        </p:attrNameLst>
                                      </p:cBhvr>
                                    </p:animRot>
                                  </p:childTnLst>
                                </p:cTn>
                              </p:par>
                              <p:par>
                                <p:cTn id="32" presetID="2" presetClass="entr" presetSubtype="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0-#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0-#ppt_w/2"/>
                                          </p:val>
                                        </p:tav>
                                        <p:tav tm="100000">
                                          <p:val>
                                            <p:strVal val="#ppt_x"/>
                                          </p:val>
                                        </p:tav>
                                      </p:tavLst>
                                    </p:anim>
                                    <p:anim calcmode="lin" valueType="num">
                                      <p:cBhvr additive="base">
                                        <p:cTn id="43" dur="3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8" presetClass="emph" presetSubtype="0" fill="hold" nodeType="withEffect">
                                  <p:stCondLst>
                                    <p:cond delay="0"/>
                                  </p:stCondLst>
                                  <p:childTnLst>
                                    <p:animRot by="-21600000">
                                      <p:cBhvr>
                                        <p:cTn id="49" dur="3000" fill="hold"/>
                                        <p:tgtEl>
                                          <p:spTgt spid="9"/>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10"/>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3000"/>
                            </p:stCondLst>
                            <p:childTnLst>
                              <p:par>
                                <p:cTn id="57" presetID="2" presetClass="exit" presetSubtype="4" fill="hold"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ppt_x"/>
                                          </p:val>
                                        </p:tav>
                                      </p:tavLst>
                                    </p:anim>
                                    <p:anim calcmode="lin" valueType="num">
                                      <p:cBhvr additive="base">
                                        <p:cTn id="59" dur="3000"/>
                                        <p:tgtEl>
                                          <p:spTgt spid="5"/>
                                        </p:tgtEl>
                                        <p:attrNameLst>
                                          <p:attrName>ppt_y</p:attrName>
                                        </p:attrNameLst>
                                      </p:cBhvr>
                                      <p:tavLst>
                                        <p:tav tm="0">
                                          <p:val>
                                            <p:strVal val="ppt_y"/>
                                          </p:val>
                                        </p:tav>
                                        <p:tav tm="100000">
                                          <p:val>
                                            <p:strVal val="1+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4" fill="hold" nodeType="withEffect">
                                  <p:stCondLst>
                                    <p:cond delay="0"/>
                                  </p:stCondLst>
                                  <p:childTnLst>
                                    <p:anim calcmode="lin" valueType="num">
                                      <p:cBhvr additive="base">
                                        <p:cTn id="62" dur="3000"/>
                                        <p:tgtEl>
                                          <p:spTgt spid="6"/>
                                        </p:tgtEl>
                                        <p:attrNameLst>
                                          <p:attrName>ppt_x</p:attrName>
                                        </p:attrNameLst>
                                      </p:cBhvr>
                                      <p:tavLst>
                                        <p:tav tm="0">
                                          <p:val>
                                            <p:strVal val="ppt_x"/>
                                          </p:val>
                                        </p:tav>
                                        <p:tav tm="100000">
                                          <p:val>
                                            <p:strVal val="ppt_x"/>
                                          </p:val>
                                        </p:tav>
                                      </p:tavLst>
                                    </p:anim>
                                    <p:anim calcmode="lin" valueType="num">
                                      <p:cBhvr additive="base">
                                        <p:cTn id="63" dur="3000"/>
                                        <p:tgtEl>
                                          <p:spTgt spid="6"/>
                                        </p:tgtEl>
                                        <p:attrNameLst>
                                          <p:attrName>ppt_y</p:attrName>
                                        </p:attrNameLst>
                                      </p:cBhvr>
                                      <p:tavLst>
                                        <p:tav tm="0">
                                          <p:val>
                                            <p:strVal val="ppt_y"/>
                                          </p:val>
                                        </p:tav>
                                        <p:tav tm="100000">
                                          <p:val>
                                            <p:strVal val="1+ppt_h/2"/>
                                          </p:val>
                                        </p:tav>
                                      </p:tavLst>
                                    </p:anim>
                                    <p:set>
                                      <p:cBhvr>
                                        <p:cTn id="64" dur="1" fill="hold">
                                          <p:stCondLst>
                                            <p:cond delay="2999"/>
                                          </p:stCondLst>
                                        </p:cTn>
                                        <p:tgtEl>
                                          <p:spTgt spid="6"/>
                                        </p:tgtEl>
                                        <p:attrNameLst>
                                          <p:attrName>style.visibility</p:attrName>
                                        </p:attrNameLst>
                                      </p:cBhvr>
                                      <p:to>
                                        <p:strVal val="hidden"/>
                                      </p:to>
                                    </p:set>
                                  </p:childTnLst>
                                </p:cTn>
                              </p:par>
                              <p:par>
                                <p:cTn id="65" presetID="2" presetClass="exit" presetSubtype="4" fill="hold"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ppt_x"/>
                                          </p:val>
                                        </p:tav>
                                      </p:tavLst>
                                    </p:anim>
                                    <p:anim calcmode="lin" valueType="num">
                                      <p:cBhvr additive="base">
                                        <p:cTn id="67" dur="3000"/>
                                        <p:tgtEl>
                                          <p:spTgt spid="7"/>
                                        </p:tgtEl>
                                        <p:attrNameLst>
                                          <p:attrName>ppt_y</p:attrName>
                                        </p:attrNameLst>
                                      </p:cBhvr>
                                      <p:tavLst>
                                        <p:tav tm="0">
                                          <p:val>
                                            <p:strVal val="ppt_y"/>
                                          </p:val>
                                        </p:tav>
                                        <p:tav tm="100000">
                                          <p:val>
                                            <p:strVal val="1+ppt_h/2"/>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4" fill="hold" nodeType="with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ppt_x"/>
                                          </p:val>
                                        </p:tav>
                                      </p:tavLst>
                                    </p:anim>
                                    <p:anim calcmode="lin" valueType="num">
                                      <p:cBhvr additive="base">
                                        <p:cTn id="71" dur="3000"/>
                                        <p:tgtEl>
                                          <p:spTgt spid="8"/>
                                        </p:tgtEl>
                                        <p:attrNameLst>
                                          <p:attrName>ppt_y</p:attrName>
                                        </p:attrNameLst>
                                      </p:cBhvr>
                                      <p:tavLst>
                                        <p:tav tm="0">
                                          <p:val>
                                            <p:strVal val="ppt_y"/>
                                          </p:val>
                                        </p:tav>
                                        <p:tav tm="100000">
                                          <p:val>
                                            <p:strVal val="1+ppt_h/2"/>
                                          </p:val>
                                        </p:tav>
                                      </p:tavLst>
                                    </p:anim>
                                    <p:set>
                                      <p:cBhvr>
                                        <p:cTn id="72" dur="1" fill="hold">
                                          <p:stCondLst>
                                            <p:cond delay="2999"/>
                                          </p:stCondLst>
                                        </p:cTn>
                                        <p:tgtEl>
                                          <p:spTgt spid="8"/>
                                        </p:tgtEl>
                                        <p:attrNameLst>
                                          <p:attrName>style.visibility</p:attrName>
                                        </p:attrNameLst>
                                      </p:cBhvr>
                                      <p:to>
                                        <p:strVal val="hidden"/>
                                      </p:to>
                                    </p:set>
                                  </p:childTnLst>
                                </p:cTn>
                              </p:par>
                              <p:par>
                                <p:cTn id="73" presetID="2" presetClass="exit" presetSubtype="1" fill="hold"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ppt_x"/>
                                          </p:val>
                                        </p:tav>
                                      </p:tavLst>
                                    </p:anim>
                                    <p:anim calcmode="lin" valueType="num">
                                      <p:cBhvr additive="base">
                                        <p:cTn id="75" dur="3000"/>
                                        <p:tgtEl>
                                          <p:spTgt spid="9"/>
                                        </p:tgtEl>
                                        <p:attrNameLst>
                                          <p:attrName>ppt_y</p:attrName>
                                        </p:attrNameLst>
                                      </p:cBhvr>
                                      <p:tavLst>
                                        <p:tav tm="0">
                                          <p:val>
                                            <p:strVal val="ppt_y"/>
                                          </p:val>
                                        </p:tav>
                                        <p:tav tm="100000">
                                          <p:val>
                                            <p:strVal val="0-ppt_h/2"/>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1" fill="hold"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ppt_x"/>
                                          </p:val>
                                        </p:tav>
                                      </p:tavLst>
                                    </p:anim>
                                    <p:anim calcmode="lin" valueType="num">
                                      <p:cBhvr additive="base">
                                        <p:cTn id="79" dur="3000"/>
                                        <p:tgtEl>
                                          <p:spTgt spid="10"/>
                                        </p:tgtEl>
                                        <p:attrNameLst>
                                          <p:attrName>ppt_y</p:attrName>
                                        </p:attrNameLst>
                                      </p:cBhvr>
                                      <p:tavLst>
                                        <p:tav tm="0">
                                          <p:val>
                                            <p:strVal val="ppt_y"/>
                                          </p:val>
                                        </p:tav>
                                        <p:tav tm="100000">
                                          <p:val>
                                            <p:strVal val="0-ppt_h/2"/>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1" fill="hold"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ppt_x"/>
                                          </p:val>
                                        </p:tav>
                                      </p:tavLst>
                                    </p:anim>
                                    <p:anim calcmode="lin" valueType="num">
                                      <p:cBhvr additive="base">
                                        <p:cTn id="83" dur="3000"/>
                                        <p:tgtEl>
                                          <p:spTgt spid="11"/>
                                        </p:tgtEl>
                                        <p:attrNameLst>
                                          <p:attrName>ppt_y</p:attrName>
                                        </p:attrNameLst>
                                      </p:cBhvr>
                                      <p:tavLst>
                                        <p:tav tm="0">
                                          <p:val>
                                            <p:strVal val="ppt_y"/>
                                          </p:val>
                                        </p:tav>
                                        <p:tav tm="100000">
                                          <p:val>
                                            <p:strVal val="0-ppt_h/2"/>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1" fill="hold"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ppt_x"/>
                                          </p:val>
                                        </p:tav>
                                      </p:tavLst>
                                    </p:anim>
                                    <p:anim calcmode="lin" valueType="num">
                                      <p:cBhvr additive="base">
                                        <p:cTn id="87" dur="3000"/>
                                        <p:tgtEl>
                                          <p:spTgt spid="12"/>
                                        </p:tgtEl>
                                        <p:attrNameLst>
                                          <p:attrName>ppt_y</p:attrName>
                                        </p:attrNameLst>
                                      </p:cBhvr>
                                      <p:tavLst>
                                        <p:tav tm="0">
                                          <p:val>
                                            <p:strVal val="ppt_y"/>
                                          </p:val>
                                        </p:tav>
                                        <p:tav tm="100000">
                                          <p:val>
                                            <p:strVal val="0-ppt_h/2"/>
                                          </p:val>
                                        </p:tav>
                                      </p:tavLst>
                                    </p:anim>
                                    <p:set>
                                      <p:cBhvr>
                                        <p:cTn id="88" dur="1" fill="hold">
                                          <p:stCondLst>
                                            <p:cond delay="2999"/>
                                          </p:stCondLst>
                                        </p:cTn>
                                        <p:tgtEl>
                                          <p:spTgt spid="12"/>
                                        </p:tgtEl>
                                        <p:attrNameLst>
                                          <p:attrName>style.visibility</p:attrName>
                                        </p:attrNameLst>
                                      </p:cBhvr>
                                      <p:to>
                                        <p:strVal val="hidden"/>
                                      </p:to>
                                    </p:set>
                                  </p:childTnLst>
                                </p:cTn>
                              </p:par>
                              <p:par>
                                <p:cTn id="89" presetID="23" presetClass="entr" presetSubtype="288"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p:cTn id="91" dur="3000" fill="hold"/>
                                        <p:tgtEl>
                                          <p:spTgt spid="4"/>
                                        </p:tgtEl>
                                        <p:attrNameLst>
                                          <p:attrName>ppt_w</p:attrName>
                                        </p:attrNameLst>
                                      </p:cBhvr>
                                      <p:tavLst>
                                        <p:tav tm="0">
                                          <p:val>
                                            <p:strVal val="4/3*#ppt_w"/>
                                          </p:val>
                                        </p:tav>
                                        <p:tav tm="100000">
                                          <p:val>
                                            <p:strVal val="#ppt_w"/>
                                          </p:val>
                                        </p:tav>
                                      </p:tavLst>
                                    </p:anim>
                                    <p:anim calcmode="lin" valueType="num">
                                      <p:cBhvr>
                                        <p:cTn id="92" dur="3000" fill="hold"/>
                                        <p:tgtEl>
                                          <p:spTgt spid="4"/>
                                        </p:tgtEl>
                                        <p:attrNameLst>
                                          <p:attrName>ppt_h</p:attrName>
                                        </p:attrNameLst>
                                      </p:cBhvr>
                                      <p:tavLst>
                                        <p:tav tm="0">
                                          <p:val>
                                            <p:strVal val="4/3*#ppt_h"/>
                                          </p:val>
                                        </p:tav>
                                        <p:tav tm="100000">
                                          <p:val>
                                            <p:strVal val="#ppt_h"/>
                                          </p:val>
                                        </p:tav>
                                      </p:tavLst>
                                    </p:anim>
                                  </p:childTnLst>
                                </p:cTn>
                              </p:par>
                              <p:par>
                                <p:cTn id="93" presetID="16" presetClass="entr" presetSubtype="42"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Effect transition="in" filter="barn(outHorizontal)">
                                      <p:cBhvr>
                                        <p:cTn id="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C000"/>
              </a:gs>
              <a:gs pos="50000">
                <a:srgbClr val="007033">
                  <a:shade val="67500"/>
                  <a:satMod val="115000"/>
                </a:srgbClr>
              </a:gs>
              <a:gs pos="100000">
                <a:srgbClr val="007033">
                  <a:shade val="100000"/>
                  <a:satMod val="115000"/>
                </a:srgbClr>
              </a:gs>
            </a:gsLst>
            <a:path path="circle">
              <a:fillToRect l="50000" t="50000" r="50000" b="50000"/>
            </a:path>
            <a:tileRect/>
          </a:gradFill>
        </p:spPr>
        <p:txBody>
          <a:bodyPr/>
          <a:lstStyle/>
          <a:p>
            <a:endParaRPr lang="es-ES" dirty="0"/>
          </a:p>
        </p:txBody>
      </p:sp>
      <p:pic>
        <p:nvPicPr>
          <p:cNvPr id="4" name="3 Imagen" descr="0(98).jpg"/>
          <p:cNvPicPr>
            <a:picLocks noChangeAspect="1"/>
          </p:cNvPicPr>
          <p:nvPr/>
        </p:nvPicPr>
        <p:blipFill>
          <a:blip r:embed="rId2"/>
          <a:stretch>
            <a:fillRect/>
          </a:stretch>
        </p:blipFill>
        <p:spPr>
          <a:xfrm>
            <a:off x="0" y="0"/>
            <a:ext cx="9144000" cy="6858000"/>
          </a:xfrm>
          <a:prstGeom prst="rect">
            <a:avLst/>
          </a:prstGeom>
        </p:spPr>
      </p:pic>
      <p:pic>
        <p:nvPicPr>
          <p:cNvPr id="5" name="4 Imagen" descr="kwX19NalRvm7htbqKpXxKBL214s.png"/>
          <p:cNvPicPr>
            <a:picLocks noChangeAspect="1"/>
          </p:cNvPicPr>
          <p:nvPr/>
        </p:nvPicPr>
        <p:blipFill>
          <a:blip r:embed="rId3">
            <a:duotone>
              <a:prstClr val="black"/>
              <a:srgbClr val="FFFF00">
                <a:tint val="45000"/>
                <a:satMod val="400000"/>
              </a:srgbClr>
            </a:duotone>
            <a:lum contrast="40000"/>
          </a:blip>
          <a:stretch>
            <a:fillRect/>
          </a:stretch>
        </p:blipFill>
        <p:spPr>
          <a:xfrm rot="10800000">
            <a:off x="3143240" y="642918"/>
            <a:ext cx="2214578" cy="2973441"/>
          </a:xfrm>
          <a:prstGeom prst="rect">
            <a:avLst/>
          </a:prstGeom>
        </p:spPr>
      </p:pic>
      <p:pic>
        <p:nvPicPr>
          <p:cNvPr id="6" name="5 Imagen" descr="kwX19NalRvm7htbqKpXxKBL214s.png"/>
          <p:cNvPicPr>
            <a:picLocks noChangeAspect="1"/>
          </p:cNvPicPr>
          <p:nvPr/>
        </p:nvPicPr>
        <p:blipFill>
          <a:blip r:embed="rId3">
            <a:duotone>
              <a:prstClr val="black"/>
              <a:srgbClr val="FFFF00">
                <a:tint val="45000"/>
                <a:satMod val="400000"/>
              </a:srgbClr>
            </a:duotone>
            <a:lum contrast="40000"/>
          </a:blip>
          <a:stretch>
            <a:fillRect/>
          </a:stretch>
        </p:blipFill>
        <p:spPr>
          <a:xfrm rot="20962901">
            <a:off x="3755421" y="2964635"/>
            <a:ext cx="2214578" cy="2973441"/>
          </a:xfrm>
          <a:prstGeom prst="rect">
            <a:avLst/>
          </a:prstGeom>
        </p:spPr>
      </p:pic>
      <p:pic>
        <p:nvPicPr>
          <p:cNvPr id="7" name="6 Imagen" descr="kwX19NalRvm7htbqKpXxKBL214s.png"/>
          <p:cNvPicPr>
            <a:picLocks noChangeAspect="1"/>
          </p:cNvPicPr>
          <p:nvPr/>
        </p:nvPicPr>
        <p:blipFill>
          <a:blip r:embed="rId3">
            <a:duotone>
              <a:prstClr val="black"/>
              <a:srgbClr val="FFFF00">
                <a:tint val="45000"/>
                <a:satMod val="400000"/>
              </a:srgbClr>
            </a:duotone>
            <a:lum contrast="40000"/>
          </a:blip>
          <a:stretch>
            <a:fillRect/>
          </a:stretch>
        </p:blipFill>
        <p:spPr>
          <a:xfrm rot="2928964">
            <a:off x="2533584" y="2652842"/>
            <a:ext cx="2214578" cy="2973441"/>
          </a:xfrm>
          <a:prstGeom prst="rect">
            <a:avLst/>
          </a:prstGeom>
        </p:spPr>
      </p:pic>
      <p:pic>
        <p:nvPicPr>
          <p:cNvPr id="8" name="7 Imagen" descr="kwX19NalRvm7htbqKpXxKBL214s.png"/>
          <p:cNvPicPr>
            <a:picLocks noChangeAspect="1"/>
          </p:cNvPicPr>
          <p:nvPr/>
        </p:nvPicPr>
        <p:blipFill>
          <a:blip r:embed="rId3">
            <a:duotone>
              <a:prstClr val="black"/>
              <a:srgbClr val="FFFF00">
                <a:tint val="45000"/>
                <a:satMod val="400000"/>
              </a:srgbClr>
            </a:duotone>
            <a:lum contrast="40000"/>
          </a:blip>
          <a:stretch>
            <a:fillRect/>
          </a:stretch>
        </p:blipFill>
        <p:spPr>
          <a:xfrm rot="6650810">
            <a:off x="2104883" y="1505897"/>
            <a:ext cx="2214578" cy="2973441"/>
          </a:xfrm>
          <a:prstGeom prst="rect">
            <a:avLst/>
          </a:prstGeom>
        </p:spPr>
      </p:pic>
      <p:pic>
        <p:nvPicPr>
          <p:cNvPr id="9" name="8 Imagen" descr="kwX19NalRvm7htbqKpXxKBL214s.png"/>
          <p:cNvPicPr>
            <a:picLocks noChangeAspect="1"/>
          </p:cNvPicPr>
          <p:nvPr/>
        </p:nvPicPr>
        <p:blipFill>
          <a:blip r:embed="rId3">
            <a:duotone>
              <a:prstClr val="black"/>
              <a:srgbClr val="FFFF00">
                <a:tint val="45000"/>
                <a:satMod val="400000"/>
              </a:srgbClr>
            </a:duotone>
            <a:lum contrast="40000"/>
          </a:blip>
          <a:stretch>
            <a:fillRect/>
          </a:stretch>
        </p:blipFill>
        <p:spPr>
          <a:xfrm rot="13796344">
            <a:off x="4172234" y="746215"/>
            <a:ext cx="2214578" cy="2973441"/>
          </a:xfrm>
          <a:prstGeom prst="rect">
            <a:avLst/>
          </a:prstGeom>
        </p:spPr>
      </p:pic>
      <p:pic>
        <p:nvPicPr>
          <p:cNvPr id="10" name="9 Imagen" descr="kwX19NalRvm7htbqKpXxKBL214s.png"/>
          <p:cNvPicPr>
            <a:picLocks noChangeAspect="1"/>
          </p:cNvPicPr>
          <p:nvPr/>
        </p:nvPicPr>
        <p:blipFill>
          <a:blip r:embed="rId3">
            <a:duotone>
              <a:prstClr val="black"/>
              <a:srgbClr val="FFFF00">
                <a:tint val="45000"/>
                <a:satMod val="400000"/>
              </a:srgbClr>
            </a:duotone>
            <a:lum contrast="40000"/>
          </a:blip>
          <a:stretch>
            <a:fillRect/>
          </a:stretch>
        </p:blipFill>
        <p:spPr>
          <a:xfrm rot="17215747">
            <a:off x="4566493" y="2077178"/>
            <a:ext cx="2214578" cy="2973441"/>
          </a:xfrm>
          <a:prstGeom prst="rect">
            <a:avLst/>
          </a:prstGeom>
        </p:spPr>
      </p:pic>
      <p:sp>
        <p:nvSpPr>
          <p:cNvPr id="11" name="10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8" presetClass="emph" presetSubtype="0" fill="hold" nodeType="withEffect">
                                  <p:stCondLst>
                                    <p:cond delay="0"/>
                                  </p:stCondLst>
                                  <p:childTnLst>
                                    <p:animRot by="21600000">
                                      <p:cBhvr>
                                        <p:cTn id="45" dur="3000" fill="hold"/>
                                        <p:tgtEl>
                                          <p:spTgt spid="5"/>
                                        </p:tgtEl>
                                        <p:attrNameLst>
                                          <p:attrName>r</p:attrName>
                                        </p:attrNameLst>
                                      </p:cBhvr>
                                    </p:animRot>
                                  </p:childTnLst>
                                </p:cTn>
                              </p:par>
                              <p:par>
                                <p:cTn id="46" presetID="8" presetClass="emph" presetSubtype="0" fill="hold" nodeType="withEffect">
                                  <p:stCondLst>
                                    <p:cond delay="0"/>
                                  </p:stCondLst>
                                  <p:childTnLst>
                                    <p:animRot by="21600000">
                                      <p:cBhvr>
                                        <p:cTn id="47" dur="3000" fill="hold"/>
                                        <p:tgtEl>
                                          <p:spTgt spid="6"/>
                                        </p:tgtEl>
                                        <p:attrNameLst>
                                          <p:attrName>r</p:attrName>
                                        </p:attrNameLst>
                                      </p:cBhvr>
                                    </p:animRot>
                                  </p:childTnLst>
                                </p:cTn>
                              </p:par>
                              <p:par>
                                <p:cTn id="48" presetID="8" presetClass="emph" presetSubtype="0" fill="hold" nodeType="withEffect">
                                  <p:stCondLst>
                                    <p:cond delay="0"/>
                                  </p:stCondLst>
                                  <p:childTnLst>
                                    <p:animRot by="21600000">
                                      <p:cBhvr>
                                        <p:cTn id="49" dur="3000" fill="hold"/>
                                        <p:tgtEl>
                                          <p:spTgt spid="7"/>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0"/>
                                        </p:tgtEl>
                                        <p:attrNameLst>
                                          <p:attrName>r</p:attrName>
                                        </p:attrNameLst>
                                      </p:cBhvr>
                                    </p:animRot>
                                  </p:childTnLst>
                                </p:cTn>
                              </p:par>
                            </p:childTnLst>
                          </p:cTn>
                        </p:par>
                        <p:par>
                          <p:cTn id="56" fill="hold">
                            <p:stCondLst>
                              <p:cond delay="3000"/>
                            </p:stCondLst>
                            <p:childTnLst>
                              <p:par>
                                <p:cTn id="57" presetID="23" presetClass="exit" presetSubtype="544" fill="hold" nodeType="afterEffect">
                                  <p:stCondLst>
                                    <p:cond delay="0"/>
                                  </p:stCondLst>
                                  <p:childTnLst>
                                    <p:anim calcmode="lin" valueType="num">
                                      <p:cBhvr>
                                        <p:cTn id="58" dur="3000"/>
                                        <p:tgtEl>
                                          <p:spTgt spid="5"/>
                                        </p:tgtEl>
                                        <p:attrNameLst>
                                          <p:attrName>ppt_w</p:attrName>
                                        </p:attrNameLst>
                                      </p:cBhvr>
                                      <p:tavLst>
                                        <p:tav tm="0">
                                          <p:val>
                                            <p:strVal val="ppt_w"/>
                                          </p:val>
                                        </p:tav>
                                        <p:tav tm="100000">
                                          <p:val>
                                            <p:fltVal val="0"/>
                                          </p:val>
                                        </p:tav>
                                      </p:tavLst>
                                    </p:anim>
                                    <p:anim calcmode="lin" valueType="num">
                                      <p:cBhvr>
                                        <p:cTn id="59" dur="3000"/>
                                        <p:tgtEl>
                                          <p:spTgt spid="5"/>
                                        </p:tgtEl>
                                        <p:attrNameLst>
                                          <p:attrName>ppt_h</p:attrName>
                                        </p:attrNameLst>
                                      </p:cBhvr>
                                      <p:tavLst>
                                        <p:tav tm="0">
                                          <p:val>
                                            <p:strVal val="ppt_h"/>
                                          </p:val>
                                        </p:tav>
                                        <p:tav tm="100000">
                                          <p:val>
                                            <p:fltVal val="0"/>
                                          </p:val>
                                        </p:tav>
                                      </p:tavLst>
                                    </p:anim>
                                    <p:anim calcmode="lin" valueType="num">
                                      <p:cBhvr>
                                        <p:cTn id="60" dur="3000"/>
                                        <p:tgtEl>
                                          <p:spTgt spid="5"/>
                                        </p:tgtEl>
                                        <p:attrNameLst>
                                          <p:attrName>ppt_x</p:attrName>
                                        </p:attrNameLst>
                                      </p:cBhvr>
                                      <p:tavLst>
                                        <p:tav tm="0">
                                          <p:val>
                                            <p:strVal val="ppt_x"/>
                                          </p:val>
                                        </p:tav>
                                        <p:tav tm="100000">
                                          <p:val>
                                            <p:fltVal val="0.5"/>
                                          </p:val>
                                        </p:tav>
                                      </p:tavLst>
                                    </p:anim>
                                    <p:anim calcmode="lin" valueType="num">
                                      <p:cBhvr>
                                        <p:cTn id="61" dur="3000"/>
                                        <p:tgtEl>
                                          <p:spTgt spid="5"/>
                                        </p:tgtEl>
                                        <p:attrNameLst>
                                          <p:attrName>ppt_y</p:attrName>
                                        </p:attrNameLst>
                                      </p:cBhvr>
                                      <p:tavLst>
                                        <p:tav tm="0">
                                          <p:val>
                                            <p:strVal val="ppt_y"/>
                                          </p:val>
                                        </p:tav>
                                        <p:tav tm="100000">
                                          <p:val>
                                            <p:fltVal val="0.5"/>
                                          </p:val>
                                        </p:tav>
                                      </p:tavLst>
                                    </p:anim>
                                    <p:set>
                                      <p:cBhvr>
                                        <p:cTn id="62" dur="1" fill="hold">
                                          <p:stCondLst>
                                            <p:cond delay="2999"/>
                                          </p:stCondLst>
                                        </p:cTn>
                                        <p:tgtEl>
                                          <p:spTgt spid="5"/>
                                        </p:tgtEl>
                                        <p:attrNameLst>
                                          <p:attrName>style.visibility</p:attrName>
                                        </p:attrNameLst>
                                      </p:cBhvr>
                                      <p:to>
                                        <p:strVal val="hidden"/>
                                      </p:to>
                                    </p:set>
                                  </p:childTnLst>
                                </p:cTn>
                              </p:par>
                              <p:par>
                                <p:cTn id="63" presetID="23" presetClass="exit" presetSubtype="544" fill="hold" nodeType="withEffect">
                                  <p:stCondLst>
                                    <p:cond delay="0"/>
                                  </p:stCondLst>
                                  <p:childTnLst>
                                    <p:anim calcmode="lin" valueType="num">
                                      <p:cBhvr>
                                        <p:cTn id="64" dur="3000"/>
                                        <p:tgtEl>
                                          <p:spTgt spid="6"/>
                                        </p:tgtEl>
                                        <p:attrNameLst>
                                          <p:attrName>ppt_w</p:attrName>
                                        </p:attrNameLst>
                                      </p:cBhvr>
                                      <p:tavLst>
                                        <p:tav tm="0">
                                          <p:val>
                                            <p:strVal val="ppt_w"/>
                                          </p:val>
                                        </p:tav>
                                        <p:tav tm="100000">
                                          <p:val>
                                            <p:fltVal val="0"/>
                                          </p:val>
                                        </p:tav>
                                      </p:tavLst>
                                    </p:anim>
                                    <p:anim calcmode="lin" valueType="num">
                                      <p:cBhvr>
                                        <p:cTn id="65" dur="3000"/>
                                        <p:tgtEl>
                                          <p:spTgt spid="6"/>
                                        </p:tgtEl>
                                        <p:attrNameLst>
                                          <p:attrName>ppt_h</p:attrName>
                                        </p:attrNameLst>
                                      </p:cBhvr>
                                      <p:tavLst>
                                        <p:tav tm="0">
                                          <p:val>
                                            <p:strVal val="ppt_h"/>
                                          </p:val>
                                        </p:tav>
                                        <p:tav tm="100000">
                                          <p:val>
                                            <p:fltVal val="0"/>
                                          </p:val>
                                        </p:tav>
                                      </p:tavLst>
                                    </p:anim>
                                    <p:anim calcmode="lin" valueType="num">
                                      <p:cBhvr>
                                        <p:cTn id="66" dur="3000"/>
                                        <p:tgtEl>
                                          <p:spTgt spid="6"/>
                                        </p:tgtEl>
                                        <p:attrNameLst>
                                          <p:attrName>ppt_x</p:attrName>
                                        </p:attrNameLst>
                                      </p:cBhvr>
                                      <p:tavLst>
                                        <p:tav tm="0">
                                          <p:val>
                                            <p:strVal val="ppt_x"/>
                                          </p:val>
                                        </p:tav>
                                        <p:tav tm="100000">
                                          <p:val>
                                            <p:fltVal val="0.5"/>
                                          </p:val>
                                        </p:tav>
                                      </p:tavLst>
                                    </p:anim>
                                    <p:anim calcmode="lin" valueType="num">
                                      <p:cBhvr>
                                        <p:cTn id="67" dur="3000"/>
                                        <p:tgtEl>
                                          <p:spTgt spid="6"/>
                                        </p:tgtEl>
                                        <p:attrNameLst>
                                          <p:attrName>ppt_y</p:attrName>
                                        </p:attrNameLst>
                                      </p:cBhvr>
                                      <p:tavLst>
                                        <p:tav tm="0">
                                          <p:val>
                                            <p:strVal val="ppt_y"/>
                                          </p:val>
                                        </p:tav>
                                        <p:tav tm="100000">
                                          <p:val>
                                            <p:fltVal val="0.5"/>
                                          </p:val>
                                        </p:tav>
                                      </p:tavLst>
                                    </p:anim>
                                    <p:set>
                                      <p:cBhvr>
                                        <p:cTn id="68" dur="1" fill="hold">
                                          <p:stCondLst>
                                            <p:cond delay="2999"/>
                                          </p:stCondLst>
                                        </p:cTn>
                                        <p:tgtEl>
                                          <p:spTgt spid="6"/>
                                        </p:tgtEl>
                                        <p:attrNameLst>
                                          <p:attrName>style.visibility</p:attrName>
                                        </p:attrNameLst>
                                      </p:cBhvr>
                                      <p:to>
                                        <p:strVal val="hidden"/>
                                      </p:to>
                                    </p:set>
                                  </p:childTnLst>
                                </p:cTn>
                              </p:par>
                              <p:par>
                                <p:cTn id="69" presetID="23" presetClass="exit" presetSubtype="544" fill="hold" nodeType="withEffect">
                                  <p:stCondLst>
                                    <p:cond delay="0"/>
                                  </p:stCondLst>
                                  <p:childTnLst>
                                    <p:anim calcmode="lin" valueType="num">
                                      <p:cBhvr>
                                        <p:cTn id="70" dur="3000"/>
                                        <p:tgtEl>
                                          <p:spTgt spid="7"/>
                                        </p:tgtEl>
                                        <p:attrNameLst>
                                          <p:attrName>ppt_w</p:attrName>
                                        </p:attrNameLst>
                                      </p:cBhvr>
                                      <p:tavLst>
                                        <p:tav tm="0">
                                          <p:val>
                                            <p:strVal val="ppt_w"/>
                                          </p:val>
                                        </p:tav>
                                        <p:tav tm="100000">
                                          <p:val>
                                            <p:fltVal val="0"/>
                                          </p:val>
                                        </p:tav>
                                      </p:tavLst>
                                    </p:anim>
                                    <p:anim calcmode="lin" valueType="num">
                                      <p:cBhvr>
                                        <p:cTn id="71" dur="3000"/>
                                        <p:tgtEl>
                                          <p:spTgt spid="7"/>
                                        </p:tgtEl>
                                        <p:attrNameLst>
                                          <p:attrName>ppt_h</p:attrName>
                                        </p:attrNameLst>
                                      </p:cBhvr>
                                      <p:tavLst>
                                        <p:tav tm="0">
                                          <p:val>
                                            <p:strVal val="ppt_h"/>
                                          </p:val>
                                        </p:tav>
                                        <p:tav tm="100000">
                                          <p:val>
                                            <p:fltVal val="0"/>
                                          </p:val>
                                        </p:tav>
                                      </p:tavLst>
                                    </p:anim>
                                    <p:anim calcmode="lin" valueType="num">
                                      <p:cBhvr>
                                        <p:cTn id="72" dur="3000"/>
                                        <p:tgtEl>
                                          <p:spTgt spid="7"/>
                                        </p:tgtEl>
                                        <p:attrNameLst>
                                          <p:attrName>ppt_x</p:attrName>
                                        </p:attrNameLst>
                                      </p:cBhvr>
                                      <p:tavLst>
                                        <p:tav tm="0">
                                          <p:val>
                                            <p:strVal val="ppt_x"/>
                                          </p:val>
                                        </p:tav>
                                        <p:tav tm="100000">
                                          <p:val>
                                            <p:fltVal val="0.5"/>
                                          </p:val>
                                        </p:tav>
                                      </p:tavLst>
                                    </p:anim>
                                    <p:anim calcmode="lin" valueType="num">
                                      <p:cBhvr>
                                        <p:cTn id="73" dur="3000"/>
                                        <p:tgtEl>
                                          <p:spTgt spid="7"/>
                                        </p:tgtEl>
                                        <p:attrNameLst>
                                          <p:attrName>ppt_y</p:attrName>
                                        </p:attrNameLst>
                                      </p:cBhvr>
                                      <p:tavLst>
                                        <p:tav tm="0">
                                          <p:val>
                                            <p:strVal val="ppt_y"/>
                                          </p:val>
                                        </p:tav>
                                        <p:tav tm="100000">
                                          <p:val>
                                            <p:fltVal val="0.5"/>
                                          </p:val>
                                        </p:tav>
                                      </p:tavLst>
                                    </p:anim>
                                    <p:set>
                                      <p:cBhvr>
                                        <p:cTn id="74" dur="1" fill="hold">
                                          <p:stCondLst>
                                            <p:cond delay="2999"/>
                                          </p:stCondLst>
                                        </p:cTn>
                                        <p:tgtEl>
                                          <p:spTgt spid="7"/>
                                        </p:tgtEl>
                                        <p:attrNameLst>
                                          <p:attrName>style.visibility</p:attrName>
                                        </p:attrNameLst>
                                      </p:cBhvr>
                                      <p:to>
                                        <p:strVal val="hidden"/>
                                      </p:to>
                                    </p:set>
                                  </p:childTnLst>
                                </p:cTn>
                              </p:par>
                              <p:par>
                                <p:cTn id="75" presetID="23" presetClass="exit" presetSubtype="544" fill="hold" nodeType="withEffect">
                                  <p:stCondLst>
                                    <p:cond delay="0"/>
                                  </p:stCondLst>
                                  <p:childTnLst>
                                    <p:anim calcmode="lin" valueType="num">
                                      <p:cBhvr>
                                        <p:cTn id="76" dur="3000"/>
                                        <p:tgtEl>
                                          <p:spTgt spid="8"/>
                                        </p:tgtEl>
                                        <p:attrNameLst>
                                          <p:attrName>ppt_w</p:attrName>
                                        </p:attrNameLst>
                                      </p:cBhvr>
                                      <p:tavLst>
                                        <p:tav tm="0">
                                          <p:val>
                                            <p:strVal val="ppt_w"/>
                                          </p:val>
                                        </p:tav>
                                        <p:tav tm="100000">
                                          <p:val>
                                            <p:fltVal val="0"/>
                                          </p:val>
                                        </p:tav>
                                      </p:tavLst>
                                    </p:anim>
                                    <p:anim calcmode="lin" valueType="num">
                                      <p:cBhvr>
                                        <p:cTn id="77" dur="3000"/>
                                        <p:tgtEl>
                                          <p:spTgt spid="8"/>
                                        </p:tgtEl>
                                        <p:attrNameLst>
                                          <p:attrName>ppt_h</p:attrName>
                                        </p:attrNameLst>
                                      </p:cBhvr>
                                      <p:tavLst>
                                        <p:tav tm="0">
                                          <p:val>
                                            <p:strVal val="ppt_h"/>
                                          </p:val>
                                        </p:tav>
                                        <p:tav tm="100000">
                                          <p:val>
                                            <p:fltVal val="0"/>
                                          </p:val>
                                        </p:tav>
                                      </p:tavLst>
                                    </p:anim>
                                    <p:anim calcmode="lin" valueType="num">
                                      <p:cBhvr>
                                        <p:cTn id="78" dur="3000"/>
                                        <p:tgtEl>
                                          <p:spTgt spid="8"/>
                                        </p:tgtEl>
                                        <p:attrNameLst>
                                          <p:attrName>ppt_x</p:attrName>
                                        </p:attrNameLst>
                                      </p:cBhvr>
                                      <p:tavLst>
                                        <p:tav tm="0">
                                          <p:val>
                                            <p:strVal val="ppt_x"/>
                                          </p:val>
                                        </p:tav>
                                        <p:tav tm="100000">
                                          <p:val>
                                            <p:fltVal val="0.5"/>
                                          </p:val>
                                        </p:tav>
                                      </p:tavLst>
                                    </p:anim>
                                    <p:anim calcmode="lin" valueType="num">
                                      <p:cBhvr>
                                        <p:cTn id="79" dur="3000"/>
                                        <p:tgtEl>
                                          <p:spTgt spid="8"/>
                                        </p:tgtEl>
                                        <p:attrNameLst>
                                          <p:attrName>ppt_y</p:attrName>
                                        </p:attrNameLst>
                                      </p:cBhvr>
                                      <p:tavLst>
                                        <p:tav tm="0">
                                          <p:val>
                                            <p:strVal val="ppt_y"/>
                                          </p:val>
                                        </p:tav>
                                        <p:tav tm="100000">
                                          <p:val>
                                            <p:fltVal val="0.5"/>
                                          </p:val>
                                        </p:tav>
                                      </p:tavLst>
                                    </p:anim>
                                    <p:set>
                                      <p:cBhvr>
                                        <p:cTn id="80" dur="1" fill="hold">
                                          <p:stCondLst>
                                            <p:cond delay="2999"/>
                                          </p:stCondLst>
                                        </p:cTn>
                                        <p:tgtEl>
                                          <p:spTgt spid="8"/>
                                        </p:tgtEl>
                                        <p:attrNameLst>
                                          <p:attrName>style.visibility</p:attrName>
                                        </p:attrNameLst>
                                      </p:cBhvr>
                                      <p:to>
                                        <p:strVal val="hidden"/>
                                      </p:to>
                                    </p:set>
                                  </p:childTnLst>
                                </p:cTn>
                              </p:par>
                              <p:par>
                                <p:cTn id="81" presetID="23" presetClass="exit" presetSubtype="544" fill="hold" nodeType="withEffect">
                                  <p:stCondLst>
                                    <p:cond delay="0"/>
                                  </p:stCondLst>
                                  <p:childTnLst>
                                    <p:anim calcmode="lin" valueType="num">
                                      <p:cBhvr>
                                        <p:cTn id="82" dur="3000"/>
                                        <p:tgtEl>
                                          <p:spTgt spid="9"/>
                                        </p:tgtEl>
                                        <p:attrNameLst>
                                          <p:attrName>ppt_w</p:attrName>
                                        </p:attrNameLst>
                                      </p:cBhvr>
                                      <p:tavLst>
                                        <p:tav tm="0">
                                          <p:val>
                                            <p:strVal val="ppt_w"/>
                                          </p:val>
                                        </p:tav>
                                        <p:tav tm="100000">
                                          <p:val>
                                            <p:fltVal val="0"/>
                                          </p:val>
                                        </p:tav>
                                      </p:tavLst>
                                    </p:anim>
                                    <p:anim calcmode="lin" valueType="num">
                                      <p:cBhvr>
                                        <p:cTn id="83" dur="3000"/>
                                        <p:tgtEl>
                                          <p:spTgt spid="9"/>
                                        </p:tgtEl>
                                        <p:attrNameLst>
                                          <p:attrName>ppt_h</p:attrName>
                                        </p:attrNameLst>
                                      </p:cBhvr>
                                      <p:tavLst>
                                        <p:tav tm="0">
                                          <p:val>
                                            <p:strVal val="ppt_h"/>
                                          </p:val>
                                        </p:tav>
                                        <p:tav tm="100000">
                                          <p:val>
                                            <p:fltVal val="0"/>
                                          </p:val>
                                        </p:tav>
                                      </p:tavLst>
                                    </p:anim>
                                    <p:anim calcmode="lin" valueType="num">
                                      <p:cBhvr>
                                        <p:cTn id="84" dur="3000"/>
                                        <p:tgtEl>
                                          <p:spTgt spid="9"/>
                                        </p:tgtEl>
                                        <p:attrNameLst>
                                          <p:attrName>ppt_x</p:attrName>
                                        </p:attrNameLst>
                                      </p:cBhvr>
                                      <p:tavLst>
                                        <p:tav tm="0">
                                          <p:val>
                                            <p:strVal val="ppt_x"/>
                                          </p:val>
                                        </p:tav>
                                        <p:tav tm="100000">
                                          <p:val>
                                            <p:fltVal val="0.5"/>
                                          </p:val>
                                        </p:tav>
                                      </p:tavLst>
                                    </p:anim>
                                    <p:anim calcmode="lin" valueType="num">
                                      <p:cBhvr>
                                        <p:cTn id="85" dur="3000"/>
                                        <p:tgtEl>
                                          <p:spTgt spid="9"/>
                                        </p:tgtEl>
                                        <p:attrNameLst>
                                          <p:attrName>ppt_y</p:attrName>
                                        </p:attrNameLst>
                                      </p:cBhvr>
                                      <p:tavLst>
                                        <p:tav tm="0">
                                          <p:val>
                                            <p:strVal val="ppt_y"/>
                                          </p:val>
                                        </p:tav>
                                        <p:tav tm="100000">
                                          <p:val>
                                            <p:fltVal val="0.5"/>
                                          </p:val>
                                        </p:tav>
                                      </p:tavLst>
                                    </p:anim>
                                    <p:set>
                                      <p:cBhvr>
                                        <p:cTn id="86" dur="1" fill="hold">
                                          <p:stCondLst>
                                            <p:cond delay="2999"/>
                                          </p:stCondLst>
                                        </p:cTn>
                                        <p:tgtEl>
                                          <p:spTgt spid="9"/>
                                        </p:tgtEl>
                                        <p:attrNameLst>
                                          <p:attrName>style.visibility</p:attrName>
                                        </p:attrNameLst>
                                      </p:cBhvr>
                                      <p:to>
                                        <p:strVal val="hidden"/>
                                      </p:to>
                                    </p:set>
                                  </p:childTnLst>
                                </p:cTn>
                              </p:par>
                              <p:par>
                                <p:cTn id="87" presetID="23" presetClass="exit" presetSubtype="544" fill="hold" nodeType="withEffect">
                                  <p:stCondLst>
                                    <p:cond delay="0"/>
                                  </p:stCondLst>
                                  <p:childTnLst>
                                    <p:anim calcmode="lin" valueType="num">
                                      <p:cBhvr>
                                        <p:cTn id="88" dur="3000"/>
                                        <p:tgtEl>
                                          <p:spTgt spid="10"/>
                                        </p:tgtEl>
                                        <p:attrNameLst>
                                          <p:attrName>ppt_w</p:attrName>
                                        </p:attrNameLst>
                                      </p:cBhvr>
                                      <p:tavLst>
                                        <p:tav tm="0">
                                          <p:val>
                                            <p:strVal val="ppt_w"/>
                                          </p:val>
                                        </p:tav>
                                        <p:tav tm="100000">
                                          <p:val>
                                            <p:fltVal val="0"/>
                                          </p:val>
                                        </p:tav>
                                      </p:tavLst>
                                    </p:anim>
                                    <p:anim calcmode="lin" valueType="num">
                                      <p:cBhvr>
                                        <p:cTn id="89" dur="3000"/>
                                        <p:tgtEl>
                                          <p:spTgt spid="10"/>
                                        </p:tgtEl>
                                        <p:attrNameLst>
                                          <p:attrName>ppt_h</p:attrName>
                                        </p:attrNameLst>
                                      </p:cBhvr>
                                      <p:tavLst>
                                        <p:tav tm="0">
                                          <p:val>
                                            <p:strVal val="ppt_h"/>
                                          </p:val>
                                        </p:tav>
                                        <p:tav tm="100000">
                                          <p:val>
                                            <p:fltVal val="0"/>
                                          </p:val>
                                        </p:tav>
                                      </p:tavLst>
                                    </p:anim>
                                    <p:anim calcmode="lin" valueType="num">
                                      <p:cBhvr>
                                        <p:cTn id="90" dur="3000"/>
                                        <p:tgtEl>
                                          <p:spTgt spid="10"/>
                                        </p:tgtEl>
                                        <p:attrNameLst>
                                          <p:attrName>ppt_x</p:attrName>
                                        </p:attrNameLst>
                                      </p:cBhvr>
                                      <p:tavLst>
                                        <p:tav tm="0">
                                          <p:val>
                                            <p:strVal val="ppt_x"/>
                                          </p:val>
                                        </p:tav>
                                        <p:tav tm="100000">
                                          <p:val>
                                            <p:fltVal val="0.5"/>
                                          </p:val>
                                        </p:tav>
                                      </p:tavLst>
                                    </p:anim>
                                    <p:anim calcmode="lin" valueType="num">
                                      <p:cBhvr>
                                        <p:cTn id="91" dur="3000"/>
                                        <p:tgtEl>
                                          <p:spTgt spid="10"/>
                                        </p:tgtEl>
                                        <p:attrNameLst>
                                          <p:attrName>ppt_y</p:attrName>
                                        </p:attrNameLst>
                                      </p:cBhvr>
                                      <p:tavLst>
                                        <p:tav tm="0">
                                          <p:val>
                                            <p:strVal val="ppt_y"/>
                                          </p:val>
                                        </p:tav>
                                        <p:tav tm="100000">
                                          <p:val>
                                            <p:fltVal val="0.5"/>
                                          </p:val>
                                        </p:tav>
                                      </p:tavLst>
                                    </p:anim>
                                    <p:set>
                                      <p:cBhvr>
                                        <p:cTn id="92" dur="1" fill="hold">
                                          <p:stCondLst>
                                            <p:cond delay="2999"/>
                                          </p:stCondLst>
                                        </p:cTn>
                                        <p:tgtEl>
                                          <p:spTgt spid="10"/>
                                        </p:tgtEl>
                                        <p:attrNameLst>
                                          <p:attrName>style.visibility</p:attrName>
                                        </p:attrNameLst>
                                      </p:cBhvr>
                                      <p:to>
                                        <p:strVal val="hidden"/>
                                      </p:to>
                                    </p:set>
                                  </p:childTnLst>
                                </p:cTn>
                              </p:par>
                              <p:par>
                                <p:cTn id="93" presetID="8" presetClass="emph" presetSubtype="0" fill="hold" nodeType="withEffect">
                                  <p:stCondLst>
                                    <p:cond delay="0"/>
                                  </p:stCondLst>
                                  <p:childTnLst>
                                    <p:animRot by="-21600000">
                                      <p:cBhvr>
                                        <p:cTn id="94" dur="3000" fill="hold"/>
                                        <p:tgtEl>
                                          <p:spTgt spid="5"/>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6"/>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7"/>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8"/>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9"/>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0"/>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10" presetClass="entr" presetSubtype="0"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fade">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3366FF"/>
              </a:gs>
              <a:gs pos="50000">
                <a:srgbClr val="0033CC">
                  <a:shade val="67500"/>
                  <a:satMod val="115000"/>
                </a:srgbClr>
              </a:gs>
              <a:gs pos="100000">
                <a:srgbClr val="0033CC">
                  <a:shade val="100000"/>
                  <a:satMod val="115000"/>
                </a:srgbClr>
              </a:gs>
            </a:gsLst>
            <a:lin ang="16200000" scaled="1"/>
            <a:tileRect/>
          </a:gradFill>
        </p:spPr>
        <p:txBody>
          <a:bodyPr/>
          <a:lstStyle/>
          <a:p>
            <a:endParaRPr lang="es-ES" dirty="0"/>
          </a:p>
        </p:txBody>
      </p:sp>
      <p:pic>
        <p:nvPicPr>
          <p:cNvPr id="4" name="3 Imagen" descr="0(93).jpg"/>
          <p:cNvPicPr>
            <a:picLocks noChangeAspect="1"/>
          </p:cNvPicPr>
          <p:nvPr/>
        </p:nvPicPr>
        <p:blipFill>
          <a:blip r:embed="rId2"/>
          <a:stretch>
            <a:fillRect/>
          </a:stretch>
        </p:blipFill>
        <p:spPr>
          <a:xfrm>
            <a:off x="0" y="0"/>
            <a:ext cx="9144000" cy="6858000"/>
          </a:xfrm>
          <a:prstGeom prst="rect">
            <a:avLst/>
          </a:prstGeom>
        </p:spPr>
      </p:pic>
      <p:pic>
        <p:nvPicPr>
          <p:cNvPr id="5" name="4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1076348" y="1327590"/>
            <a:ext cx="2611509" cy="1030311"/>
          </a:xfrm>
          <a:prstGeom prst="rect">
            <a:avLst/>
          </a:prstGeom>
          <a:effectLst>
            <a:reflection blurRad="6350" stA="50000" endA="300" endPos="90000" dir="5400000" sy="-100000" algn="bl" rotWithShape="0"/>
          </a:effectLst>
        </p:spPr>
      </p:pic>
      <p:pic>
        <p:nvPicPr>
          <p:cNvPr id="6" name="5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179319" y="1362080"/>
            <a:ext cx="2611514" cy="1030313"/>
          </a:xfrm>
          <a:prstGeom prst="rect">
            <a:avLst/>
          </a:prstGeom>
          <a:effectLst>
            <a:reflection blurRad="6350" stA="50000" endA="300" endPos="90000" dir="5400000" sy="-100000" algn="bl" rotWithShape="0"/>
          </a:effectLst>
        </p:spPr>
      </p:pic>
      <p:pic>
        <p:nvPicPr>
          <p:cNvPr id="7" name="6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1281106" y="1399028"/>
            <a:ext cx="2611509" cy="1030311"/>
          </a:xfrm>
          <a:prstGeom prst="rect">
            <a:avLst/>
          </a:prstGeom>
          <a:effectLst>
            <a:reflection blurRad="6350" stA="50000" endA="300" endPos="90000" dir="5400000" sy="-100000" algn="bl" rotWithShape="0"/>
          </a:effectLst>
        </p:spPr>
      </p:pic>
      <p:pic>
        <p:nvPicPr>
          <p:cNvPr id="8" name="7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2457516" y="1433516"/>
            <a:ext cx="2611509" cy="1030311"/>
          </a:xfrm>
          <a:prstGeom prst="rect">
            <a:avLst/>
          </a:prstGeom>
          <a:effectLst>
            <a:reflection blurRad="6350" stA="50000" endA="300" endPos="90000" dir="5400000" sy="-100000" algn="bl" rotWithShape="0"/>
          </a:effectLst>
        </p:spPr>
      </p:pic>
      <p:pic>
        <p:nvPicPr>
          <p:cNvPr id="9" name="8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3709964" y="1399029"/>
            <a:ext cx="2611512" cy="1030312"/>
          </a:xfrm>
          <a:prstGeom prst="rect">
            <a:avLst/>
          </a:prstGeom>
          <a:effectLst>
            <a:reflection blurRad="6350" stA="50000" endA="300" endPos="90000" dir="5400000" sy="-100000" algn="bl" rotWithShape="0"/>
          </a:effectLst>
        </p:spPr>
      </p:pic>
      <p:pic>
        <p:nvPicPr>
          <p:cNvPr id="10" name="9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4965636" y="1433517"/>
            <a:ext cx="2611509" cy="1030311"/>
          </a:xfrm>
          <a:prstGeom prst="rect">
            <a:avLst/>
          </a:prstGeom>
          <a:effectLst>
            <a:reflection blurRad="6350" stA="50000" endA="300" endPos="90000" dir="5400000" sy="-100000" algn="bl" rotWithShape="0"/>
          </a:effectLst>
        </p:spPr>
      </p:pic>
      <p:pic>
        <p:nvPicPr>
          <p:cNvPr id="11" name="10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6067421" y="1399028"/>
            <a:ext cx="2611509" cy="1030311"/>
          </a:xfrm>
          <a:prstGeom prst="rect">
            <a:avLst/>
          </a:prstGeom>
          <a:effectLst>
            <a:reflection blurRad="6350" stA="50000" endA="300" endPos="90000" dir="5400000" sy="-100000" algn="bl" rotWithShape="0"/>
          </a:effectLst>
        </p:spPr>
      </p:pic>
      <p:pic>
        <p:nvPicPr>
          <p:cNvPr id="12" name="11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7323091" y="1433517"/>
            <a:ext cx="2611509" cy="1030311"/>
          </a:xfrm>
          <a:prstGeom prst="rect">
            <a:avLst/>
          </a:prstGeom>
          <a:effectLst>
            <a:reflection blurRad="6350" stA="50000" endA="300" endPos="90000" dir="5400000" sy="-100000" algn="bl" rotWithShape="0"/>
          </a:effectLst>
        </p:spPr>
      </p:pic>
      <p:pic>
        <p:nvPicPr>
          <p:cNvPr id="13" name="12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1033564" y="4045277"/>
            <a:ext cx="2428894" cy="1127361"/>
          </a:xfrm>
          <a:prstGeom prst="rect">
            <a:avLst/>
          </a:prstGeom>
          <a:effectLst>
            <a:reflection blurRad="6350" stA="50000" endA="300" endPos="90000" dir="5400000" sy="-100000" algn="bl" rotWithShape="0"/>
          </a:effectLst>
        </p:spPr>
      </p:pic>
      <p:pic>
        <p:nvPicPr>
          <p:cNvPr id="14" name="13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222106" y="4079766"/>
            <a:ext cx="2428894" cy="1127361"/>
          </a:xfrm>
          <a:prstGeom prst="rect">
            <a:avLst/>
          </a:prstGeom>
          <a:effectLst>
            <a:reflection blurRad="6350" stA="50000" endA="300" endPos="90000" dir="5400000" sy="-100000" algn="bl" rotWithShape="0"/>
          </a:effectLst>
        </p:spPr>
      </p:pic>
      <p:pic>
        <p:nvPicPr>
          <p:cNvPr id="15" name="14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1323890" y="4116715"/>
            <a:ext cx="2428894" cy="1127361"/>
          </a:xfrm>
          <a:prstGeom prst="rect">
            <a:avLst/>
          </a:prstGeom>
          <a:effectLst>
            <a:reflection blurRad="6350" stA="50000" endA="300" endPos="90000" dir="5400000" sy="-100000" algn="bl" rotWithShape="0"/>
          </a:effectLst>
        </p:spPr>
      </p:pic>
      <p:pic>
        <p:nvPicPr>
          <p:cNvPr id="16" name="15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2500301" y="4151202"/>
            <a:ext cx="2428892" cy="1127361"/>
          </a:xfrm>
          <a:prstGeom prst="rect">
            <a:avLst/>
          </a:prstGeom>
          <a:effectLst>
            <a:reflection blurRad="6350" stA="50000" endA="300" endPos="90000" dir="5400000" sy="-100000" algn="bl" rotWithShape="0"/>
          </a:effectLst>
        </p:spPr>
      </p:pic>
      <p:pic>
        <p:nvPicPr>
          <p:cNvPr id="17" name="16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3752751" y="4116714"/>
            <a:ext cx="2428892" cy="1127361"/>
          </a:xfrm>
          <a:prstGeom prst="rect">
            <a:avLst/>
          </a:prstGeom>
          <a:effectLst>
            <a:reflection blurRad="6350" stA="50000" endA="300" endPos="90000" dir="5400000" sy="-100000" algn="bl" rotWithShape="0"/>
          </a:effectLst>
        </p:spPr>
      </p:pic>
      <p:pic>
        <p:nvPicPr>
          <p:cNvPr id="18" name="17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5008421" y="4151203"/>
            <a:ext cx="2428892" cy="1127361"/>
          </a:xfrm>
          <a:prstGeom prst="rect">
            <a:avLst/>
          </a:prstGeom>
          <a:effectLst>
            <a:reflection blurRad="6350" stA="50000" endA="300" endPos="90000" dir="5400000" sy="-100000" algn="bl" rotWithShape="0"/>
          </a:effectLst>
        </p:spPr>
      </p:pic>
      <p:pic>
        <p:nvPicPr>
          <p:cNvPr id="19" name="18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6110204" y="4188153"/>
            <a:ext cx="2428894" cy="1127361"/>
          </a:xfrm>
          <a:prstGeom prst="rect">
            <a:avLst/>
          </a:prstGeom>
          <a:effectLst>
            <a:reflection blurRad="6350" stA="50000" endA="300" endPos="90000" dir="5400000" sy="-100000" algn="bl" rotWithShape="0"/>
          </a:effectLst>
        </p:spPr>
      </p:pic>
      <p:pic>
        <p:nvPicPr>
          <p:cNvPr id="20" name="19 Imagen" descr="KsOR7aZ0UFDcd10MDZq62cxUXmU.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7365874" y="4151203"/>
            <a:ext cx="2428892" cy="1127361"/>
          </a:xfrm>
          <a:prstGeom prst="rect">
            <a:avLst/>
          </a:prstGeom>
          <a:effectLst>
            <a:reflection blurRad="6350" stA="50000" endA="300" endPos="90000" dir="5400000" sy="-100000" algn="bl" rotWithShape="0"/>
          </a:effectLst>
        </p:spPr>
      </p:pic>
      <p:sp>
        <p:nvSpPr>
          <p:cNvPr id="21" name="20 Rectángulo"/>
          <p:cNvSpPr/>
          <p:nvPr/>
        </p:nvSpPr>
        <p:spPr>
          <a:xfrm>
            <a:off x="-357222" y="0"/>
            <a:ext cx="9501222"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8" presetClass="emph" presetSubtype="0" fill="hold" nodeType="withEffect">
                                  <p:stCondLst>
                                    <p:cond delay="0"/>
                                  </p:stCondLst>
                                  <p:childTnLst>
                                    <p:animRot by="21600000">
                                      <p:cBhvr>
                                        <p:cTn id="9" dur="3000" fill="hold"/>
                                        <p:tgtEl>
                                          <p:spTgt spid="5"/>
                                        </p:tgtEl>
                                        <p:attrNameLst>
                                          <p:attrName>r</p:attrName>
                                        </p:attrNameLst>
                                      </p:cBhvr>
                                    </p:animRot>
                                  </p:childTnLst>
                                </p:cTn>
                              </p:par>
                              <p:par>
                                <p:cTn id="10" presetID="8" presetClass="emph" presetSubtype="0" fill="hold" nodeType="withEffect">
                                  <p:stCondLst>
                                    <p:cond delay="0"/>
                                  </p:stCondLst>
                                  <p:childTnLst>
                                    <p:animRot by="-21600000">
                                      <p:cBhvr>
                                        <p:cTn id="11" dur="3000" fill="hold"/>
                                        <p:tgtEl>
                                          <p:spTgt spid="6"/>
                                        </p:tgtEl>
                                        <p:attrNameLst>
                                          <p:attrName>r</p:attrName>
                                        </p:attrNameLst>
                                      </p:cBhvr>
                                    </p:animRot>
                                  </p:childTnLst>
                                </p:cTn>
                              </p:par>
                              <p:par>
                                <p:cTn id="12" presetID="8" presetClass="emph" presetSubtype="0" fill="hold" nodeType="withEffect">
                                  <p:stCondLst>
                                    <p:cond delay="0"/>
                                  </p:stCondLst>
                                  <p:childTnLst>
                                    <p:animRot by="21600000">
                                      <p:cBhvr>
                                        <p:cTn id="13" dur="3000" fill="hold"/>
                                        <p:tgtEl>
                                          <p:spTgt spid="7"/>
                                        </p:tgtEl>
                                        <p:attrNameLst>
                                          <p:attrName>r</p:attrName>
                                        </p:attrNameLst>
                                      </p:cBhvr>
                                    </p:animRot>
                                  </p:childTnLst>
                                </p:cTn>
                              </p:par>
                              <p:par>
                                <p:cTn id="14" presetID="8" presetClass="emph" presetSubtype="0" fill="hold" nodeType="withEffect">
                                  <p:stCondLst>
                                    <p:cond delay="0"/>
                                  </p:stCondLst>
                                  <p:childTnLst>
                                    <p:animRot by="-21600000">
                                      <p:cBhvr>
                                        <p:cTn id="15" dur="3000" fill="hold"/>
                                        <p:tgtEl>
                                          <p:spTgt spid="8"/>
                                        </p:tgtEl>
                                        <p:attrNameLst>
                                          <p:attrName>r</p:attrName>
                                        </p:attrNameLst>
                                      </p:cBhvr>
                                    </p:animRot>
                                  </p:childTnLst>
                                </p:cTn>
                              </p:par>
                              <p:par>
                                <p:cTn id="16" presetID="8" presetClass="emph" presetSubtype="0" fill="hold" nodeType="withEffect">
                                  <p:stCondLst>
                                    <p:cond delay="0"/>
                                  </p:stCondLst>
                                  <p:childTnLst>
                                    <p:animRot by="21600000">
                                      <p:cBhvr>
                                        <p:cTn id="17" dur="3000" fill="hold"/>
                                        <p:tgtEl>
                                          <p:spTgt spid="9"/>
                                        </p:tgtEl>
                                        <p:attrNameLst>
                                          <p:attrName>r</p:attrName>
                                        </p:attrNameLst>
                                      </p:cBhvr>
                                    </p:animRot>
                                  </p:childTnLst>
                                </p:cTn>
                              </p:par>
                              <p:par>
                                <p:cTn id="18" presetID="8" presetClass="emph" presetSubtype="0" fill="hold" nodeType="withEffect">
                                  <p:stCondLst>
                                    <p:cond delay="0"/>
                                  </p:stCondLst>
                                  <p:childTnLst>
                                    <p:animRot by="-21600000">
                                      <p:cBhvr>
                                        <p:cTn id="19" dur="3000" fill="hold"/>
                                        <p:tgtEl>
                                          <p:spTgt spid="10"/>
                                        </p:tgtEl>
                                        <p:attrNameLst>
                                          <p:attrName>r</p:attrName>
                                        </p:attrNameLst>
                                      </p:cBhvr>
                                    </p:animRot>
                                  </p:childTnLst>
                                </p:cTn>
                              </p:par>
                              <p:par>
                                <p:cTn id="20" presetID="8" presetClass="emph" presetSubtype="0" fill="hold" nodeType="withEffect">
                                  <p:stCondLst>
                                    <p:cond delay="0"/>
                                  </p:stCondLst>
                                  <p:childTnLst>
                                    <p:animRot by="21600000">
                                      <p:cBhvr>
                                        <p:cTn id="21" dur="3000" fill="hold"/>
                                        <p:tgtEl>
                                          <p:spTgt spid="11"/>
                                        </p:tgtEl>
                                        <p:attrNameLst>
                                          <p:attrName>r</p:attrName>
                                        </p:attrNameLst>
                                      </p:cBhvr>
                                    </p:animRot>
                                  </p:childTnLst>
                                </p:cTn>
                              </p:par>
                              <p:par>
                                <p:cTn id="22" presetID="8" presetClass="emph" presetSubtype="0" fill="hold" nodeType="withEffect">
                                  <p:stCondLst>
                                    <p:cond delay="0"/>
                                  </p:stCondLst>
                                  <p:childTnLst>
                                    <p:animRot by="-21600000">
                                      <p:cBhvr>
                                        <p:cTn id="23" dur="3000" fill="hold"/>
                                        <p:tgtEl>
                                          <p:spTgt spid="12"/>
                                        </p:tgtEl>
                                        <p:attrNameLst>
                                          <p:attrName>r</p:attrName>
                                        </p:attrNameLst>
                                      </p:cBhvr>
                                    </p:animRot>
                                  </p:childTnLst>
                                </p:cTn>
                              </p:par>
                              <p:par>
                                <p:cTn id="24" presetID="8" presetClass="emph" presetSubtype="0" fill="hold" nodeType="withEffect">
                                  <p:stCondLst>
                                    <p:cond delay="0"/>
                                  </p:stCondLst>
                                  <p:childTnLst>
                                    <p:animRot by="21600000">
                                      <p:cBhvr>
                                        <p:cTn id="25" dur="3000" fill="hold"/>
                                        <p:tgtEl>
                                          <p:spTgt spid="13"/>
                                        </p:tgtEl>
                                        <p:attrNameLst>
                                          <p:attrName>r</p:attrName>
                                        </p:attrNameLst>
                                      </p:cBhvr>
                                    </p:animRot>
                                  </p:childTnLst>
                                </p:cTn>
                              </p:par>
                              <p:par>
                                <p:cTn id="26" presetID="8" presetClass="emph" presetSubtype="0" fill="hold" nodeType="withEffect">
                                  <p:stCondLst>
                                    <p:cond delay="0"/>
                                  </p:stCondLst>
                                  <p:childTnLst>
                                    <p:animRot by="-21600000">
                                      <p:cBhvr>
                                        <p:cTn id="27" dur="3000" fill="hold"/>
                                        <p:tgtEl>
                                          <p:spTgt spid="14"/>
                                        </p:tgtEl>
                                        <p:attrNameLst>
                                          <p:attrName>r</p:attrName>
                                        </p:attrNameLst>
                                      </p:cBhvr>
                                    </p:animRot>
                                  </p:childTnLst>
                                </p:cTn>
                              </p:par>
                              <p:par>
                                <p:cTn id="28" presetID="8" presetClass="emph" presetSubtype="0" fill="hold" nodeType="withEffect">
                                  <p:stCondLst>
                                    <p:cond delay="0"/>
                                  </p:stCondLst>
                                  <p:childTnLst>
                                    <p:animRot by="21600000">
                                      <p:cBhvr>
                                        <p:cTn id="29" dur="3000" fill="hold"/>
                                        <p:tgtEl>
                                          <p:spTgt spid="15"/>
                                        </p:tgtEl>
                                        <p:attrNameLst>
                                          <p:attrName>r</p:attrName>
                                        </p:attrNameLst>
                                      </p:cBhvr>
                                    </p:animRot>
                                  </p:childTnLst>
                                </p:cTn>
                              </p:par>
                              <p:par>
                                <p:cTn id="30" presetID="8" presetClass="emph" presetSubtype="0" fill="hold" nodeType="withEffect">
                                  <p:stCondLst>
                                    <p:cond delay="0"/>
                                  </p:stCondLst>
                                  <p:childTnLst>
                                    <p:animRot by="-21600000">
                                      <p:cBhvr>
                                        <p:cTn id="31" dur="3000" fill="hold"/>
                                        <p:tgtEl>
                                          <p:spTgt spid="16"/>
                                        </p:tgtEl>
                                        <p:attrNameLst>
                                          <p:attrName>r</p:attrName>
                                        </p:attrNameLst>
                                      </p:cBhvr>
                                    </p:animRot>
                                  </p:childTnLst>
                                </p:cTn>
                              </p:par>
                              <p:par>
                                <p:cTn id="32" presetID="8" presetClass="emph" presetSubtype="0" fill="hold" nodeType="withEffect">
                                  <p:stCondLst>
                                    <p:cond delay="0"/>
                                  </p:stCondLst>
                                  <p:childTnLst>
                                    <p:animRot by="21600000">
                                      <p:cBhvr>
                                        <p:cTn id="33" dur="3000" fill="hold"/>
                                        <p:tgtEl>
                                          <p:spTgt spid="17"/>
                                        </p:tgtEl>
                                        <p:attrNameLst>
                                          <p:attrName>r</p:attrName>
                                        </p:attrNameLst>
                                      </p:cBhvr>
                                    </p:animRot>
                                  </p:childTnLst>
                                </p:cTn>
                              </p:par>
                              <p:par>
                                <p:cTn id="34" presetID="8" presetClass="emph" presetSubtype="0" fill="hold" nodeType="withEffect">
                                  <p:stCondLst>
                                    <p:cond delay="0"/>
                                  </p:stCondLst>
                                  <p:childTnLst>
                                    <p:animRot by="-21600000">
                                      <p:cBhvr>
                                        <p:cTn id="35" dur="3000" fill="hold"/>
                                        <p:tgtEl>
                                          <p:spTgt spid="18"/>
                                        </p:tgtEl>
                                        <p:attrNameLst>
                                          <p:attrName>r</p:attrName>
                                        </p:attrNameLst>
                                      </p:cBhvr>
                                    </p:animRot>
                                  </p:childTnLst>
                                </p:cTn>
                              </p:par>
                              <p:par>
                                <p:cTn id="36" presetID="8" presetClass="emph" presetSubtype="0" fill="hold" nodeType="withEffect">
                                  <p:stCondLst>
                                    <p:cond delay="0"/>
                                  </p:stCondLst>
                                  <p:childTnLst>
                                    <p:animRot by="21600000">
                                      <p:cBhvr>
                                        <p:cTn id="37" dur="3000" fill="hold"/>
                                        <p:tgtEl>
                                          <p:spTgt spid="19"/>
                                        </p:tgtEl>
                                        <p:attrNameLst>
                                          <p:attrName>r</p:attrName>
                                        </p:attrNameLst>
                                      </p:cBhvr>
                                    </p:animRot>
                                  </p:childTnLst>
                                </p:cTn>
                              </p:par>
                              <p:par>
                                <p:cTn id="38" presetID="8" presetClass="emph" presetSubtype="0" fill="hold" nodeType="withEffect">
                                  <p:stCondLst>
                                    <p:cond delay="0"/>
                                  </p:stCondLst>
                                  <p:childTnLst>
                                    <p:animRot by="-21600000">
                                      <p:cBhvr>
                                        <p:cTn id="39" dur="3000" fill="hold"/>
                                        <p:tgtEl>
                                          <p:spTgt spid="20"/>
                                        </p:tgtEl>
                                        <p:attrNameLst>
                                          <p:attrName>r</p:attrName>
                                        </p:attrNameLst>
                                      </p:cBhvr>
                                    </p:animRot>
                                  </p:childTnLst>
                                </p:cTn>
                              </p:par>
                            </p:childTnLst>
                          </p:cTn>
                        </p:par>
                        <p:par>
                          <p:cTn id="40" fill="hold">
                            <p:stCondLst>
                              <p:cond delay="3000"/>
                            </p:stCondLst>
                            <p:childTnLst>
                              <p:par>
                                <p:cTn id="41" presetID="2" presetClass="exit" presetSubtype="2" fill="hold" nodeType="afterEffect">
                                  <p:stCondLst>
                                    <p:cond delay="0"/>
                                  </p:stCondLst>
                                  <p:childTnLst>
                                    <p:anim calcmode="lin" valueType="num">
                                      <p:cBhvr additive="base">
                                        <p:cTn id="42" dur="3000"/>
                                        <p:tgtEl>
                                          <p:spTgt spid="5"/>
                                        </p:tgtEl>
                                        <p:attrNameLst>
                                          <p:attrName>ppt_x</p:attrName>
                                        </p:attrNameLst>
                                      </p:cBhvr>
                                      <p:tavLst>
                                        <p:tav tm="0">
                                          <p:val>
                                            <p:strVal val="ppt_x"/>
                                          </p:val>
                                        </p:tav>
                                        <p:tav tm="100000">
                                          <p:val>
                                            <p:strVal val="1+ppt_w/2"/>
                                          </p:val>
                                        </p:tav>
                                      </p:tavLst>
                                    </p:anim>
                                    <p:anim calcmode="lin" valueType="num">
                                      <p:cBhvr additive="base">
                                        <p:cTn id="43" dur="3000"/>
                                        <p:tgtEl>
                                          <p:spTgt spid="5"/>
                                        </p:tgtEl>
                                        <p:attrNameLst>
                                          <p:attrName>ppt_y</p:attrName>
                                        </p:attrNameLst>
                                      </p:cBhvr>
                                      <p:tavLst>
                                        <p:tav tm="0">
                                          <p:val>
                                            <p:strVal val="ppt_y"/>
                                          </p:val>
                                        </p:tav>
                                        <p:tav tm="100000">
                                          <p:val>
                                            <p:strVal val="ppt_y"/>
                                          </p:val>
                                        </p:tav>
                                      </p:tavLst>
                                    </p:anim>
                                    <p:set>
                                      <p:cBhvr>
                                        <p:cTn id="44" dur="1" fill="hold">
                                          <p:stCondLst>
                                            <p:cond delay="2999"/>
                                          </p:stCondLst>
                                        </p:cTn>
                                        <p:tgtEl>
                                          <p:spTgt spid="5"/>
                                        </p:tgtEl>
                                        <p:attrNameLst>
                                          <p:attrName>style.visibility</p:attrName>
                                        </p:attrNameLst>
                                      </p:cBhvr>
                                      <p:to>
                                        <p:strVal val="hidden"/>
                                      </p:to>
                                    </p:set>
                                  </p:childTnLst>
                                </p:cTn>
                              </p:par>
                              <p:par>
                                <p:cTn id="45" presetID="2" presetClass="exit" presetSubtype="2" fill="hold" nodeType="withEffect">
                                  <p:stCondLst>
                                    <p:cond delay="0"/>
                                  </p:stCondLst>
                                  <p:childTnLst>
                                    <p:anim calcmode="lin" valueType="num">
                                      <p:cBhvr additive="base">
                                        <p:cTn id="46" dur="3000"/>
                                        <p:tgtEl>
                                          <p:spTgt spid="6"/>
                                        </p:tgtEl>
                                        <p:attrNameLst>
                                          <p:attrName>ppt_x</p:attrName>
                                        </p:attrNameLst>
                                      </p:cBhvr>
                                      <p:tavLst>
                                        <p:tav tm="0">
                                          <p:val>
                                            <p:strVal val="ppt_x"/>
                                          </p:val>
                                        </p:tav>
                                        <p:tav tm="100000">
                                          <p:val>
                                            <p:strVal val="1+ppt_w/2"/>
                                          </p:val>
                                        </p:tav>
                                      </p:tavLst>
                                    </p:anim>
                                    <p:anim calcmode="lin" valueType="num">
                                      <p:cBhvr additive="base">
                                        <p:cTn id="47" dur="3000"/>
                                        <p:tgtEl>
                                          <p:spTgt spid="6"/>
                                        </p:tgtEl>
                                        <p:attrNameLst>
                                          <p:attrName>ppt_y</p:attrName>
                                        </p:attrNameLst>
                                      </p:cBhvr>
                                      <p:tavLst>
                                        <p:tav tm="0">
                                          <p:val>
                                            <p:strVal val="ppt_y"/>
                                          </p:val>
                                        </p:tav>
                                        <p:tav tm="100000">
                                          <p:val>
                                            <p:strVal val="ppt_y"/>
                                          </p:val>
                                        </p:tav>
                                      </p:tavLst>
                                    </p:anim>
                                    <p:set>
                                      <p:cBhvr>
                                        <p:cTn id="48" dur="1" fill="hold">
                                          <p:stCondLst>
                                            <p:cond delay="2999"/>
                                          </p:stCondLst>
                                        </p:cTn>
                                        <p:tgtEl>
                                          <p:spTgt spid="6"/>
                                        </p:tgtEl>
                                        <p:attrNameLst>
                                          <p:attrName>style.visibility</p:attrName>
                                        </p:attrNameLst>
                                      </p:cBhvr>
                                      <p:to>
                                        <p:strVal val="hidden"/>
                                      </p:to>
                                    </p:set>
                                  </p:childTnLst>
                                </p:cTn>
                              </p:par>
                              <p:par>
                                <p:cTn id="49" presetID="2" presetClass="exit" presetSubtype="2" fill="hold" nodeType="withEffect">
                                  <p:stCondLst>
                                    <p:cond delay="0"/>
                                  </p:stCondLst>
                                  <p:childTnLst>
                                    <p:anim calcmode="lin" valueType="num">
                                      <p:cBhvr additive="base">
                                        <p:cTn id="50" dur="3000"/>
                                        <p:tgtEl>
                                          <p:spTgt spid="7"/>
                                        </p:tgtEl>
                                        <p:attrNameLst>
                                          <p:attrName>ppt_x</p:attrName>
                                        </p:attrNameLst>
                                      </p:cBhvr>
                                      <p:tavLst>
                                        <p:tav tm="0">
                                          <p:val>
                                            <p:strVal val="ppt_x"/>
                                          </p:val>
                                        </p:tav>
                                        <p:tav tm="100000">
                                          <p:val>
                                            <p:strVal val="1+ppt_w/2"/>
                                          </p:val>
                                        </p:tav>
                                      </p:tavLst>
                                    </p:anim>
                                    <p:anim calcmode="lin" valueType="num">
                                      <p:cBhvr additive="base">
                                        <p:cTn id="51" dur="3000"/>
                                        <p:tgtEl>
                                          <p:spTgt spid="7"/>
                                        </p:tgtEl>
                                        <p:attrNameLst>
                                          <p:attrName>ppt_y</p:attrName>
                                        </p:attrNameLst>
                                      </p:cBhvr>
                                      <p:tavLst>
                                        <p:tav tm="0">
                                          <p:val>
                                            <p:strVal val="ppt_y"/>
                                          </p:val>
                                        </p:tav>
                                        <p:tav tm="100000">
                                          <p:val>
                                            <p:strVal val="ppt_y"/>
                                          </p:val>
                                        </p:tav>
                                      </p:tavLst>
                                    </p:anim>
                                    <p:set>
                                      <p:cBhvr>
                                        <p:cTn id="52" dur="1" fill="hold">
                                          <p:stCondLst>
                                            <p:cond delay="2999"/>
                                          </p:stCondLst>
                                        </p:cTn>
                                        <p:tgtEl>
                                          <p:spTgt spid="7"/>
                                        </p:tgtEl>
                                        <p:attrNameLst>
                                          <p:attrName>style.visibility</p:attrName>
                                        </p:attrNameLst>
                                      </p:cBhvr>
                                      <p:to>
                                        <p:strVal val="hidden"/>
                                      </p:to>
                                    </p:set>
                                  </p:childTnLst>
                                </p:cTn>
                              </p:par>
                              <p:par>
                                <p:cTn id="53" presetID="2" presetClass="exit" presetSubtype="2" fill="hold" nodeType="withEffect">
                                  <p:stCondLst>
                                    <p:cond delay="0"/>
                                  </p:stCondLst>
                                  <p:childTnLst>
                                    <p:anim calcmode="lin" valueType="num">
                                      <p:cBhvr additive="base">
                                        <p:cTn id="54" dur="3000"/>
                                        <p:tgtEl>
                                          <p:spTgt spid="8"/>
                                        </p:tgtEl>
                                        <p:attrNameLst>
                                          <p:attrName>ppt_x</p:attrName>
                                        </p:attrNameLst>
                                      </p:cBhvr>
                                      <p:tavLst>
                                        <p:tav tm="0">
                                          <p:val>
                                            <p:strVal val="ppt_x"/>
                                          </p:val>
                                        </p:tav>
                                        <p:tav tm="100000">
                                          <p:val>
                                            <p:strVal val="1+ppt_w/2"/>
                                          </p:val>
                                        </p:tav>
                                      </p:tavLst>
                                    </p:anim>
                                    <p:anim calcmode="lin" valueType="num">
                                      <p:cBhvr additive="base">
                                        <p:cTn id="55" dur="3000"/>
                                        <p:tgtEl>
                                          <p:spTgt spid="8"/>
                                        </p:tgtEl>
                                        <p:attrNameLst>
                                          <p:attrName>ppt_y</p:attrName>
                                        </p:attrNameLst>
                                      </p:cBhvr>
                                      <p:tavLst>
                                        <p:tav tm="0">
                                          <p:val>
                                            <p:strVal val="ppt_y"/>
                                          </p:val>
                                        </p:tav>
                                        <p:tav tm="100000">
                                          <p:val>
                                            <p:strVal val="ppt_y"/>
                                          </p:val>
                                        </p:tav>
                                      </p:tavLst>
                                    </p:anim>
                                    <p:set>
                                      <p:cBhvr>
                                        <p:cTn id="56" dur="1" fill="hold">
                                          <p:stCondLst>
                                            <p:cond delay="2999"/>
                                          </p:stCondLst>
                                        </p:cTn>
                                        <p:tgtEl>
                                          <p:spTgt spid="8"/>
                                        </p:tgtEl>
                                        <p:attrNameLst>
                                          <p:attrName>style.visibility</p:attrName>
                                        </p:attrNameLst>
                                      </p:cBhvr>
                                      <p:to>
                                        <p:strVal val="hidden"/>
                                      </p:to>
                                    </p:set>
                                  </p:childTnLst>
                                </p:cTn>
                              </p:par>
                              <p:par>
                                <p:cTn id="57" presetID="2" presetClass="exit" presetSubtype="2" fill="hold" nodeType="withEffect">
                                  <p:stCondLst>
                                    <p:cond delay="0"/>
                                  </p:stCondLst>
                                  <p:childTnLst>
                                    <p:anim calcmode="lin" valueType="num">
                                      <p:cBhvr additive="base">
                                        <p:cTn id="58" dur="3000"/>
                                        <p:tgtEl>
                                          <p:spTgt spid="9"/>
                                        </p:tgtEl>
                                        <p:attrNameLst>
                                          <p:attrName>ppt_x</p:attrName>
                                        </p:attrNameLst>
                                      </p:cBhvr>
                                      <p:tavLst>
                                        <p:tav tm="0">
                                          <p:val>
                                            <p:strVal val="ppt_x"/>
                                          </p:val>
                                        </p:tav>
                                        <p:tav tm="100000">
                                          <p:val>
                                            <p:strVal val="1+ppt_w/2"/>
                                          </p:val>
                                        </p:tav>
                                      </p:tavLst>
                                    </p:anim>
                                    <p:anim calcmode="lin" valueType="num">
                                      <p:cBhvr additive="base">
                                        <p:cTn id="59" dur="3000"/>
                                        <p:tgtEl>
                                          <p:spTgt spid="9"/>
                                        </p:tgtEl>
                                        <p:attrNameLst>
                                          <p:attrName>ppt_y</p:attrName>
                                        </p:attrNameLst>
                                      </p:cBhvr>
                                      <p:tavLst>
                                        <p:tav tm="0">
                                          <p:val>
                                            <p:strVal val="ppt_y"/>
                                          </p:val>
                                        </p:tav>
                                        <p:tav tm="100000">
                                          <p:val>
                                            <p:strVal val="ppt_y"/>
                                          </p:val>
                                        </p:tav>
                                      </p:tavLst>
                                    </p:anim>
                                    <p:set>
                                      <p:cBhvr>
                                        <p:cTn id="60" dur="1" fill="hold">
                                          <p:stCondLst>
                                            <p:cond delay="2999"/>
                                          </p:stCondLst>
                                        </p:cTn>
                                        <p:tgtEl>
                                          <p:spTgt spid="9"/>
                                        </p:tgtEl>
                                        <p:attrNameLst>
                                          <p:attrName>style.visibility</p:attrName>
                                        </p:attrNameLst>
                                      </p:cBhvr>
                                      <p:to>
                                        <p:strVal val="hidden"/>
                                      </p:to>
                                    </p:set>
                                  </p:childTnLst>
                                </p:cTn>
                              </p:par>
                              <p:par>
                                <p:cTn id="61" presetID="2" presetClass="exit" presetSubtype="2" fill="hold" nodeType="withEffect">
                                  <p:stCondLst>
                                    <p:cond delay="0"/>
                                  </p:stCondLst>
                                  <p:childTnLst>
                                    <p:anim calcmode="lin" valueType="num">
                                      <p:cBhvr additive="base">
                                        <p:cTn id="62" dur="3000"/>
                                        <p:tgtEl>
                                          <p:spTgt spid="10"/>
                                        </p:tgtEl>
                                        <p:attrNameLst>
                                          <p:attrName>ppt_x</p:attrName>
                                        </p:attrNameLst>
                                      </p:cBhvr>
                                      <p:tavLst>
                                        <p:tav tm="0">
                                          <p:val>
                                            <p:strVal val="ppt_x"/>
                                          </p:val>
                                        </p:tav>
                                        <p:tav tm="100000">
                                          <p:val>
                                            <p:strVal val="1+ppt_w/2"/>
                                          </p:val>
                                        </p:tav>
                                      </p:tavLst>
                                    </p:anim>
                                    <p:anim calcmode="lin" valueType="num">
                                      <p:cBhvr additive="base">
                                        <p:cTn id="63" dur="3000"/>
                                        <p:tgtEl>
                                          <p:spTgt spid="10"/>
                                        </p:tgtEl>
                                        <p:attrNameLst>
                                          <p:attrName>ppt_y</p:attrName>
                                        </p:attrNameLst>
                                      </p:cBhvr>
                                      <p:tavLst>
                                        <p:tav tm="0">
                                          <p:val>
                                            <p:strVal val="ppt_y"/>
                                          </p:val>
                                        </p:tav>
                                        <p:tav tm="100000">
                                          <p:val>
                                            <p:strVal val="ppt_y"/>
                                          </p:val>
                                        </p:tav>
                                      </p:tavLst>
                                    </p:anim>
                                    <p:set>
                                      <p:cBhvr>
                                        <p:cTn id="64" dur="1" fill="hold">
                                          <p:stCondLst>
                                            <p:cond delay="2999"/>
                                          </p:stCondLst>
                                        </p:cTn>
                                        <p:tgtEl>
                                          <p:spTgt spid="10"/>
                                        </p:tgtEl>
                                        <p:attrNameLst>
                                          <p:attrName>style.visibility</p:attrName>
                                        </p:attrNameLst>
                                      </p:cBhvr>
                                      <p:to>
                                        <p:strVal val="hidden"/>
                                      </p:to>
                                    </p:set>
                                  </p:childTnLst>
                                </p:cTn>
                              </p:par>
                              <p:par>
                                <p:cTn id="65" presetID="2" presetClass="exit" presetSubtype="2" fill="hold" nodeType="withEffect">
                                  <p:stCondLst>
                                    <p:cond delay="0"/>
                                  </p:stCondLst>
                                  <p:childTnLst>
                                    <p:anim calcmode="lin" valueType="num">
                                      <p:cBhvr additive="base">
                                        <p:cTn id="66" dur="3000"/>
                                        <p:tgtEl>
                                          <p:spTgt spid="11"/>
                                        </p:tgtEl>
                                        <p:attrNameLst>
                                          <p:attrName>ppt_x</p:attrName>
                                        </p:attrNameLst>
                                      </p:cBhvr>
                                      <p:tavLst>
                                        <p:tav tm="0">
                                          <p:val>
                                            <p:strVal val="ppt_x"/>
                                          </p:val>
                                        </p:tav>
                                        <p:tav tm="100000">
                                          <p:val>
                                            <p:strVal val="1+ppt_w/2"/>
                                          </p:val>
                                        </p:tav>
                                      </p:tavLst>
                                    </p:anim>
                                    <p:anim calcmode="lin" valueType="num">
                                      <p:cBhvr additive="base">
                                        <p:cTn id="67" dur="3000"/>
                                        <p:tgtEl>
                                          <p:spTgt spid="11"/>
                                        </p:tgtEl>
                                        <p:attrNameLst>
                                          <p:attrName>ppt_y</p:attrName>
                                        </p:attrNameLst>
                                      </p:cBhvr>
                                      <p:tavLst>
                                        <p:tav tm="0">
                                          <p:val>
                                            <p:strVal val="ppt_y"/>
                                          </p:val>
                                        </p:tav>
                                        <p:tav tm="100000">
                                          <p:val>
                                            <p:strVal val="ppt_y"/>
                                          </p:val>
                                        </p:tav>
                                      </p:tavLst>
                                    </p:anim>
                                    <p:set>
                                      <p:cBhvr>
                                        <p:cTn id="68" dur="1" fill="hold">
                                          <p:stCondLst>
                                            <p:cond delay="2999"/>
                                          </p:stCondLst>
                                        </p:cTn>
                                        <p:tgtEl>
                                          <p:spTgt spid="11"/>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3000"/>
                                        <p:tgtEl>
                                          <p:spTgt spid="12"/>
                                        </p:tgtEl>
                                        <p:attrNameLst>
                                          <p:attrName>ppt_x</p:attrName>
                                        </p:attrNameLst>
                                      </p:cBhvr>
                                      <p:tavLst>
                                        <p:tav tm="0">
                                          <p:val>
                                            <p:strVal val="ppt_x"/>
                                          </p:val>
                                        </p:tav>
                                        <p:tav tm="100000">
                                          <p:val>
                                            <p:strVal val="1+ppt_w/2"/>
                                          </p:val>
                                        </p:tav>
                                      </p:tavLst>
                                    </p:anim>
                                    <p:anim calcmode="lin" valueType="num">
                                      <p:cBhvr additive="base">
                                        <p:cTn id="71" dur="3000"/>
                                        <p:tgtEl>
                                          <p:spTgt spid="12"/>
                                        </p:tgtEl>
                                        <p:attrNameLst>
                                          <p:attrName>ppt_y</p:attrName>
                                        </p:attrNameLst>
                                      </p:cBhvr>
                                      <p:tavLst>
                                        <p:tav tm="0">
                                          <p:val>
                                            <p:strVal val="ppt_y"/>
                                          </p:val>
                                        </p:tav>
                                        <p:tav tm="100000">
                                          <p:val>
                                            <p:strVal val="ppt_y"/>
                                          </p:val>
                                        </p:tav>
                                      </p:tavLst>
                                    </p:anim>
                                    <p:set>
                                      <p:cBhvr>
                                        <p:cTn id="72" dur="1" fill="hold">
                                          <p:stCondLst>
                                            <p:cond delay="2999"/>
                                          </p:stCondLst>
                                        </p:cTn>
                                        <p:tgtEl>
                                          <p:spTgt spid="12"/>
                                        </p:tgtEl>
                                        <p:attrNameLst>
                                          <p:attrName>style.visibility</p:attrName>
                                        </p:attrNameLst>
                                      </p:cBhvr>
                                      <p:to>
                                        <p:strVal val="hidden"/>
                                      </p:to>
                                    </p:set>
                                  </p:childTnLst>
                                </p:cTn>
                              </p:par>
                              <p:par>
                                <p:cTn id="73" presetID="2" presetClass="exit" presetSubtype="8" fill="hold" nodeType="withEffect">
                                  <p:stCondLst>
                                    <p:cond delay="0"/>
                                  </p:stCondLst>
                                  <p:childTnLst>
                                    <p:anim calcmode="lin" valueType="num">
                                      <p:cBhvr additive="base">
                                        <p:cTn id="74" dur="3000"/>
                                        <p:tgtEl>
                                          <p:spTgt spid="13"/>
                                        </p:tgtEl>
                                        <p:attrNameLst>
                                          <p:attrName>ppt_x</p:attrName>
                                        </p:attrNameLst>
                                      </p:cBhvr>
                                      <p:tavLst>
                                        <p:tav tm="0">
                                          <p:val>
                                            <p:strVal val="ppt_x"/>
                                          </p:val>
                                        </p:tav>
                                        <p:tav tm="100000">
                                          <p:val>
                                            <p:strVal val="0-ppt_w/2"/>
                                          </p:val>
                                        </p:tav>
                                      </p:tavLst>
                                    </p:anim>
                                    <p:anim calcmode="lin" valueType="num">
                                      <p:cBhvr additive="base">
                                        <p:cTn id="75" dur="3000"/>
                                        <p:tgtEl>
                                          <p:spTgt spid="13"/>
                                        </p:tgtEl>
                                        <p:attrNameLst>
                                          <p:attrName>ppt_y</p:attrName>
                                        </p:attrNameLst>
                                      </p:cBhvr>
                                      <p:tavLst>
                                        <p:tav tm="0">
                                          <p:val>
                                            <p:strVal val="ppt_y"/>
                                          </p:val>
                                        </p:tav>
                                        <p:tav tm="100000">
                                          <p:val>
                                            <p:strVal val="ppt_y"/>
                                          </p:val>
                                        </p:tav>
                                      </p:tavLst>
                                    </p:anim>
                                    <p:set>
                                      <p:cBhvr>
                                        <p:cTn id="76" dur="1" fill="hold">
                                          <p:stCondLst>
                                            <p:cond delay="2999"/>
                                          </p:stCondLst>
                                        </p:cTn>
                                        <p:tgtEl>
                                          <p:spTgt spid="13"/>
                                        </p:tgtEl>
                                        <p:attrNameLst>
                                          <p:attrName>style.visibility</p:attrName>
                                        </p:attrNameLst>
                                      </p:cBhvr>
                                      <p:to>
                                        <p:strVal val="hidden"/>
                                      </p:to>
                                    </p:set>
                                  </p:childTnLst>
                                </p:cTn>
                              </p:par>
                              <p:par>
                                <p:cTn id="77" presetID="2" presetClass="exit" presetSubtype="8" fill="hold" nodeType="withEffect">
                                  <p:stCondLst>
                                    <p:cond delay="0"/>
                                  </p:stCondLst>
                                  <p:childTnLst>
                                    <p:anim calcmode="lin" valueType="num">
                                      <p:cBhvr additive="base">
                                        <p:cTn id="78" dur="3000"/>
                                        <p:tgtEl>
                                          <p:spTgt spid="14"/>
                                        </p:tgtEl>
                                        <p:attrNameLst>
                                          <p:attrName>ppt_x</p:attrName>
                                        </p:attrNameLst>
                                      </p:cBhvr>
                                      <p:tavLst>
                                        <p:tav tm="0">
                                          <p:val>
                                            <p:strVal val="ppt_x"/>
                                          </p:val>
                                        </p:tav>
                                        <p:tav tm="100000">
                                          <p:val>
                                            <p:strVal val="0-ppt_w/2"/>
                                          </p:val>
                                        </p:tav>
                                      </p:tavLst>
                                    </p:anim>
                                    <p:anim calcmode="lin" valueType="num">
                                      <p:cBhvr additive="base">
                                        <p:cTn id="79" dur="3000"/>
                                        <p:tgtEl>
                                          <p:spTgt spid="14"/>
                                        </p:tgtEl>
                                        <p:attrNameLst>
                                          <p:attrName>ppt_y</p:attrName>
                                        </p:attrNameLst>
                                      </p:cBhvr>
                                      <p:tavLst>
                                        <p:tav tm="0">
                                          <p:val>
                                            <p:strVal val="ppt_y"/>
                                          </p:val>
                                        </p:tav>
                                        <p:tav tm="100000">
                                          <p:val>
                                            <p:strVal val="ppt_y"/>
                                          </p:val>
                                        </p:tav>
                                      </p:tavLst>
                                    </p:anim>
                                    <p:set>
                                      <p:cBhvr>
                                        <p:cTn id="80" dur="1" fill="hold">
                                          <p:stCondLst>
                                            <p:cond delay="2999"/>
                                          </p:stCondLst>
                                        </p:cTn>
                                        <p:tgtEl>
                                          <p:spTgt spid="14"/>
                                        </p:tgtEl>
                                        <p:attrNameLst>
                                          <p:attrName>style.visibility</p:attrName>
                                        </p:attrNameLst>
                                      </p:cBhvr>
                                      <p:to>
                                        <p:strVal val="hidden"/>
                                      </p:to>
                                    </p:set>
                                  </p:childTnLst>
                                </p:cTn>
                              </p:par>
                              <p:par>
                                <p:cTn id="81" presetID="2" presetClass="exit" presetSubtype="8" fill="hold" nodeType="withEffect">
                                  <p:stCondLst>
                                    <p:cond delay="0"/>
                                  </p:stCondLst>
                                  <p:childTnLst>
                                    <p:anim calcmode="lin" valueType="num">
                                      <p:cBhvr additive="base">
                                        <p:cTn id="82" dur="3000"/>
                                        <p:tgtEl>
                                          <p:spTgt spid="15"/>
                                        </p:tgtEl>
                                        <p:attrNameLst>
                                          <p:attrName>ppt_x</p:attrName>
                                        </p:attrNameLst>
                                      </p:cBhvr>
                                      <p:tavLst>
                                        <p:tav tm="0">
                                          <p:val>
                                            <p:strVal val="ppt_x"/>
                                          </p:val>
                                        </p:tav>
                                        <p:tav tm="100000">
                                          <p:val>
                                            <p:strVal val="0-ppt_w/2"/>
                                          </p:val>
                                        </p:tav>
                                      </p:tavLst>
                                    </p:anim>
                                    <p:anim calcmode="lin" valueType="num">
                                      <p:cBhvr additive="base">
                                        <p:cTn id="83" dur="3000"/>
                                        <p:tgtEl>
                                          <p:spTgt spid="15"/>
                                        </p:tgtEl>
                                        <p:attrNameLst>
                                          <p:attrName>ppt_y</p:attrName>
                                        </p:attrNameLst>
                                      </p:cBhvr>
                                      <p:tavLst>
                                        <p:tav tm="0">
                                          <p:val>
                                            <p:strVal val="ppt_y"/>
                                          </p:val>
                                        </p:tav>
                                        <p:tav tm="100000">
                                          <p:val>
                                            <p:strVal val="ppt_y"/>
                                          </p:val>
                                        </p:tav>
                                      </p:tavLst>
                                    </p:anim>
                                    <p:set>
                                      <p:cBhvr>
                                        <p:cTn id="84" dur="1" fill="hold">
                                          <p:stCondLst>
                                            <p:cond delay="2999"/>
                                          </p:stCondLst>
                                        </p:cTn>
                                        <p:tgtEl>
                                          <p:spTgt spid="15"/>
                                        </p:tgtEl>
                                        <p:attrNameLst>
                                          <p:attrName>style.visibility</p:attrName>
                                        </p:attrNameLst>
                                      </p:cBhvr>
                                      <p:to>
                                        <p:strVal val="hidden"/>
                                      </p:to>
                                    </p:set>
                                  </p:childTnLst>
                                </p:cTn>
                              </p:par>
                              <p:par>
                                <p:cTn id="85" presetID="2" presetClass="exit" presetSubtype="8" fill="hold" nodeType="withEffect">
                                  <p:stCondLst>
                                    <p:cond delay="0"/>
                                  </p:stCondLst>
                                  <p:childTnLst>
                                    <p:anim calcmode="lin" valueType="num">
                                      <p:cBhvr additive="base">
                                        <p:cTn id="86" dur="3000"/>
                                        <p:tgtEl>
                                          <p:spTgt spid="16"/>
                                        </p:tgtEl>
                                        <p:attrNameLst>
                                          <p:attrName>ppt_x</p:attrName>
                                        </p:attrNameLst>
                                      </p:cBhvr>
                                      <p:tavLst>
                                        <p:tav tm="0">
                                          <p:val>
                                            <p:strVal val="ppt_x"/>
                                          </p:val>
                                        </p:tav>
                                        <p:tav tm="100000">
                                          <p:val>
                                            <p:strVal val="0-ppt_w/2"/>
                                          </p:val>
                                        </p:tav>
                                      </p:tavLst>
                                    </p:anim>
                                    <p:anim calcmode="lin" valueType="num">
                                      <p:cBhvr additive="base">
                                        <p:cTn id="87" dur="3000"/>
                                        <p:tgtEl>
                                          <p:spTgt spid="16"/>
                                        </p:tgtEl>
                                        <p:attrNameLst>
                                          <p:attrName>ppt_y</p:attrName>
                                        </p:attrNameLst>
                                      </p:cBhvr>
                                      <p:tavLst>
                                        <p:tav tm="0">
                                          <p:val>
                                            <p:strVal val="ppt_y"/>
                                          </p:val>
                                        </p:tav>
                                        <p:tav tm="100000">
                                          <p:val>
                                            <p:strVal val="ppt_y"/>
                                          </p:val>
                                        </p:tav>
                                      </p:tavLst>
                                    </p:anim>
                                    <p:set>
                                      <p:cBhvr>
                                        <p:cTn id="88" dur="1" fill="hold">
                                          <p:stCondLst>
                                            <p:cond delay="2999"/>
                                          </p:stCondLst>
                                        </p:cTn>
                                        <p:tgtEl>
                                          <p:spTgt spid="16"/>
                                        </p:tgtEl>
                                        <p:attrNameLst>
                                          <p:attrName>style.visibility</p:attrName>
                                        </p:attrNameLst>
                                      </p:cBhvr>
                                      <p:to>
                                        <p:strVal val="hidden"/>
                                      </p:to>
                                    </p:set>
                                  </p:childTnLst>
                                </p:cTn>
                              </p:par>
                              <p:par>
                                <p:cTn id="89" presetID="2" presetClass="exit" presetSubtype="8" fill="hold" nodeType="withEffect">
                                  <p:stCondLst>
                                    <p:cond delay="0"/>
                                  </p:stCondLst>
                                  <p:childTnLst>
                                    <p:anim calcmode="lin" valueType="num">
                                      <p:cBhvr additive="base">
                                        <p:cTn id="90" dur="3000"/>
                                        <p:tgtEl>
                                          <p:spTgt spid="17"/>
                                        </p:tgtEl>
                                        <p:attrNameLst>
                                          <p:attrName>ppt_x</p:attrName>
                                        </p:attrNameLst>
                                      </p:cBhvr>
                                      <p:tavLst>
                                        <p:tav tm="0">
                                          <p:val>
                                            <p:strVal val="ppt_x"/>
                                          </p:val>
                                        </p:tav>
                                        <p:tav tm="100000">
                                          <p:val>
                                            <p:strVal val="0-ppt_w/2"/>
                                          </p:val>
                                        </p:tav>
                                      </p:tavLst>
                                    </p:anim>
                                    <p:anim calcmode="lin" valueType="num">
                                      <p:cBhvr additive="base">
                                        <p:cTn id="91" dur="3000"/>
                                        <p:tgtEl>
                                          <p:spTgt spid="17"/>
                                        </p:tgtEl>
                                        <p:attrNameLst>
                                          <p:attrName>ppt_y</p:attrName>
                                        </p:attrNameLst>
                                      </p:cBhvr>
                                      <p:tavLst>
                                        <p:tav tm="0">
                                          <p:val>
                                            <p:strVal val="ppt_y"/>
                                          </p:val>
                                        </p:tav>
                                        <p:tav tm="100000">
                                          <p:val>
                                            <p:strVal val="ppt_y"/>
                                          </p:val>
                                        </p:tav>
                                      </p:tavLst>
                                    </p:anim>
                                    <p:set>
                                      <p:cBhvr>
                                        <p:cTn id="92" dur="1" fill="hold">
                                          <p:stCondLst>
                                            <p:cond delay="2999"/>
                                          </p:stCondLst>
                                        </p:cTn>
                                        <p:tgtEl>
                                          <p:spTgt spid="17"/>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3000"/>
                                        <p:tgtEl>
                                          <p:spTgt spid="18"/>
                                        </p:tgtEl>
                                        <p:attrNameLst>
                                          <p:attrName>ppt_x</p:attrName>
                                        </p:attrNameLst>
                                      </p:cBhvr>
                                      <p:tavLst>
                                        <p:tav tm="0">
                                          <p:val>
                                            <p:strVal val="ppt_x"/>
                                          </p:val>
                                        </p:tav>
                                        <p:tav tm="100000">
                                          <p:val>
                                            <p:strVal val="0-ppt_w/2"/>
                                          </p:val>
                                        </p:tav>
                                      </p:tavLst>
                                    </p:anim>
                                    <p:anim calcmode="lin" valueType="num">
                                      <p:cBhvr additive="base">
                                        <p:cTn id="95" dur="3000"/>
                                        <p:tgtEl>
                                          <p:spTgt spid="18"/>
                                        </p:tgtEl>
                                        <p:attrNameLst>
                                          <p:attrName>ppt_y</p:attrName>
                                        </p:attrNameLst>
                                      </p:cBhvr>
                                      <p:tavLst>
                                        <p:tav tm="0">
                                          <p:val>
                                            <p:strVal val="ppt_y"/>
                                          </p:val>
                                        </p:tav>
                                        <p:tav tm="100000">
                                          <p:val>
                                            <p:strVal val="ppt_y"/>
                                          </p:val>
                                        </p:tav>
                                      </p:tavLst>
                                    </p:anim>
                                    <p:set>
                                      <p:cBhvr>
                                        <p:cTn id="96" dur="1" fill="hold">
                                          <p:stCondLst>
                                            <p:cond delay="2999"/>
                                          </p:stCondLst>
                                        </p:cTn>
                                        <p:tgtEl>
                                          <p:spTgt spid="18"/>
                                        </p:tgtEl>
                                        <p:attrNameLst>
                                          <p:attrName>style.visibility</p:attrName>
                                        </p:attrNameLst>
                                      </p:cBhvr>
                                      <p:to>
                                        <p:strVal val="hidden"/>
                                      </p:to>
                                    </p:set>
                                  </p:childTnLst>
                                </p:cTn>
                              </p:par>
                              <p:par>
                                <p:cTn id="97" presetID="2" presetClass="exit" presetSubtype="8" fill="hold" nodeType="withEffect">
                                  <p:stCondLst>
                                    <p:cond delay="0"/>
                                  </p:stCondLst>
                                  <p:childTnLst>
                                    <p:anim calcmode="lin" valueType="num">
                                      <p:cBhvr additive="base">
                                        <p:cTn id="98" dur="3000"/>
                                        <p:tgtEl>
                                          <p:spTgt spid="19"/>
                                        </p:tgtEl>
                                        <p:attrNameLst>
                                          <p:attrName>ppt_x</p:attrName>
                                        </p:attrNameLst>
                                      </p:cBhvr>
                                      <p:tavLst>
                                        <p:tav tm="0">
                                          <p:val>
                                            <p:strVal val="ppt_x"/>
                                          </p:val>
                                        </p:tav>
                                        <p:tav tm="100000">
                                          <p:val>
                                            <p:strVal val="0-ppt_w/2"/>
                                          </p:val>
                                        </p:tav>
                                      </p:tavLst>
                                    </p:anim>
                                    <p:anim calcmode="lin" valueType="num">
                                      <p:cBhvr additive="base">
                                        <p:cTn id="99" dur="3000"/>
                                        <p:tgtEl>
                                          <p:spTgt spid="19"/>
                                        </p:tgtEl>
                                        <p:attrNameLst>
                                          <p:attrName>ppt_y</p:attrName>
                                        </p:attrNameLst>
                                      </p:cBhvr>
                                      <p:tavLst>
                                        <p:tav tm="0">
                                          <p:val>
                                            <p:strVal val="ppt_y"/>
                                          </p:val>
                                        </p:tav>
                                        <p:tav tm="100000">
                                          <p:val>
                                            <p:strVal val="ppt_y"/>
                                          </p:val>
                                        </p:tav>
                                      </p:tavLst>
                                    </p:anim>
                                    <p:set>
                                      <p:cBhvr>
                                        <p:cTn id="100" dur="1" fill="hold">
                                          <p:stCondLst>
                                            <p:cond delay="2999"/>
                                          </p:stCondLst>
                                        </p:cTn>
                                        <p:tgtEl>
                                          <p:spTgt spid="19"/>
                                        </p:tgtEl>
                                        <p:attrNameLst>
                                          <p:attrName>style.visibility</p:attrName>
                                        </p:attrNameLst>
                                      </p:cBhvr>
                                      <p:to>
                                        <p:strVal val="hidden"/>
                                      </p:to>
                                    </p:set>
                                  </p:childTnLst>
                                </p:cTn>
                              </p:par>
                              <p:par>
                                <p:cTn id="101" presetID="2" presetClass="exit" presetSubtype="8" fill="hold" nodeType="withEffect">
                                  <p:stCondLst>
                                    <p:cond delay="0"/>
                                  </p:stCondLst>
                                  <p:childTnLst>
                                    <p:anim calcmode="lin" valueType="num">
                                      <p:cBhvr additive="base">
                                        <p:cTn id="102" dur="3000"/>
                                        <p:tgtEl>
                                          <p:spTgt spid="20"/>
                                        </p:tgtEl>
                                        <p:attrNameLst>
                                          <p:attrName>ppt_x</p:attrName>
                                        </p:attrNameLst>
                                      </p:cBhvr>
                                      <p:tavLst>
                                        <p:tav tm="0">
                                          <p:val>
                                            <p:strVal val="ppt_x"/>
                                          </p:val>
                                        </p:tav>
                                        <p:tav tm="100000">
                                          <p:val>
                                            <p:strVal val="0-ppt_w/2"/>
                                          </p:val>
                                        </p:tav>
                                      </p:tavLst>
                                    </p:anim>
                                    <p:anim calcmode="lin" valueType="num">
                                      <p:cBhvr additive="base">
                                        <p:cTn id="103" dur="3000"/>
                                        <p:tgtEl>
                                          <p:spTgt spid="20"/>
                                        </p:tgtEl>
                                        <p:attrNameLst>
                                          <p:attrName>ppt_y</p:attrName>
                                        </p:attrNameLst>
                                      </p:cBhvr>
                                      <p:tavLst>
                                        <p:tav tm="0">
                                          <p:val>
                                            <p:strVal val="ppt_y"/>
                                          </p:val>
                                        </p:tav>
                                        <p:tav tm="100000">
                                          <p:val>
                                            <p:strVal val="ppt_y"/>
                                          </p:val>
                                        </p:tav>
                                      </p:tavLst>
                                    </p:anim>
                                    <p:set>
                                      <p:cBhvr>
                                        <p:cTn id="104" dur="1" fill="hold">
                                          <p:stCondLst>
                                            <p:cond delay="2999"/>
                                          </p:stCondLst>
                                        </p:cTn>
                                        <p:tgtEl>
                                          <p:spTgt spid="20"/>
                                        </p:tgtEl>
                                        <p:attrNameLst>
                                          <p:attrName>style.visibility</p:attrName>
                                        </p:attrNameLst>
                                      </p:cBhvr>
                                      <p:to>
                                        <p:strVal val="hidden"/>
                                      </p:to>
                                    </p:se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40000"/>
                  <a:lumOff val="60000"/>
                </a:schemeClr>
              </a:gs>
              <a:gs pos="50000">
                <a:srgbClr val="0033CC">
                  <a:shade val="67500"/>
                  <a:satMod val="115000"/>
                </a:srgbClr>
              </a:gs>
              <a:gs pos="100000">
                <a:srgbClr val="0033CC">
                  <a:shade val="100000"/>
                  <a:satMod val="115000"/>
                </a:srgbClr>
              </a:gs>
            </a:gsLst>
            <a:path path="circle">
              <a:fillToRect l="50000" t="50000" r="50000" b="50000"/>
            </a:path>
            <a:tileRect/>
          </a:gradFill>
        </p:spPr>
        <p:txBody>
          <a:bodyPr/>
          <a:lstStyle/>
          <a:p>
            <a:endParaRPr lang="es-ES" dirty="0"/>
          </a:p>
        </p:txBody>
      </p:sp>
      <p:pic>
        <p:nvPicPr>
          <p:cNvPr id="4" name="3 Imagen" descr="0(88).jpg"/>
          <p:cNvPicPr>
            <a:picLocks noChangeAspect="1"/>
          </p:cNvPicPr>
          <p:nvPr/>
        </p:nvPicPr>
        <p:blipFill>
          <a:blip r:embed="rId2"/>
          <a:stretch>
            <a:fillRect/>
          </a:stretch>
        </p:blipFill>
        <p:spPr>
          <a:xfrm>
            <a:off x="0" y="6691"/>
            <a:ext cx="9144000" cy="6851309"/>
          </a:xfrm>
          <a:prstGeom prst="rect">
            <a:avLst/>
          </a:prstGeom>
        </p:spPr>
      </p:pic>
      <p:sp>
        <p:nvSpPr>
          <p:cNvPr id="6" name="5 Cheurón"/>
          <p:cNvSpPr/>
          <p:nvPr/>
        </p:nvSpPr>
        <p:spPr>
          <a:xfrm rot="2326250">
            <a:off x="1702719" y="1264685"/>
            <a:ext cx="2357454" cy="1704597"/>
          </a:xfrm>
          <a:prstGeom prst="chevron">
            <a:avLst>
              <a:gd name="adj" fmla="val 105538"/>
            </a:avLst>
          </a:prstGeom>
          <a:gradFill flip="none" rotWithShape="1">
            <a:gsLst>
              <a:gs pos="0">
                <a:schemeClr val="tx1"/>
              </a:gs>
              <a:gs pos="50000">
                <a:srgbClr val="3366FF">
                  <a:shade val="67500"/>
                  <a:satMod val="115000"/>
                </a:srgbClr>
              </a:gs>
              <a:gs pos="100000">
                <a:srgbClr val="3366FF">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8371958">
            <a:off x="4986049" y="1132600"/>
            <a:ext cx="2357454" cy="1704597"/>
          </a:xfrm>
          <a:prstGeom prst="chevron">
            <a:avLst>
              <a:gd name="adj" fmla="val 106995"/>
            </a:avLst>
          </a:prstGeom>
          <a:gradFill flip="none" rotWithShape="1">
            <a:gsLst>
              <a:gs pos="0">
                <a:schemeClr val="tx1"/>
              </a:gs>
              <a:gs pos="50000">
                <a:srgbClr val="3366FF">
                  <a:shade val="67500"/>
                  <a:satMod val="115000"/>
                </a:srgbClr>
              </a:gs>
              <a:gs pos="100000">
                <a:srgbClr val="3366FF">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9315772">
            <a:off x="1560634" y="4045953"/>
            <a:ext cx="2357454" cy="1704597"/>
          </a:xfrm>
          <a:prstGeom prst="chevron">
            <a:avLst>
              <a:gd name="adj" fmla="val 109305"/>
            </a:avLst>
          </a:prstGeom>
          <a:gradFill flip="none" rotWithShape="1">
            <a:gsLst>
              <a:gs pos="0">
                <a:schemeClr val="tx1"/>
              </a:gs>
              <a:gs pos="50000">
                <a:srgbClr val="3366FF">
                  <a:shade val="67500"/>
                  <a:satMod val="115000"/>
                </a:srgbClr>
              </a:gs>
              <a:gs pos="100000">
                <a:srgbClr val="3366FF">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3122895">
            <a:off x="4988939" y="3907514"/>
            <a:ext cx="2357454" cy="1704597"/>
          </a:xfrm>
          <a:prstGeom prst="chevron">
            <a:avLst>
              <a:gd name="adj" fmla="val 106841"/>
            </a:avLst>
          </a:prstGeom>
          <a:gradFill flip="none" rotWithShape="1">
            <a:gsLst>
              <a:gs pos="0">
                <a:schemeClr val="tx1"/>
              </a:gs>
              <a:gs pos="50000">
                <a:srgbClr val="3366FF">
                  <a:shade val="67500"/>
                  <a:satMod val="115000"/>
                </a:srgbClr>
              </a:gs>
              <a:gs pos="100000">
                <a:srgbClr val="3366FF">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2326250">
            <a:off x="1059777" y="764619"/>
            <a:ext cx="2357454" cy="1704597"/>
          </a:xfrm>
          <a:prstGeom prst="chevron">
            <a:avLst>
              <a:gd name="adj" fmla="val 104024"/>
            </a:avLst>
          </a:prstGeom>
          <a:gradFill flip="none" rotWithShape="1">
            <a:gsLst>
              <a:gs pos="0">
                <a:schemeClr val="tx1"/>
              </a:gs>
              <a:gs pos="50000">
                <a:srgbClr val="3366FF">
                  <a:shade val="67500"/>
                  <a:satMod val="115000"/>
                </a:srgbClr>
              </a:gs>
              <a:gs pos="100000">
                <a:srgbClr val="3366FF">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2326250">
            <a:off x="273991" y="121677"/>
            <a:ext cx="2357454" cy="1704597"/>
          </a:xfrm>
          <a:prstGeom prst="chevron">
            <a:avLst>
              <a:gd name="adj" fmla="val 105052"/>
            </a:avLst>
          </a:prstGeom>
          <a:gradFill flip="none" rotWithShape="1">
            <a:gsLst>
              <a:gs pos="0">
                <a:schemeClr val="tx1"/>
              </a:gs>
              <a:gs pos="50000">
                <a:srgbClr val="3366FF">
                  <a:shade val="67500"/>
                  <a:satMod val="115000"/>
                </a:srgbClr>
              </a:gs>
              <a:gs pos="100000">
                <a:srgbClr val="3366FF">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8371958">
            <a:off x="5628992" y="561121"/>
            <a:ext cx="2357454" cy="1704597"/>
          </a:xfrm>
          <a:prstGeom prst="chevron">
            <a:avLst>
              <a:gd name="adj" fmla="val 109267"/>
            </a:avLst>
          </a:prstGeom>
          <a:gradFill flip="none" rotWithShape="1">
            <a:gsLst>
              <a:gs pos="0">
                <a:schemeClr val="tx1"/>
              </a:gs>
              <a:gs pos="50000">
                <a:srgbClr val="3366FF">
                  <a:shade val="67500"/>
                  <a:satMod val="115000"/>
                </a:srgbClr>
              </a:gs>
              <a:gs pos="100000">
                <a:srgbClr val="3366FF">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9315772">
            <a:off x="917691" y="4607889"/>
            <a:ext cx="2357454" cy="1704597"/>
          </a:xfrm>
          <a:prstGeom prst="chevron">
            <a:avLst>
              <a:gd name="adj" fmla="val 106939"/>
            </a:avLst>
          </a:prstGeom>
          <a:gradFill flip="none" rotWithShape="1">
            <a:gsLst>
              <a:gs pos="0">
                <a:schemeClr val="tx1"/>
              </a:gs>
              <a:gs pos="50000">
                <a:srgbClr val="3366FF">
                  <a:shade val="67500"/>
                  <a:satMod val="115000"/>
                </a:srgbClr>
              </a:gs>
              <a:gs pos="100000">
                <a:srgbClr val="3366FF">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9315772">
            <a:off x="242522" y="5271529"/>
            <a:ext cx="2357454" cy="1599962"/>
          </a:xfrm>
          <a:prstGeom prst="chevron">
            <a:avLst>
              <a:gd name="adj" fmla="val 113570"/>
            </a:avLst>
          </a:prstGeom>
          <a:gradFill flip="none" rotWithShape="1">
            <a:gsLst>
              <a:gs pos="0">
                <a:schemeClr val="tx1"/>
              </a:gs>
              <a:gs pos="50000">
                <a:srgbClr val="3366FF">
                  <a:shade val="67500"/>
                  <a:satMod val="115000"/>
                </a:srgbClr>
              </a:gs>
              <a:gs pos="100000">
                <a:srgbClr val="3366FF">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3122895">
            <a:off x="5594897" y="4441410"/>
            <a:ext cx="2357454" cy="1586336"/>
          </a:xfrm>
          <a:prstGeom prst="chevron">
            <a:avLst>
              <a:gd name="adj" fmla="val 109988"/>
            </a:avLst>
          </a:prstGeom>
          <a:gradFill flip="none" rotWithShape="1">
            <a:gsLst>
              <a:gs pos="0">
                <a:schemeClr val="tx1"/>
              </a:gs>
              <a:gs pos="50000">
                <a:srgbClr val="3366FF">
                  <a:shade val="67500"/>
                  <a:satMod val="115000"/>
                </a:srgbClr>
              </a:gs>
              <a:gs pos="100000">
                <a:srgbClr val="3366FF">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3122895">
            <a:off x="6346260" y="4907645"/>
            <a:ext cx="2357454" cy="1704597"/>
          </a:xfrm>
          <a:prstGeom prst="chevron">
            <a:avLst>
              <a:gd name="adj" fmla="val 103603"/>
            </a:avLst>
          </a:prstGeom>
          <a:gradFill flip="none" rotWithShape="1">
            <a:gsLst>
              <a:gs pos="0">
                <a:schemeClr val="tx1"/>
              </a:gs>
              <a:gs pos="50000">
                <a:srgbClr val="3366FF">
                  <a:shade val="67500"/>
                  <a:satMod val="115000"/>
                </a:srgbClr>
              </a:gs>
              <a:gs pos="100000">
                <a:srgbClr val="3366FF">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8371958">
            <a:off x="6271934" y="-10407"/>
            <a:ext cx="2357454" cy="1704597"/>
          </a:xfrm>
          <a:prstGeom prst="chevron">
            <a:avLst>
              <a:gd name="adj" fmla="val 109742"/>
            </a:avLst>
          </a:prstGeom>
          <a:gradFill flip="none" rotWithShape="1">
            <a:gsLst>
              <a:gs pos="0">
                <a:schemeClr val="tx1"/>
              </a:gs>
              <a:gs pos="50000">
                <a:srgbClr val="3366FF">
                  <a:shade val="67500"/>
                  <a:satMod val="115000"/>
                </a:srgbClr>
              </a:gs>
              <a:gs pos="100000">
                <a:srgbClr val="3366FF">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0" y="-571528"/>
            <a:ext cx="9144000" cy="8001056"/>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9" presetClass="entr" presetSubtype="0" fill="hold" grpId="2"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ssolve">
                                      <p:cBhvr>
                                        <p:cTn id="10" dur="2000"/>
                                        <p:tgtEl>
                                          <p:spTgt spid="6"/>
                                        </p:tgtEl>
                                      </p:cBhvr>
                                    </p:animEffect>
                                  </p:childTnLst>
                                </p:cTn>
                              </p:par>
                              <p:par>
                                <p:cTn id="11" presetID="9" presetClass="entr" presetSubtype="0" fill="hold" grpId="2"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ssolve">
                                      <p:cBhvr>
                                        <p:cTn id="13" dur="2000"/>
                                        <p:tgtEl>
                                          <p:spTgt spid="7"/>
                                        </p:tgtEl>
                                      </p:cBhvr>
                                    </p:animEffect>
                                  </p:childTnLst>
                                </p:cTn>
                              </p:par>
                              <p:par>
                                <p:cTn id="14" presetID="9" presetClass="entr" presetSubtype="0" fill="hold" grpId="2"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dissolve">
                                      <p:cBhvr>
                                        <p:cTn id="16" dur="2000"/>
                                        <p:tgtEl>
                                          <p:spTgt spid="9"/>
                                        </p:tgtEl>
                                      </p:cBhvr>
                                    </p:animEffect>
                                  </p:childTnLst>
                                </p:cTn>
                              </p:par>
                              <p:par>
                                <p:cTn id="17" presetID="9" presetClass="entr" presetSubtype="0" fill="hold" grpId="2"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dissolve">
                                      <p:cBhvr>
                                        <p:cTn id="19" dur="2000"/>
                                        <p:tgtEl>
                                          <p:spTgt spid="12"/>
                                        </p:tgtEl>
                                      </p:cBhvr>
                                    </p:animEffect>
                                  </p:childTnLst>
                                </p:cTn>
                              </p:par>
                              <p:par>
                                <p:cTn id="20" presetID="9" presetClass="entr" presetSubtype="0" fill="hold" grpId="2"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dissolve">
                                      <p:cBhvr>
                                        <p:cTn id="22" dur="2000"/>
                                        <p:tgtEl>
                                          <p:spTgt spid="15"/>
                                        </p:tgtEl>
                                      </p:cBhvr>
                                    </p:animEffect>
                                  </p:childTnLst>
                                </p:cTn>
                              </p:par>
                              <p:par>
                                <p:cTn id="23" presetID="9" presetClass="entr" presetSubtype="0" fill="hold" grpId="2"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dissolve">
                                      <p:cBhvr>
                                        <p:cTn id="25" dur="2000"/>
                                        <p:tgtEl>
                                          <p:spTgt spid="16"/>
                                        </p:tgtEl>
                                      </p:cBhvr>
                                    </p:animEffect>
                                  </p:childTnLst>
                                </p:cTn>
                              </p:par>
                              <p:par>
                                <p:cTn id="26" presetID="9" presetClass="entr" presetSubtype="0" fill="hold" grpId="2"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dissolve">
                                      <p:cBhvr>
                                        <p:cTn id="28" dur="2000"/>
                                        <p:tgtEl>
                                          <p:spTgt spid="17"/>
                                        </p:tgtEl>
                                      </p:cBhvr>
                                    </p:animEffect>
                                  </p:childTnLst>
                                </p:cTn>
                              </p:par>
                              <p:par>
                                <p:cTn id="29" presetID="9" presetClass="entr" presetSubtype="0" fill="hold" grpId="2"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dissolve">
                                      <p:cBhvr>
                                        <p:cTn id="31" dur="2000"/>
                                        <p:tgtEl>
                                          <p:spTgt spid="8"/>
                                        </p:tgtEl>
                                      </p:cBhvr>
                                    </p:animEffect>
                                  </p:childTnLst>
                                </p:cTn>
                              </p:par>
                              <p:par>
                                <p:cTn id="32" presetID="9" presetClass="entr" presetSubtype="0" fill="hold" grpId="2"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dissolve">
                                      <p:cBhvr>
                                        <p:cTn id="34" dur="2000"/>
                                        <p:tgtEl>
                                          <p:spTgt spid="10"/>
                                        </p:tgtEl>
                                      </p:cBhvr>
                                    </p:animEffect>
                                  </p:childTnLst>
                                </p:cTn>
                              </p:par>
                              <p:par>
                                <p:cTn id="35" presetID="9" presetClass="entr" presetSubtype="0" fill="hold" grpId="2"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dissolve">
                                      <p:cBhvr>
                                        <p:cTn id="37" dur="2000"/>
                                        <p:tgtEl>
                                          <p:spTgt spid="11"/>
                                        </p:tgtEl>
                                      </p:cBhvr>
                                    </p:animEffect>
                                  </p:childTnLst>
                                </p:cTn>
                              </p:par>
                              <p:par>
                                <p:cTn id="38" presetID="9" presetClass="entr" presetSubtype="0" fill="hold" grpId="2"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dissolve">
                                      <p:cBhvr>
                                        <p:cTn id="40" dur="2000"/>
                                        <p:tgtEl>
                                          <p:spTgt spid="13"/>
                                        </p:tgtEl>
                                      </p:cBhvr>
                                    </p:animEffect>
                                  </p:childTnLst>
                                </p:cTn>
                              </p:par>
                              <p:par>
                                <p:cTn id="41" presetID="9" presetClass="entr" presetSubtype="0" fill="hold" grpId="2"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dissolve">
                                      <p:cBhvr>
                                        <p:cTn id="43" dur="2000"/>
                                        <p:tgtEl>
                                          <p:spTgt spid="14"/>
                                        </p:tgtEl>
                                      </p:cBhvr>
                                    </p:animEffect>
                                  </p:childTnLst>
                                </p:cTn>
                              </p:par>
                              <p:par>
                                <p:cTn id="44" presetID="2" presetClass="entr" presetSubtype="6"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2000" fill="hold"/>
                                        <p:tgtEl>
                                          <p:spTgt spid="6"/>
                                        </p:tgtEl>
                                        <p:attrNameLst>
                                          <p:attrName>ppt_x</p:attrName>
                                        </p:attrNameLst>
                                      </p:cBhvr>
                                      <p:tavLst>
                                        <p:tav tm="0">
                                          <p:val>
                                            <p:strVal val="1+#ppt_w/2"/>
                                          </p:val>
                                        </p:tav>
                                        <p:tav tm="100000">
                                          <p:val>
                                            <p:strVal val="#ppt_x"/>
                                          </p:val>
                                        </p:tav>
                                      </p:tavLst>
                                    </p:anim>
                                    <p:anim calcmode="lin" valueType="num">
                                      <p:cBhvr additive="base">
                                        <p:cTn id="47" dur="2000" fill="hold"/>
                                        <p:tgtEl>
                                          <p:spTgt spid="6"/>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2000" fill="hold"/>
                                        <p:tgtEl>
                                          <p:spTgt spid="10"/>
                                        </p:tgtEl>
                                        <p:attrNameLst>
                                          <p:attrName>ppt_x</p:attrName>
                                        </p:attrNameLst>
                                      </p:cBhvr>
                                      <p:tavLst>
                                        <p:tav tm="0">
                                          <p:val>
                                            <p:strVal val="1+#ppt_w/2"/>
                                          </p:val>
                                        </p:tav>
                                        <p:tav tm="100000">
                                          <p:val>
                                            <p:strVal val="#ppt_x"/>
                                          </p:val>
                                        </p:tav>
                                      </p:tavLst>
                                    </p:anim>
                                    <p:anim calcmode="lin" valueType="num">
                                      <p:cBhvr additive="base">
                                        <p:cTn id="51" dur="2000" fill="hold"/>
                                        <p:tgtEl>
                                          <p:spTgt spid="10"/>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2000" fill="hold"/>
                                        <p:tgtEl>
                                          <p:spTgt spid="11"/>
                                        </p:tgtEl>
                                        <p:attrNameLst>
                                          <p:attrName>ppt_x</p:attrName>
                                        </p:attrNameLst>
                                      </p:cBhvr>
                                      <p:tavLst>
                                        <p:tav tm="0">
                                          <p:val>
                                            <p:strVal val="1+#ppt_w/2"/>
                                          </p:val>
                                        </p:tav>
                                        <p:tav tm="100000">
                                          <p:val>
                                            <p:strVal val="#ppt_x"/>
                                          </p:val>
                                        </p:tav>
                                      </p:tavLst>
                                    </p:anim>
                                    <p:anim calcmode="lin" valueType="num">
                                      <p:cBhvr additive="base">
                                        <p:cTn id="55" dur="2000" fill="hold"/>
                                        <p:tgtEl>
                                          <p:spTgt spid="11"/>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7"/>
                                        </p:tgtEl>
                                        <p:attrNameLst>
                                          <p:attrName>style.visibility</p:attrName>
                                        </p:attrNameLst>
                                      </p:cBhvr>
                                      <p:to>
                                        <p:strVal val="visible"/>
                                      </p:to>
                                    </p:set>
                                    <p:anim calcmode="lin" valueType="num">
                                      <p:cBhvr additive="base">
                                        <p:cTn id="58" dur="2000" fill="hold"/>
                                        <p:tgtEl>
                                          <p:spTgt spid="7"/>
                                        </p:tgtEl>
                                        <p:attrNameLst>
                                          <p:attrName>ppt_x</p:attrName>
                                        </p:attrNameLst>
                                      </p:cBhvr>
                                      <p:tavLst>
                                        <p:tav tm="0">
                                          <p:val>
                                            <p:strVal val="0-#ppt_w/2"/>
                                          </p:val>
                                        </p:tav>
                                        <p:tav tm="100000">
                                          <p:val>
                                            <p:strVal val="#ppt_x"/>
                                          </p:val>
                                        </p:tav>
                                      </p:tavLst>
                                    </p:anim>
                                    <p:anim calcmode="lin" valueType="num">
                                      <p:cBhvr additive="base">
                                        <p:cTn id="59" dur="2000" fill="hold"/>
                                        <p:tgtEl>
                                          <p:spTgt spid="7"/>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2000" fill="hold"/>
                                        <p:tgtEl>
                                          <p:spTgt spid="12"/>
                                        </p:tgtEl>
                                        <p:attrNameLst>
                                          <p:attrName>ppt_x</p:attrName>
                                        </p:attrNameLst>
                                      </p:cBhvr>
                                      <p:tavLst>
                                        <p:tav tm="0">
                                          <p:val>
                                            <p:strVal val="0-#ppt_w/2"/>
                                          </p:val>
                                        </p:tav>
                                        <p:tav tm="100000">
                                          <p:val>
                                            <p:strVal val="#ppt_x"/>
                                          </p:val>
                                        </p:tav>
                                      </p:tavLst>
                                    </p:anim>
                                    <p:anim calcmode="lin" valueType="num">
                                      <p:cBhvr additive="base">
                                        <p:cTn id="63" dur="2000" fill="hold"/>
                                        <p:tgtEl>
                                          <p:spTgt spid="12"/>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2000" fill="hold"/>
                                        <p:tgtEl>
                                          <p:spTgt spid="17"/>
                                        </p:tgtEl>
                                        <p:attrNameLst>
                                          <p:attrName>ppt_x</p:attrName>
                                        </p:attrNameLst>
                                      </p:cBhvr>
                                      <p:tavLst>
                                        <p:tav tm="0">
                                          <p:val>
                                            <p:strVal val="0-#ppt_w/2"/>
                                          </p:val>
                                        </p:tav>
                                        <p:tav tm="100000">
                                          <p:val>
                                            <p:strVal val="#ppt_x"/>
                                          </p:val>
                                        </p:tav>
                                      </p:tavLst>
                                    </p:anim>
                                    <p:anim calcmode="lin" valueType="num">
                                      <p:cBhvr additive="base">
                                        <p:cTn id="67" dur="2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additive="base">
                                        <p:cTn id="70" dur="2000" fill="hold"/>
                                        <p:tgtEl>
                                          <p:spTgt spid="8"/>
                                        </p:tgtEl>
                                        <p:attrNameLst>
                                          <p:attrName>ppt_x</p:attrName>
                                        </p:attrNameLst>
                                      </p:cBhvr>
                                      <p:tavLst>
                                        <p:tav tm="0">
                                          <p:val>
                                            <p:strVal val="1+#ppt_w/2"/>
                                          </p:val>
                                        </p:tav>
                                        <p:tav tm="100000">
                                          <p:val>
                                            <p:strVal val="#ppt_x"/>
                                          </p:val>
                                        </p:tav>
                                      </p:tavLst>
                                    </p:anim>
                                    <p:anim calcmode="lin" valueType="num">
                                      <p:cBhvr additive="base">
                                        <p:cTn id="71" dur="2000" fill="hold"/>
                                        <p:tgtEl>
                                          <p:spTgt spid="8"/>
                                        </p:tgtEl>
                                        <p:attrNameLst>
                                          <p:attrName>ppt_y</p:attrName>
                                        </p:attrNameLst>
                                      </p:cBhvr>
                                      <p:tavLst>
                                        <p:tav tm="0">
                                          <p:val>
                                            <p:strVal val="0-#ppt_h/2"/>
                                          </p:val>
                                        </p:tav>
                                        <p:tav tm="100000">
                                          <p:val>
                                            <p:strVal val="#ppt_y"/>
                                          </p:val>
                                        </p:tav>
                                      </p:tavLst>
                                    </p:anim>
                                  </p:childTnLst>
                                </p:cTn>
                              </p:par>
                              <p:par>
                                <p:cTn id="72" presetID="2" presetClass="entr" presetSubtype="3" fill="hold" grpId="0"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additive="base">
                                        <p:cTn id="74" dur="2000" fill="hold"/>
                                        <p:tgtEl>
                                          <p:spTgt spid="13"/>
                                        </p:tgtEl>
                                        <p:attrNameLst>
                                          <p:attrName>ppt_x</p:attrName>
                                        </p:attrNameLst>
                                      </p:cBhvr>
                                      <p:tavLst>
                                        <p:tav tm="0">
                                          <p:val>
                                            <p:strVal val="1+#ppt_w/2"/>
                                          </p:val>
                                        </p:tav>
                                        <p:tav tm="100000">
                                          <p:val>
                                            <p:strVal val="#ppt_x"/>
                                          </p:val>
                                        </p:tav>
                                      </p:tavLst>
                                    </p:anim>
                                    <p:anim calcmode="lin" valueType="num">
                                      <p:cBhvr additive="base">
                                        <p:cTn id="75" dur="2000" fill="hold"/>
                                        <p:tgtEl>
                                          <p:spTgt spid="13"/>
                                        </p:tgtEl>
                                        <p:attrNameLst>
                                          <p:attrName>ppt_y</p:attrName>
                                        </p:attrNameLst>
                                      </p:cBhvr>
                                      <p:tavLst>
                                        <p:tav tm="0">
                                          <p:val>
                                            <p:strVal val="0-#ppt_h/2"/>
                                          </p:val>
                                        </p:tav>
                                        <p:tav tm="100000">
                                          <p:val>
                                            <p:strVal val="#ppt_y"/>
                                          </p:val>
                                        </p:tav>
                                      </p:tavLst>
                                    </p:anim>
                                  </p:childTnLst>
                                </p:cTn>
                              </p:par>
                              <p:par>
                                <p:cTn id="76" presetID="2" presetClass="entr" presetSubtype="3" fill="hold" grpId="0" nodeType="withEffect">
                                  <p:stCondLst>
                                    <p:cond delay="0"/>
                                  </p:stCondLst>
                                  <p:childTnLst>
                                    <p:set>
                                      <p:cBhvr>
                                        <p:cTn id="77" dur="1" fill="hold">
                                          <p:stCondLst>
                                            <p:cond delay="0"/>
                                          </p:stCondLst>
                                        </p:cTn>
                                        <p:tgtEl>
                                          <p:spTgt spid="14"/>
                                        </p:tgtEl>
                                        <p:attrNameLst>
                                          <p:attrName>style.visibility</p:attrName>
                                        </p:attrNameLst>
                                      </p:cBhvr>
                                      <p:to>
                                        <p:strVal val="visible"/>
                                      </p:to>
                                    </p:set>
                                    <p:anim calcmode="lin" valueType="num">
                                      <p:cBhvr additive="base">
                                        <p:cTn id="78" dur="2000" fill="hold"/>
                                        <p:tgtEl>
                                          <p:spTgt spid="14"/>
                                        </p:tgtEl>
                                        <p:attrNameLst>
                                          <p:attrName>ppt_x</p:attrName>
                                        </p:attrNameLst>
                                      </p:cBhvr>
                                      <p:tavLst>
                                        <p:tav tm="0">
                                          <p:val>
                                            <p:strVal val="1+#ppt_w/2"/>
                                          </p:val>
                                        </p:tav>
                                        <p:tav tm="100000">
                                          <p:val>
                                            <p:strVal val="#ppt_x"/>
                                          </p:val>
                                        </p:tav>
                                      </p:tavLst>
                                    </p:anim>
                                    <p:anim calcmode="lin" valueType="num">
                                      <p:cBhvr additive="base">
                                        <p:cTn id="79" dur="2000" fill="hold"/>
                                        <p:tgtEl>
                                          <p:spTgt spid="14"/>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additive="base">
                                        <p:cTn id="82" dur="2000" fill="hold"/>
                                        <p:tgtEl>
                                          <p:spTgt spid="9"/>
                                        </p:tgtEl>
                                        <p:attrNameLst>
                                          <p:attrName>ppt_x</p:attrName>
                                        </p:attrNameLst>
                                      </p:cBhvr>
                                      <p:tavLst>
                                        <p:tav tm="0">
                                          <p:val>
                                            <p:strVal val="0-#ppt_w/2"/>
                                          </p:val>
                                        </p:tav>
                                        <p:tav tm="100000">
                                          <p:val>
                                            <p:strVal val="#ppt_x"/>
                                          </p:val>
                                        </p:tav>
                                      </p:tavLst>
                                    </p:anim>
                                    <p:anim calcmode="lin" valueType="num">
                                      <p:cBhvr additive="base">
                                        <p:cTn id="83" dur="2000" fill="hold"/>
                                        <p:tgtEl>
                                          <p:spTgt spid="9"/>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15"/>
                                        </p:tgtEl>
                                        <p:attrNameLst>
                                          <p:attrName>style.visibility</p:attrName>
                                        </p:attrNameLst>
                                      </p:cBhvr>
                                      <p:to>
                                        <p:strVal val="visible"/>
                                      </p:to>
                                    </p:set>
                                    <p:anim calcmode="lin" valueType="num">
                                      <p:cBhvr additive="base">
                                        <p:cTn id="86" dur="2000" fill="hold"/>
                                        <p:tgtEl>
                                          <p:spTgt spid="15"/>
                                        </p:tgtEl>
                                        <p:attrNameLst>
                                          <p:attrName>ppt_x</p:attrName>
                                        </p:attrNameLst>
                                      </p:cBhvr>
                                      <p:tavLst>
                                        <p:tav tm="0">
                                          <p:val>
                                            <p:strVal val="0-#ppt_w/2"/>
                                          </p:val>
                                        </p:tav>
                                        <p:tav tm="100000">
                                          <p:val>
                                            <p:strVal val="#ppt_x"/>
                                          </p:val>
                                        </p:tav>
                                      </p:tavLst>
                                    </p:anim>
                                    <p:anim calcmode="lin" valueType="num">
                                      <p:cBhvr additive="base">
                                        <p:cTn id="87" dur="2000" fill="hold"/>
                                        <p:tgtEl>
                                          <p:spTgt spid="15"/>
                                        </p:tgtEl>
                                        <p:attrNameLst>
                                          <p:attrName>ppt_y</p:attrName>
                                        </p:attrNameLst>
                                      </p:cBhvr>
                                      <p:tavLst>
                                        <p:tav tm="0">
                                          <p:val>
                                            <p:strVal val="0-#ppt_h/2"/>
                                          </p:val>
                                        </p:tav>
                                        <p:tav tm="100000">
                                          <p:val>
                                            <p:strVal val="#ppt_y"/>
                                          </p:val>
                                        </p:tav>
                                      </p:tavLst>
                                    </p:anim>
                                  </p:childTnLst>
                                </p:cTn>
                              </p:par>
                              <p:par>
                                <p:cTn id="88" presetID="2" presetClass="entr" presetSubtype="9" fill="hold" grpId="0"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2000" fill="hold"/>
                                        <p:tgtEl>
                                          <p:spTgt spid="16"/>
                                        </p:tgtEl>
                                        <p:attrNameLst>
                                          <p:attrName>ppt_x</p:attrName>
                                        </p:attrNameLst>
                                      </p:cBhvr>
                                      <p:tavLst>
                                        <p:tav tm="0">
                                          <p:val>
                                            <p:strVal val="0-#ppt_w/2"/>
                                          </p:val>
                                        </p:tav>
                                        <p:tav tm="100000">
                                          <p:val>
                                            <p:strVal val="#ppt_x"/>
                                          </p:val>
                                        </p:tav>
                                      </p:tavLst>
                                    </p:anim>
                                    <p:anim calcmode="lin" valueType="num">
                                      <p:cBhvr additive="base">
                                        <p:cTn id="91" dur="2000" fill="hold"/>
                                        <p:tgtEl>
                                          <p:spTgt spid="16"/>
                                        </p:tgtEl>
                                        <p:attrNameLst>
                                          <p:attrName>ppt_y</p:attrName>
                                        </p:attrNameLst>
                                      </p:cBhvr>
                                      <p:tavLst>
                                        <p:tav tm="0">
                                          <p:val>
                                            <p:strVal val="0-#ppt_h/2"/>
                                          </p:val>
                                        </p:tav>
                                        <p:tav tm="100000">
                                          <p:val>
                                            <p:strVal val="#ppt_y"/>
                                          </p:val>
                                        </p:tav>
                                      </p:tavLst>
                                    </p:anim>
                                  </p:childTnLst>
                                </p:cTn>
                              </p:par>
                              <p:par>
                                <p:cTn id="92" presetID="13" presetClass="entr" presetSubtype="16" fill="hold" grpId="1" nodeType="withEffect">
                                  <p:stCondLst>
                                    <p:cond delay="0"/>
                                  </p:stCondLst>
                                  <p:childTnLst>
                                    <p:set>
                                      <p:cBhvr>
                                        <p:cTn id="93" dur="1" fill="hold">
                                          <p:stCondLst>
                                            <p:cond delay="0"/>
                                          </p:stCondLst>
                                        </p:cTn>
                                        <p:tgtEl>
                                          <p:spTgt spid="6"/>
                                        </p:tgtEl>
                                        <p:attrNameLst>
                                          <p:attrName>style.visibility</p:attrName>
                                        </p:attrNameLst>
                                      </p:cBhvr>
                                      <p:to>
                                        <p:strVal val="visible"/>
                                      </p:to>
                                    </p:set>
                                    <p:animEffect transition="in" filter="plus(in)">
                                      <p:cBhvr>
                                        <p:cTn id="94" dur="2000"/>
                                        <p:tgtEl>
                                          <p:spTgt spid="6"/>
                                        </p:tgtEl>
                                      </p:cBhvr>
                                    </p:animEffect>
                                  </p:childTnLst>
                                </p:cTn>
                              </p:par>
                              <p:par>
                                <p:cTn id="95" presetID="13" presetClass="entr" presetSubtype="16" fill="hold" grpId="1" nodeType="withEffect">
                                  <p:stCondLst>
                                    <p:cond delay="0"/>
                                  </p:stCondLst>
                                  <p:childTnLst>
                                    <p:set>
                                      <p:cBhvr>
                                        <p:cTn id="96" dur="1" fill="hold">
                                          <p:stCondLst>
                                            <p:cond delay="0"/>
                                          </p:stCondLst>
                                        </p:cTn>
                                        <p:tgtEl>
                                          <p:spTgt spid="8"/>
                                        </p:tgtEl>
                                        <p:attrNameLst>
                                          <p:attrName>style.visibility</p:attrName>
                                        </p:attrNameLst>
                                      </p:cBhvr>
                                      <p:to>
                                        <p:strVal val="visible"/>
                                      </p:to>
                                    </p:set>
                                    <p:animEffect transition="in" filter="plus(in)">
                                      <p:cBhvr>
                                        <p:cTn id="97" dur="2000"/>
                                        <p:tgtEl>
                                          <p:spTgt spid="8"/>
                                        </p:tgtEl>
                                      </p:cBhvr>
                                    </p:animEffect>
                                  </p:childTnLst>
                                </p:cTn>
                              </p:par>
                              <p:par>
                                <p:cTn id="98" presetID="13" presetClass="entr" presetSubtype="16" fill="hold" grpId="1" nodeType="withEffect">
                                  <p:stCondLst>
                                    <p:cond delay="0"/>
                                  </p:stCondLst>
                                  <p:childTnLst>
                                    <p:set>
                                      <p:cBhvr>
                                        <p:cTn id="99" dur="1" fill="hold">
                                          <p:stCondLst>
                                            <p:cond delay="0"/>
                                          </p:stCondLst>
                                        </p:cTn>
                                        <p:tgtEl>
                                          <p:spTgt spid="10"/>
                                        </p:tgtEl>
                                        <p:attrNameLst>
                                          <p:attrName>style.visibility</p:attrName>
                                        </p:attrNameLst>
                                      </p:cBhvr>
                                      <p:to>
                                        <p:strVal val="visible"/>
                                      </p:to>
                                    </p:set>
                                    <p:animEffect transition="in" filter="plus(in)">
                                      <p:cBhvr>
                                        <p:cTn id="100" dur="2000"/>
                                        <p:tgtEl>
                                          <p:spTgt spid="10"/>
                                        </p:tgtEl>
                                      </p:cBhvr>
                                    </p:animEffect>
                                  </p:childTnLst>
                                </p:cTn>
                              </p:par>
                              <p:par>
                                <p:cTn id="101" presetID="13" presetClass="entr" presetSubtype="16" fill="hold" grpId="1" nodeType="withEffect">
                                  <p:stCondLst>
                                    <p:cond delay="0"/>
                                  </p:stCondLst>
                                  <p:childTnLst>
                                    <p:set>
                                      <p:cBhvr>
                                        <p:cTn id="102" dur="1" fill="hold">
                                          <p:stCondLst>
                                            <p:cond delay="0"/>
                                          </p:stCondLst>
                                        </p:cTn>
                                        <p:tgtEl>
                                          <p:spTgt spid="11"/>
                                        </p:tgtEl>
                                        <p:attrNameLst>
                                          <p:attrName>style.visibility</p:attrName>
                                        </p:attrNameLst>
                                      </p:cBhvr>
                                      <p:to>
                                        <p:strVal val="visible"/>
                                      </p:to>
                                    </p:set>
                                    <p:animEffect transition="in" filter="plus(in)">
                                      <p:cBhvr>
                                        <p:cTn id="103" dur="2000"/>
                                        <p:tgtEl>
                                          <p:spTgt spid="11"/>
                                        </p:tgtEl>
                                      </p:cBhvr>
                                    </p:animEffect>
                                  </p:childTnLst>
                                </p:cTn>
                              </p:par>
                              <p:par>
                                <p:cTn id="104" presetID="13" presetClass="entr" presetSubtype="16" fill="hold" grpId="1" nodeType="withEffect">
                                  <p:stCondLst>
                                    <p:cond delay="0"/>
                                  </p:stCondLst>
                                  <p:childTnLst>
                                    <p:set>
                                      <p:cBhvr>
                                        <p:cTn id="105" dur="1" fill="hold">
                                          <p:stCondLst>
                                            <p:cond delay="0"/>
                                          </p:stCondLst>
                                        </p:cTn>
                                        <p:tgtEl>
                                          <p:spTgt spid="13"/>
                                        </p:tgtEl>
                                        <p:attrNameLst>
                                          <p:attrName>style.visibility</p:attrName>
                                        </p:attrNameLst>
                                      </p:cBhvr>
                                      <p:to>
                                        <p:strVal val="visible"/>
                                      </p:to>
                                    </p:set>
                                    <p:animEffect transition="in" filter="plus(in)">
                                      <p:cBhvr>
                                        <p:cTn id="106" dur="2000"/>
                                        <p:tgtEl>
                                          <p:spTgt spid="13"/>
                                        </p:tgtEl>
                                      </p:cBhvr>
                                    </p:animEffect>
                                  </p:childTnLst>
                                </p:cTn>
                              </p:par>
                              <p:par>
                                <p:cTn id="107" presetID="13" presetClass="entr" presetSubtype="16" fill="hold" grpId="1"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plus(in)">
                                      <p:cBhvr>
                                        <p:cTn id="109" dur="2000"/>
                                        <p:tgtEl>
                                          <p:spTgt spid="14"/>
                                        </p:tgtEl>
                                      </p:cBhvr>
                                    </p:animEffect>
                                  </p:childTnLst>
                                </p:cTn>
                              </p:par>
                              <p:par>
                                <p:cTn id="110" presetID="13" presetClass="entr" presetSubtype="16" fill="hold" grpId="1" nodeType="withEffect">
                                  <p:stCondLst>
                                    <p:cond delay="0"/>
                                  </p:stCondLst>
                                  <p:childTnLst>
                                    <p:set>
                                      <p:cBhvr>
                                        <p:cTn id="111" dur="1" fill="hold">
                                          <p:stCondLst>
                                            <p:cond delay="0"/>
                                          </p:stCondLst>
                                        </p:cTn>
                                        <p:tgtEl>
                                          <p:spTgt spid="7"/>
                                        </p:tgtEl>
                                        <p:attrNameLst>
                                          <p:attrName>style.visibility</p:attrName>
                                        </p:attrNameLst>
                                      </p:cBhvr>
                                      <p:to>
                                        <p:strVal val="visible"/>
                                      </p:to>
                                    </p:set>
                                    <p:animEffect transition="in" filter="plus(in)">
                                      <p:cBhvr>
                                        <p:cTn id="112" dur="2000"/>
                                        <p:tgtEl>
                                          <p:spTgt spid="7"/>
                                        </p:tgtEl>
                                      </p:cBhvr>
                                    </p:animEffect>
                                  </p:childTnLst>
                                </p:cTn>
                              </p:par>
                              <p:par>
                                <p:cTn id="113" presetID="13" presetClass="entr" presetSubtype="16" fill="hold" grpId="1" nodeType="withEffect">
                                  <p:stCondLst>
                                    <p:cond delay="0"/>
                                  </p:stCondLst>
                                  <p:childTnLst>
                                    <p:set>
                                      <p:cBhvr>
                                        <p:cTn id="114" dur="1" fill="hold">
                                          <p:stCondLst>
                                            <p:cond delay="0"/>
                                          </p:stCondLst>
                                        </p:cTn>
                                        <p:tgtEl>
                                          <p:spTgt spid="9"/>
                                        </p:tgtEl>
                                        <p:attrNameLst>
                                          <p:attrName>style.visibility</p:attrName>
                                        </p:attrNameLst>
                                      </p:cBhvr>
                                      <p:to>
                                        <p:strVal val="visible"/>
                                      </p:to>
                                    </p:set>
                                    <p:animEffect transition="in" filter="plus(in)">
                                      <p:cBhvr>
                                        <p:cTn id="115" dur="2000"/>
                                        <p:tgtEl>
                                          <p:spTgt spid="9"/>
                                        </p:tgtEl>
                                      </p:cBhvr>
                                    </p:animEffect>
                                  </p:childTnLst>
                                </p:cTn>
                              </p:par>
                              <p:par>
                                <p:cTn id="116" presetID="13" presetClass="entr" presetSubtype="16" fill="hold" grpId="1" nodeType="withEffect">
                                  <p:stCondLst>
                                    <p:cond delay="0"/>
                                  </p:stCondLst>
                                  <p:childTnLst>
                                    <p:set>
                                      <p:cBhvr>
                                        <p:cTn id="117" dur="1" fill="hold">
                                          <p:stCondLst>
                                            <p:cond delay="0"/>
                                          </p:stCondLst>
                                        </p:cTn>
                                        <p:tgtEl>
                                          <p:spTgt spid="12"/>
                                        </p:tgtEl>
                                        <p:attrNameLst>
                                          <p:attrName>style.visibility</p:attrName>
                                        </p:attrNameLst>
                                      </p:cBhvr>
                                      <p:to>
                                        <p:strVal val="visible"/>
                                      </p:to>
                                    </p:set>
                                    <p:animEffect transition="in" filter="plus(in)">
                                      <p:cBhvr>
                                        <p:cTn id="118" dur="2000"/>
                                        <p:tgtEl>
                                          <p:spTgt spid="12"/>
                                        </p:tgtEl>
                                      </p:cBhvr>
                                    </p:animEffect>
                                  </p:childTnLst>
                                </p:cTn>
                              </p:par>
                              <p:par>
                                <p:cTn id="119" presetID="13" presetClass="entr" presetSubtype="16" fill="hold" grpId="1" nodeType="withEffect">
                                  <p:stCondLst>
                                    <p:cond delay="0"/>
                                  </p:stCondLst>
                                  <p:childTnLst>
                                    <p:set>
                                      <p:cBhvr>
                                        <p:cTn id="120" dur="1" fill="hold">
                                          <p:stCondLst>
                                            <p:cond delay="0"/>
                                          </p:stCondLst>
                                        </p:cTn>
                                        <p:tgtEl>
                                          <p:spTgt spid="15"/>
                                        </p:tgtEl>
                                        <p:attrNameLst>
                                          <p:attrName>style.visibility</p:attrName>
                                        </p:attrNameLst>
                                      </p:cBhvr>
                                      <p:to>
                                        <p:strVal val="visible"/>
                                      </p:to>
                                    </p:set>
                                    <p:animEffect transition="in" filter="plus(in)">
                                      <p:cBhvr>
                                        <p:cTn id="121" dur="2000"/>
                                        <p:tgtEl>
                                          <p:spTgt spid="15"/>
                                        </p:tgtEl>
                                      </p:cBhvr>
                                    </p:animEffect>
                                  </p:childTnLst>
                                </p:cTn>
                              </p:par>
                              <p:par>
                                <p:cTn id="122" presetID="13" presetClass="entr" presetSubtype="16" fill="hold" grpId="1" nodeType="withEffect">
                                  <p:stCondLst>
                                    <p:cond delay="0"/>
                                  </p:stCondLst>
                                  <p:childTnLst>
                                    <p:set>
                                      <p:cBhvr>
                                        <p:cTn id="123" dur="1" fill="hold">
                                          <p:stCondLst>
                                            <p:cond delay="0"/>
                                          </p:stCondLst>
                                        </p:cTn>
                                        <p:tgtEl>
                                          <p:spTgt spid="16"/>
                                        </p:tgtEl>
                                        <p:attrNameLst>
                                          <p:attrName>style.visibility</p:attrName>
                                        </p:attrNameLst>
                                      </p:cBhvr>
                                      <p:to>
                                        <p:strVal val="visible"/>
                                      </p:to>
                                    </p:set>
                                    <p:animEffect transition="in" filter="plus(in)">
                                      <p:cBhvr>
                                        <p:cTn id="124" dur="2000"/>
                                        <p:tgtEl>
                                          <p:spTgt spid="16"/>
                                        </p:tgtEl>
                                      </p:cBhvr>
                                    </p:animEffect>
                                  </p:childTnLst>
                                </p:cTn>
                              </p:par>
                              <p:par>
                                <p:cTn id="125" presetID="13" presetClass="entr" presetSubtype="16" fill="hold" grpId="1" nodeType="withEffect">
                                  <p:stCondLst>
                                    <p:cond delay="0"/>
                                  </p:stCondLst>
                                  <p:childTnLst>
                                    <p:set>
                                      <p:cBhvr>
                                        <p:cTn id="126" dur="1" fill="hold">
                                          <p:stCondLst>
                                            <p:cond delay="0"/>
                                          </p:stCondLst>
                                        </p:cTn>
                                        <p:tgtEl>
                                          <p:spTgt spid="17"/>
                                        </p:tgtEl>
                                        <p:attrNameLst>
                                          <p:attrName>style.visibility</p:attrName>
                                        </p:attrNameLst>
                                      </p:cBhvr>
                                      <p:to>
                                        <p:strVal val="visible"/>
                                      </p:to>
                                    </p:set>
                                    <p:animEffect transition="in" filter="plus(in)">
                                      <p:cBhvr>
                                        <p:cTn id="127" dur="2000"/>
                                        <p:tgtEl>
                                          <p:spTgt spid="17"/>
                                        </p:tgtEl>
                                      </p:cBhvr>
                                    </p:animEffect>
                                  </p:childTnLst>
                                </p:cTn>
                              </p:par>
                            </p:childTnLst>
                          </p:cTn>
                        </p:par>
                        <p:par>
                          <p:cTn id="128" fill="hold">
                            <p:stCondLst>
                              <p:cond delay="2000"/>
                            </p:stCondLst>
                            <p:childTnLst>
                              <p:par>
                                <p:cTn id="129" presetID="2" presetClass="exit" presetSubtype="6" fill="hold" grpId="3" nodeType="afterEffect">
                                  <p:stCondLst>
                                    <p:cond delay="0"/>
                                  </p:stCondLst>
                                  <p:childTnLst>
                                    <p:anim calcmode="lin" valueType="num">
                                      <p:cBhvr additive="base">
                                        <p:cTn id="130" dur="2000"/>
                                        <p:tgtEl>
                                          <p:spTgt spid="6"/>
                                        </p:tgtEl>
                                        <p:attrNameLst>
                                          <p:attrName>ppt_x</p:attrName>
                                        </p:attrNameLst>
                                      </p:cBhvr>
                                      <p:tavLst>
                                        <p:tav tm="0">
                                          <p:val>
                                            <p:strVal val="ppt_x"/>
                                          </p:val>
                                        </p:tav>
                                        <p:tav tm="100000">
                                          <p:val>
                                            <p:strVal val="1+ppt_w/2"/>
                                          </p:val>
                                        </p:tav>
                                      </p:tavLst>
                                    </p:anim>
                                    <p:anim calcmode="lin" valueType="num">
                                      <p:cBhvr additive="base">
                                        <p:cTn id="131" dur="2000"/>
                                        <p:tgtEl>
                                          <p:spTgt spid="6"/>
                                        </p:tgtEl>
                                        <p:attrNameLst>
                                          <p:attrName>ppt_y</p:attrName>
                                        </p:attrNameLst>
                                      </p:cBhvr>
                                      <p:tavLst>
                                        <p:tav tm="0">
                                          <p:val>
                                            <p:strVal val="ppt_y"/>
                                          </p:val>
                                        </p:tav>
                                        <p:tav tm="100000">
                                          <p:val>
                                            <p:strVal val="1+ppt_h/2"/>
                                          </p:val>
                                        </p:tav>
                                      </p:tavLst>
                                    </p:anim>
                                    <p:set>
                                      <p:cBhvr>
                                        <p:cTn id="132" dur="1" fill="hold">
                                          <p:stCondLst>
                                            <p:cond delay="1999"/>
                                          </p:stCondLst>
                                        </p:cTn>
                                        <p:tgtEl>
                                          <p:spTgt spid="6"/>
                                        </p:tgtEl>
                                        <p:attrNameLst>
                                          <p:attrName>style.visibility</p:attrName>
                                        </p:attrNameLst>
                                      </p:cBhvr>
                                      <p:to>
                                        <p:strVal val="hidden"/>
                                      </p:to>
                                    </p:set>
                                  </p:childTnLst>
                                </p:cTn>
                              </p:par>
                              <p:par>
                                <p:cTn id="133" presetID="2" presetClass="exit" presetSubtype="6" fill="hold" nodeType="withEffect">
                                  <p:stCondLst>
                                    <p:cond delay="0"/>
                                  </p:stCondLst>
                                  <p:childTnLst>
                                    <p:anim calcmode="lin" valueType="num">
                                      <p:cBhvr additive="base">
                                        <p:cTn id="134" dur="2000"/>
                                        <p:tgtEl>
                                          <p:spTgt spid="10"/>
                                        </p:tgtEl>
                                        <p:attrNameLst>
                                          <p:attrName>ppt_x</p:attrName>
                                        </p:attrNameLst>
                                      </p:cBhvr>
                                      <p:tavLst>
                                        <p:tav tm="0">
                                          <p:val>
                                            <p:strVal val="ppt_x"/>
                                          </p:val>
                                        </p:tav>
                                        <p:tav tm="100000">
                                          <p:val>
                                            <p:strVal val="1+ppt_w/2"/>
                                          </p:val>
                                        </p:tav>
                                      </p:tavLst>
                                    </p:anim>
                                    <p:anim calcmode="lin" valueType="num">
                                      <p:cBhvr additive="base">
                                        <p:cTn id="135" dur="2000"/>
                                        <p:tgtEl>
                                          <p:spTgt spid="10"/>
                                        </p:tgtEl>
                                        <p:attrNameLst>
                                          <p:attrName>ppt_y</p:attrName>
                                        </p:attrNameLst>
                                      </p:cBhvr>
                                      <p:tavLst>
                                        <p:tav tm="0">
                                          <p:val>
                                            <p:strVal val="ppt_y"/>
                                          </p:val>
                                        </p:tav>
                                        <p:tav tm="100000">
                                          <p:val>
                                            <p:strVal val="1+ppt_h/2"/>
                                          </p:val>
                                        </p:tav>
                                      </p:tavLst>
                                    </p:anim>
                                    <p:set>
                                      <p:cBhvr>
                                        <p:cTn id="136" dur="1" fill="hold">
                                          <p:stCondLst>
                                            <p:cond delay="1999"/>
                                          </p:stCondLst>
                                        </p:cTn>
                                        <p:tgtEl>
                                          <p:spTgt spid="10"/>
                                        </p:tgtEl>
                                        <p:attrNameLst>
                                          <p:attrName>style.visibility</p:attrName>
                                        </p:attrNameLst>
                                      </p:cBhvr>
                                      <p:to>
                                        <p:strVal val="hidden"/>
                                      </p:to>
                                    </p:set>
                                  </p:childTnLst>
                                </p:cTn>
                              </p:par>
                              <p:par>
                                <p:cTn id="137" presetID="2" presetClass="exit" presetSubtype="6" fill="hold" nodeType="withEffect">
                                  <p:stCondLst>
                                    <p:cond delay="0"/>
                                  </p:stCondLst>
                                  <p:childTnLst>
                                    <p:anim calcmode="lin" valueType="num">
                                      <p:cBhvr additive="base">
                                        <p:cTn id="138" dur="2000"/>
                                        <p:tgtEl>
                                          <p:spTgt spid="11"/>
                                        </p:tgtEl>
                                        <p:attrNameLst>
                                          <p:attrName>ppt_x</p:attrName>
                                        </p:attrNameLst>
                                      </p:cBhvr>
                                      <p:tavLst>
                                        <p:tav tm="0">
                                          <p:val>
                                            <p:strVal val="ppt_x"/>
                                          </p:val>
                                        </p:tav>
                                        <p:tav tm="100000">
                                          <p:val>
                                            <p:strVal val="1+ppt_w/2"/>
                                          </p:val>
                                        </p:tav>
                                      </p:tavLst>
                                    </p:anim>
                                    <p:anim calcmode="lin" valueType="num">
                                      <p:cBhvr additive="base">
                                        <p:cTn id="139" dur="2000"/>
                                        <p:tgtEl>
                                          <p:spTgt spid="11"/>
                                        </p:tgtEl>
                                        <p:attrNameLst>
                                          <p:attrName>ppt_y</p:attrName>
                                        </p:attrNameLst>
                                      </p:cBhvr>
                                      <p:tavLst>
                                        <p:tav tm="0">
                                          <p:val>
                                            <p:strVal val="ppt_y"/>
                                          </p:val>
                                        </p:tav>
                                        <p:tav tm="100000">
                                          <p:val>
                                            <p:strVal val="1+ppt_h/2"/>
                                          </p:val>
                                        </p:tav>
                                      </p:tavLst>
                                    </p:anim>
                                    <p:set>
                                      <p:cBhvr>
                                        <p:cTn id="140" dur="1" fill="hold">
                                          <p:stCondLst>
                                            <p:cond delay="1999"/>
                                          </p:stCondLst>
                                        </p:cTn>
                                        <p:tgtEl>
                                          <p:spTgt spid="11"/>
                                        </p:tgtEl>
                                        <p:attrNameLst>
                                          <p:attrName>style.visibility</p:attrName>
                                        </p:attrNameLst>
                                      </p:cBhvr>
                                      <p:to>
                                        <p:strVal val="hidden"/>
                                      </p:to>
                                    </p:set>
                                  </p:childTnLst>
                                </p:cTn>
                              </p:par>
                              <p:par>
                                <p:cTn id="141" presetID="2" presetClass="exit" presetSubtype="12" fill="hold" nodeType="withEffect">
                                  <p:stCondLst>
                                    <p:cond delay="0"/>
                                  </p:stCondLst>
                                  <p:childTnLst>
                                    <p:anim calcmode="lin" valueType="num">
                                      <p:cBhvr additive="base">
                                        <p:cTn id="142" dur="2000"/>
                                        <p:tgtEl>
                                          <p:spTgt spid="7"/>
                                        </p:tgtEl>
                                        <p:attrNameLst>
                                          <p:attrName>ppt_x</p:attrName>
                                        </p:attrNameLst>
                                      </p:cBhvr>
                                      <p:tavLst>
                                        <p:tav tm="0">
                                          <p:val>
                                            <p:strVal val="ppt_x"/>
                                          </p:val>
                                        </p:tav>
                                        <p:tav tm="100000">
                                          <p:val>
                                            <p:strVal val="0-ppt_w/2"/>
                                          </p:val>
                                        </p:tav>
                                      </p:tavLst>
                                    </p:anim>
                                    <p:anim calcmode="lin" valueType="num">
                                      <p:cBhvr additive="base">
                                        <p:cTn id="143" dur="2000"/>
                                        <p:tgtEl>
                                          <p:spTgt spid="7"/>
                                        </p:tgtEl>
                                        <p:attrNameLst>
                                          <p:attrName>ppt_y</p:attrName>
                                        </p:attrNameLst>
                                      </p:cBhvr>
                                      <p:tavLst>
                                        <p:tav tm="0">
                                          <p:val>
                                            <p:strVal val="ppt_y"/>
                                          </p:val>
                                        </p:tav>
                                        <p:tav tm="100000">
                                          <p:val>
                                            <p:strVal val="1+ppt_h/2"/>
                                          </p:val>
                                        </p:tav>
                                      </p:tavLst>
                                    </p:anim>
                                    <p:set>
                                      <p:cBhvr>
                                        <p:cTn id="144" dur="1" fill="hold">
                                          <p:stCondLst>
                                            <p:cond delay="1999"/>
                                          </p:stCondLst>
                                        </p:cTn>
                                        <p:tgtEl>
                                          <p:spTgt spid="7"/>
                                        </p:tgtEl>
                                        <p:attrNameLst>
                                          <p:attrName>style.visibility</p:attrName>
                                        </p:attrNameLst>
                                      </p:cBhvr>
                                      <p:to>
                                        <p:strVal val="hidden"/>
                                      </p:to>
                                    </p:set>
                                  </p:childTnLst>
                                </p:cTn>
                              </p:par>
                              <p:par>
                                <p:cTn id="145" presetID="2" presetClass="exit" presetSubtype="12" fill="hold" nodeType="withEffect">
                                  <p:stCondLst>
                                    <p:cond delay="0"/>
                                  </p:stCondLst>
                                  <p:childTnLst>
                                    <p:anim calcmode="lin" valueType="num">
                                      <p:cBhvr additive="base">
                                        <p:cTn id="146" dur="2000"/>
                                        <p:tgtEl>
                                          <p:spTgt spid="12"/>
                                        </p:tgtEl>
                                        <p:attrNameLst>
                                          <p:attrName>ppt_x</p:attrName>
                                        </p:attrNameLst>
                                      </p:cBhvr>
                                      <p:tavLst>
                                        <p:tav tm="0">
                                          <p:val>
                                            <p:strVal val="ppt_x"/>
                                          </p:val>
                                        </p:tav>
                                        <p:tav tm="100000">
                                          <p:val>
                                            <p:strVal val="0-ppt_w/2"/>
                                          </p:val>
                                        </p:tav>
                                      </p:tavLst>
                                    </p:anim>
                                    <p:anim calcmode="lin" valueType="num">
                                      <p:cBhvr additive="base">
                                        <p:cTn id="147" dur="2000"/>
                                        <p:tgtEl>
                                          <p:spTgt spid="12"/>
                                        </p:tgtEl>
                                        <p:attrNameLst>
                                          <p:attrName>ppt_y</p:attrName>
                                        </p:attrNameLst>
                                      </p:cBhvr>
                                      <p:tavLst>
                                        <p:tav tm="0">
                                          <p:val>
                                            <p:strVal val="ppt_y"/>
                                          </p:val>
                                        </p:tav>
                                        <p:tav tm="100000">
                                          <p:val>
                                            <p:strVal val="1+ppt_h/2"/>
                                          </p:val>
                                        </p:tav>
                                      </p:tavLst>
                                    </p:anim>
                                    <p:set>
                                      <p:cBhvr>
                                        <p:cTn id="148" dur="1" fill="hold">
                                          <p:stCondLst>
                                            <p:cond delay="1999"/>
                                          </p:stCondLst>
                                        </p:cTn>
                                        <p:tgtEl>
                                          <p:spTgt spid="12"/>
                                        </p:tgtEl>
                                        <p:attrNameLst>
                                          <p:attrName>style.visibility</p:attrName>
                                        </p:attrNameLst>
                                      </p:cBhvr>
                                      <p:to>
                                        <p:strVal val="hidden"/>
                                      </p:to>
                                    </p:set>
                                  </p:childTnLst>
                                </p:cTn>
                              </p:par>
                              <p:par>
                                <p:cTn id="149" presetID="2" presetClass="exit" presetSubtype="12" fill="hold" nodeType="withEffect">
                                  <p:stCondLst>
                                    <p:cond delay="0"/>
                                  </p:stCondLst>
                                  <p:childTnLst>
                                    <p:anim calcmode="lin" valueType="num">
                                      <p:cBhvr additive="base">
                                        <p:cTn id="150" dur="2000"/>
                                        <p:tgtEl>
                                          <p:spTgt spid="17"/>
                                        </p:tgtEl>
                                        <p:attrNameLst>
                                          <p:attrName>ppt_x</p:attrName>
                                        </p:attrNameLst>
                                      </p:cBhvr>
                                      <p:tavLst>
                                        <p:tav tm="0">
                                          <p:val>
                                            <p:strVal val="ppt_x"/>
                                          </p:val>
                                        </p:tav>
                                        <p:tav tm="100000">
                                          <p:val>
                                            <p:strVal val="0-ppt_w/2"/>
                                          </p:val>
                                        </p:tav>
                                      </p:tavLst>
                                    </p:anim>
                                    <p:anim calcmode="lin" valueType="num">
                                      <p:cBhvr additive="base">
                                        <p:cTn id="151" dur="2000"/>
                                        <p:tgtEl>
                                          <p:spTgt spid="17"/>
                                        </p:tgtEl>
                                        <p:attrNameLst>
                                          <p:attrName>ppt_y</p:attrName>
                                        </p:attrNameLst>
                                      </p:cBhvr>
                                      <p:tavLst>
                                        <p:tav tm="0">
                                          <p:val>
                                            <p:strVal val="ppt_y"/>
                                          </p:val>
                                        </p:tav>
                                        <p:tav tm="100000">
                                          <p:val>
                                            <p:strVal val="1+ppt_h/2"/>
                                          </p:val>
                                        </p:tav>
                                      </p:tavLst>
                                    </p:anim>
                                    <p:set>
                                      <p:cBhvr>
                                        <p:cTn id="152" dur="1" fill="hold">
                                          <p:stCondLst>
                                            <p:cond delay="1999"/>
                                          </p:stCondLst>
                                        </p:cTn>
                                        <p:tgtEl>
                                          <p:spTgt spid="17"/>
                                        </p:tgtEl>
                                        <p:attrNameLst>
                                          <p:attrName>style.visibility</p:attrName>
                                        </p:attrNameLst>
                                      </p:cBhvr>
                                      <p:to>
                                        <p:strVal val="hidden"/>
                                      </p:to>
                                    </p:set>
                                  </p:childTnLst>
                                </p:cTn>
                              </p:par>
                              <p:par>
                                <p:cTn id="153" presetID="2" presetClass="exit" presetSubtype="3" fill="hold" nodeType="withEffect">
                                  <p:stCondLst>
                                    <p:cond delay="0"/>
                                  </p:stCondLst>
                                  <p:childTnLst>
                                    <p:anim calcmode="lin" valueType="num">
                                      <p:cBhvr additive="base">
                                        <p:cTn id="154" dur="2000"/>
                                        <p:tgtEl>
                                          <p:spTgt spid="8"/>
                                        </p:tgtEl>
                                        <p:attrNameLst>
                                          <p:attrName>ppt_x</p:attrName>
                                        </p:attrNameLst>
                                      </p:cBhvr>
                                      <p:tavLst>
                                        <p:tav tm="0">
                                          <p:val>
                                            <p:strVal val="ppt_x"/>
                                          </p:val>
                                        </p:tav>
                                        <p:tav tm="100000">
                                          <p:val>
                                            <p:strVal val="1+ppt_w/2"/>
                                          </p:val>
                                        </p:tav>
                                      </p:tavLst>
                                    </p:anim>
                                    <p:anim calcmode="lin" valueType="num">
                                      <p:cBhvr additive="base">
                                        <p:cTn id="155" dur="2000"/>
                                        <p:tgtEl>
                                          <p:spTgt spid="8"/>
                                        </p:tgtEl>
                                        <p:attrNameLst>
                                          <p:attrName>ppt_y</p:attrName>
                                        </p:attrNameLst>
                                      </p:cBhvr>
                                      <p:tavLst>
                                        <p:tav tm="0">
                                          <p:val>
                                            <p:strVal val="ppt_y"/>
                                          </p:val>
                                        </p:tav>
                                        <p:tav tm="100000">
                                          <p:val>
                                            <p:strVal val="0-ppt_h/2"/>
                                          </p:val>
                                        </p:tav>
                                      </p:tavLst>
                                    </p:anim>
                                    <p:set>
                                      <p:cBhvr>
                                        <p:cTn id="156" dur="1" fill="hold">
                                          <p:stCondLst>
                                            <p:cond delay="1999"/>
                                          </p:stCondLst>
                                        </p:cTn>
                                        <p:tgtEl>
                                          <p:spTgt spid="8"/>
                                        </p:tgtEl>
                                        <p:attrNameLst>
                                          <p:attrName>style.visibility</p:attrName>
                                        </p:attrNameLst>
                                      </p:cBhvr>
                                      <p:to>
                                        <p:strVal val="hidden"/>
                                      </p:to>
                                    </p:set>
                                  </p:childTnLst>
                                </p:cTn>
                              </p:par>
                              <p:par>
                                <p:cTn id="157" presetID="2" presetClass="exit" presetSubtype="3" fill="hold" nodeType="withEffect">
                                  <p:stCondLst>
                                    <p:cond delay="0"/>
                                  </p:stCondLst>
                                  <p:childTnLst>
                                    <p:anim calcmode="lin" valueType="num">
                                      <p:cBhvr additive="base">
                                        <p:cTn id="158" dur="2000"/>
                                        <p:tgtEl>
                                          <p:spTgt spid="13"/>
                                        </p:tgtEl>
                                        <p:attrNameLst>
                                          <p:attrName>ppt_x</p:attrName>
                                        </p:attrNameLst>
                                      </p:cBhvr>
                                      <p:tavLst>
                                        <p:tav tm="0">
                                          <p:val>
                                            <p:strVal val="ppt_x"/>
                                          </p:val>
                                        </p:tav>
                                        <p:tav tm="100000">
                                          <p:val>
                                            <p:strVal val="1+ppt_w/2"/>
                                          </p:val>
                                        </p:tav>
                                      </p:tavLst>
                                    </p:anim>
                                    <p:anim calcmode="lin" valueType="num">
                                      <p:cBhvr additive="base">
                                        <p:cTn id="159" dur="2000"/>
                                        <p:tgtEl>
                                          <p:spTgt spid="13"/>
                                        </p:tgtEl>
                                        <p:attrNameLst>
                                          <p:attrName>ppt_y</p:attrName>
                                        </p:attrNameLst>
                                      </p:cBhvr>
                                      <p:tavLst>
                                        <p:tav tm="0">
                                          <p:val>
                                            <p:strVal val="ppt_y"/>
                                          </p:val>
                                        </p:tav>
                                        <p:tav tm="100000">
                                          <p:val>
                                            <p:strVal val="0-ppt_h/2"/>
                                          </p:val>
                                        </p:tav>
                                      </p:tavLst>
                                    </p:anim>
                                    <p:set>
                                      <p:cBhvr>
                                        <p:cTn id="160" dur="1" fill="hold">
                                          <p:stCondLst>
                                            <p:cond delay="1999"/>
                                          </p:stCondLst>
                                        </p:cTn>
                                        <p:tgtEl>
                                          <p:spTgt spid="13"/>
                                        </p:tgtEl>
                                        <p:attrNameLst>
                                          <p:attrName>style.visibility</p:attrName>
                                        </p:attrNameLst>
                                      </p:cBhvr>
                                      <p:to>
                                        <p:strVal val="hidden"/>
                                      </p:to>
                                    </p:set>
                                  </p:childTnLst>
                                </p:cTn>
                              </p:par>
                              <p:par>
                                <p:cTn id="161" presetID="2" presetClass="exit" presetSubtype="3" fill="hold" nodeType="withEffect">
                                  <p:stCondLst>
                                    <p:cond delay="0"/>
                                  </p:stCondLst>
                                  <p:childTnLst>
                                    <p:anim calcmode="lin" valueType="num">
                                      <p:cBhvr additive="base">
                                        <p:cTn id="162" dur="2000"/>
                                        <p:tgtEl>
                                          <p:spTgt spid="14"/>
                                        </p:tgtEl>
                                        <p:attrNameLst>
                                          <p:attrName>ppt_x</p:attrName>
                                        </p:attrNameLst>
                                      </p:cBhvr>
                                      <p:tavLst>
                                        <p:tav tm="0">
                                          <p:val>
                                            <p:strVal val="ppt_x"/>
                                          </p:val>
                                        </p:tav>
                                        <p:tav tm="100000">
                                          <p:val>
                                            <p:strVal val="1+ppt_w/2"/>
                                          </p:val>
                                        </p:tav>
                                      </p:tavLst>
                                    </p:anim>
                                    <p:anim calcmode="lin" valueType="num">
                                      <p:cBhvr additive="base">
                                        <p:cTn id="163" dur="2000"/>
                                        <p:tgtEl>
                                          <p:spTgt spid="14"/>
                                        </p:tgtEl>
                                        <p:attrNameLst>
                                          <p:attrName>ppt_y</p:attrName>
                                        </p:attrNameLst>
                                      </p:cBhvr>
                                      <p:tavLst>
                                        <p:tav tm="0">
                                          <p:val>
                                            <p:strVal val="ppt_y"/>
                                          </p:val>
                                        </p:tav>
                                        <p:tav tm="100000">
                                          <p:val>
                                            <p:strVal val="0-ppt_h/2"/>
                                          </p:val>
                                        </p:tav>
                                      </p:tavLst>
                                    </p:anim>
                                    <p:set>
                                      <p:cBhvr>
                                        <p:cTn id="164" dur="1" fill="hold">
                                          <p:stCondLst>
                                            <p:cond delay="1999"/>
                                          </p:stCondLst>
                                        </p:cTn>
                                        <p:tgtEl>
                                          <p:spTgt spid="14"/>
                                        </p:tgtEl>
                                        <p:attrNameLst>
                                          <p:attrName>style.visibility</p:attrName>
                                        </p:attrNameLst>
                                      </p:cBhvr>
                                      <p:to>
                                        <p:strVal val="hidden"/>
                                      </p:to>
                                    </p:set>
                                  </p:childTnLst>
                                </p:cTn>
                              </p:par>
                              <p:par>
                                <p:cTn id="165" presetID="2" presetClass="exit" presetSubtype="9" fill="hold" nodeType="withEffect">
                                  <p:stCondLst>
                                    <p:cond delay="0"/>
                                  </p:stCondLst>
                                  <p:childTnLst>
                                    <p:anim calcmode="lin" valueType="num">
                                      <p:cBhvr additive="base">
                                        <p:cTn id="166" dur="2000"/>
                                        <p:tgtEl>
                                          <p:spTgt spid="9"/>
                                        </p:tgtEl>
                                        <p:attrNameLst>
                                          <p:attrName>ppt_x</p:attrName>
                                        </p:attrNameLst>
                                      </p:cBhvr>
                                      <p:tavLst>
                                        <p:tav tm="0">
                                          <p:val>
                                            <p:strVal val="ppt_x"/>
                                          </p:val>
                                        </p:tav>
                                        <p:tav tm="100000">
                                          <p:val>
                                            <p:strVal val="0-ppt_w/2"/>
                                          </p:val>
                                        </p:tav>
                                      </p:tavLst>
                                    </p:anim>
                                    <p:anim calcmode="lin" valueType="num">
                                      <p:cBhvr additive="base">
                                        <p:cTn id="167" dur="2000"/>
                                        <p:tgtEl>
                                          <p:spTgt spid="9"/>
                                        </p:tgtEl>
                                        <p:attrNameLst>
                                          <p:attrName>ppt_y</p:attrName>
                                        </p:attrNameLst>
                                      </p:cBhvr>
                                      <p:tavLst>
                                        <p:tav tm="0">
                                          <p:val>
                                            <p:strVal val="ppt_y"/>
                                          </p:val>
                                        </p:tav>
                                        <p:tav tm="100000">
                                          <p:val>
                                            <p:strVal val="0-ppt_h/2"/>
                                          </p:val>
                                        </p:tav>
                                      </p:tavLst>
                                    </p:anim>
                                    <p:set>
                                      <p:cBhvr>
                                        <p:cTn id="168" dur="1" fill="hold">
                                          <p:stCondLst>
                                            <p:cond delay="1999"/>
                                          </p:stCondLst>
                                        </p:cTn>
                                        <p:tgtEl>
                                          <p:spTgt spid="9"/>
                                        </p:tgtEl>
                                        <p:attrNameLst>
                                          <p:attrName>style.visibility</p:attrName>
                                        </p:attrNameLst>
                                      </p:cBhvr>
                                      <p:to>
                                        <p:strVal val="hidden"/>
                                      </p:to>
                                    </p:set>
                                  </p:childTnLst>
                                </p:cTn>
                              </p:par>
                              <p:par>
                                <p:cTn id="169" presetID="2" presetClass="exit" presetSubtype="9" fill="hold" nodeType="withEffect">
                                  <p:stCondLst>
                                    <p:cond delay="0"/>
                                  </p:stCondLst>
                                  <p:childTnLst>
                                    <p:anim calcmode="lin" valueType="num">
                                      <p:cBhvr additive="base">
                                        <p:cTn id="170" dur="2000"/>
                                        <p:tgtEl>
                                          <p:spTgt spid="15"/>
                                        </p:tgtEl>
                                        <p:attrNameLst>
                                          <p:attrName>ppt_x</p:attrName>
                                        </p:attrNameLst>
                                      </p:cBhvr>
                                      <p:tavLst>
                                        <p:tav tm="0">
                                          <p:val>
                                            <p:strVal val="ppt_x"/>
                                          </p:val>
                                        </p:tav>
                                        <p:tav tm="100000">
                                          <p:val>
                                            <p:strVal val="0-ppt_w/2"/>
                                          </p:val>
                                        </p:tav>
                                      </p:tavLst>
                                    </p:anim>
                                    <p:anim calcmode="lin" valueType="num">
                                      <p:cBhvr additive="base">
                                        <p:cTn id="171" dur="2000"/>
                                        <p:tgtEl>
                                          <p:spTgt spid="15"/>
                                        </p:tgtEl>
                                        <p:attrNameLst>
                                          <p:attrName>ppt_y</p:attrName>
                                        </p:attrNameLst>
                                      </p:cBhvr>
                                      <p:tavLst>
                                        <p:tav tm="0">
                                          <p:val>
                                            <p:strVal val="ppt_y"/>
                                          </p:val>
                                        </p:tav>
                                        <p:tav tm="100000">
                                          <p:val>
                                            <p:strVal val="0-ppt_h/2"/>
                                          </p:val>
                                        </p:tav>
                                      </p:tavLst>
                                    </p:anim>
                                    <p:set>
                                      <p:cBhvr>
                                        <p:cTn id="172" dur="1" fill="hold">
                                          <p:stCondLst>
                                            <p:cond delay="1999"/>
                                          </p:stCondLst>
                                        </p:cTn>
                                        <p:tgtEl>
                                          <p:spTgt spid="15"/>
                                        </p:tgtEl>
                                        <p:attrNameLst>
                                          <p:attrName>style.visibility</p:attrName>
                                        </p:attrNameLst>
                                      </p:cBhvr>
                                      <p:to>
                                        <p:strVal val="hidden"/>
                                      </p:to>
                                    </p:set>
                                  </p:childTnLst>
                                </p:cTn>
                              </p:par>
                              <p:par>
                                <p:cTn id="173" presetID="2" presetClass="exit" presetSubtype="9" fill="hold" nodeType="withEffect">
                                  <p:stCondLst>
                                    <p:cond delay="0"/>
                                  </p:stCondLst>
                                  <p:childTnLst>
                                    <p:anim calcmode="lin" valueType="num">
                                      <p:cBhvr additive="base">
                                        <p:cTn id="174" dur="2000"/>
                                        <p:tgtEl>
                                          <p:spTgt spid="16"/>
                                        </p:tgtEl>
                                        <p:attrNameLst>
                                          <p:attrName>ppt_x</p:attrName>
                                        </p:attrNameLst>
                                      </p:cBhvr>
                                      <p:tavLst>
                                        <p:tav tm="0">
                                          <p:val>
                                            <p:strVal val="ppt_x"/>
                                          </p:val>
                                        </p:tav>
                                        <p:tav tm="100000">
                                          <p:val>
                                            <p:strVal val="0-ppt_w/2"/>
                                          </p:val>
                                        </p:tav>
                                      </p:tavLst>
                                    </p:anim>
                                    <p:anim calcmode="lin" valueType="num">
                                      <p:cBhvr additive="base">
                                        <p:cTn id="175" dur="2000"/>
                                        <p:tgtEl>
                                          <p:spTgt spid="16"/>
                                        </p:tgtEl>
                                        <p:attrNameLst>
                                          <p:attrName>ppt_y</p:attrName>
                                        </p:attrNameLst>
                                      </p:cBhvr>
                                      <p:tavLst>
                                        <p:tav tm="0">
                                          <p:val>
                                            <p:strVal val="ppt_y"/>
                                          </p:val>
                                        </p:tav>
                                        <p:tav tm="100000">
                                          <p:val>
                                            <p:strVal val="0-ppt_h/2"/>
                                          </p:val>
                                        </p:tav>
                                      </p:tavLst>
                                    </p:anim>
                                    <p:set>
                                      <p:cBhvr>
                                        <p:cTn id="176" dur="1" fill="hold">
                                          <p:stCondLst>
                                            <p:cond delay="1999"/>
                                          </p:stCondLst>
                                        </p:cTn>
                                        <p:tgtEl>
                                          <p:spTgt spid="16"/>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2000" fill="hold"/>
                                        <p:tgtEl>
                                          <p:spTgt spid="4"/>
                                        </p:tgtEl>
                                        <p:attrNameLst>
                                          <p:attrName>ppt_w</p:attrName>
                                        </p:attrNameLst>
                                      </p:cBhvr>
                                      <p:tavLst>
                                        <p:tav tm="0">
                                          <p:val>
                                            <p:strVal val="2/3*#ppt_w"/>
                                          </p:val>
                                        </p:tav>
                                        <p:tav tm="100000">
                                          <p:val>
                                            <p:strVal val="#ppt_w"/>
                                          </p:val>
                                        </p:tav>
                                      </p:tavLst>
                                    </p:anim>
                                    <p:anim calcmode="lin" valueType="num">
                                      <p:cBhvr>
                                        <p:cTn id="180" dur="2000" fill="hold"/>
                                        <p:tgtEl>
                                          <p:spTgt spid="4"/>
                                        </p:tgtEl>
                                        <p:attrNameLst>
                                          <p:attrName>ppt_h</p:attrName>
                                        </p:attrNameLst>
                                      </p:cBhvr>
                                      <p:tavLst>
                                        <p:tav tm="0">
                                          <p:val>
                                            <p:strVal val="2/3*#ppt_h"/>
                                          </p:val>
                                        </p:tav>
                                        <p:tav tm="100000">
                                          <p:val>
                                            <p:strVal val="#ppt_h"/>
                                          </p:val>
                                        </p:tav>
                                      </p:tavLst>
                                    </p:anim>
                                  </p:childTnLst>
                                </p:cTn>
                              </p:par>
                              <p:par>
                                <p:cTn id="181" presetID="4"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ox(out)">
                                      <p:cBhvr>
                                        <p:cTn id="18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70C0">
                  <a:shade val="67500"/>
                  <a:satMod val="115000"/>
                </a:srgbClr>
              </a:gs>
              <a:gs pos="100000">
                <a:srgbClr val="0070C0">
                  <a:shade val="100000"/>
                  <a:satMod val="115000"/>
                </a:srgbClr>
              </a:gs>
            </a:gsLst>
            <a:lin ang="16200000" scaled="1"/>
            <a:tileRect/>
          </a:gradFill>
        </p:spPr>
        <p:txBody>
          <a:bodyPr/>
          <a:lstStyle/>
          <a:p>
            <a:endParaRPr lang="es-ES" dirty="0"/>
          </a:p>
        </p:txBody>
      </p:sp>
      <p:pic>
        <p:nvPicPr>
          <p:cNvPr id="4" name="3 Imagen" descr="0(89).jpg"/>
          <p:cNvPicPr>
            <a:picLocks noChangeAspect="1"/>
          </p:cNvPicPr>
          <p:nvPr/>
        </p:nvPicPr>
        <p:blipFill>
          <a:blip r:embed="rId2"/>
          <a:stretch>
            <a:fillRect/>
          </a:stretch>
        </p:blipFill>
        <p:spPr>
          <a:xfrm>
            <a:off x="0" y="0"/>
            <a:ext cx="9144000" cy="6858000"/>
          </a:xfrm>
          <a:prstGeom prst="rect">
            <a:avLst/>
          </a:prstGeom>
        </p:spPr>
      </p:pic>
      <p:pic>
        <p:nvPicPr>
          <p:cNvPr id="5" name="4 Imagen" descr="XjPPVKV9c6bU_XXrxYDYbLCRhYE.png"/>
          <p:cNvPicPr>
            <a:picLocks noChangeAspect="1"/>
          </p:cNvPicPr>
          <p:nvPr/>
        </p:nvPicPr>
        <p:blipFill>
          <a:blip r:embed="rId3">
            <a:duotone>
              <a:prstClr val="black"/>
              <a:schemeClr val="accent6">
                <a:tint val="45000"/>
                <a:satMod val="400000"/>
              </a:schemeClr>
            </a:duotone>
            <a:lum contrast="40000"/>
          </a:blip>
          <a:stretch>
            <a:fillRect/>
          </a:stretch>
        </p:blipFill>
        <p:spPr>
          <a:xfrm rot="18857078">
            <a:off x="3772048" y="4816820"/>
            <a:ext cx="1714502" cy="1681159"/>
          </a:xfrm>
          <a:prstGeom prst="rect">
            <a:avLst/>
          </a:prstGeom>
          <a:effectLst>
            <a:reflection blurRad="6350" stA="50000" endA="295" endPos="92000" dist="101600" dir="5400000" sy="-100000" algn="bl" rotWithShape="0"/>
          </a:effectLst>
        </p:spPr>
      </p:pic>
      <p:pic>
        <p:nvPicPr>
          <p:cNvPr id="6" name="5 Imagen" descr="XjPPVKV9c6bU_XXrxYDYbLCRhYE.png"/>
          <p:cNvPicPr>
            <a:picLocks noChangeAspect="1"/>
          </p:cNvPicPr>
          <p:nvPr/>
        </p:nvPicPr>
        <p:blipFill>
          <a:blip r:embed="rId3">
            <a:duotone>
              <a:prstClr val="black"/>
              <a:schemeClr val="accent6">
                <a:tint val="45000"/>
                <a:satMod val="400000"/>
              </a:schemeClr>
            </a:duotone>
            <a:lum contrast="40000"/>
          </a:blip>
          <a:stretch>
            <a:fillRect/>
          </a:stretch>
        </p:blipFill>
        <p:spPr>
          <a:xfrm rot="18857078">
            <a:off x="3772048" y="2503138"/>
            <a:ext cx="1714502" cy="1681159"/>
          </a:xfrm>
          <a:prstGeom prst="rect">
            <a:avLst/>
          </a:prstGeom>
          <a:effectLst>
            <a:reflection blurRad="6350" stA="50000" endA="295" endPos="92000" dist="101600" dir="5400000" sy="-100000" algn="bl" rotWithShape="0"/>
          </a:effectLst>
        </p:spPr>
      </p:pic>
      <p:pic>
        <p:nvPicPr>
          <p:cNvPr id="7" name="6 Imagen" descr="XjPPVKV9c6bU_XXrxYDYbLCRhYE.png"/>
          <p:cNvPicPr>
            <a:picLocks noChangeAspect="1"/>
          </p:cNvPicPr>
          <p:nvPr/>
        </p:nvPicPr>
        <p:blipFill>
          <a:blip r:embed="rId3">
            <a:duotone>
              <a:prstClr val="black"/>
              <a:schemeClr val="accent6">
                <a:tint val="45000"/>
                <a:satMod val="400000"/>
              </a:schemeClr>
            </a:duotone>
            <a:lum contrast="40000"/>
          </a:blip>
          <a:stretch>
            <a:fillRect/>
          </a:stretch>
        </p:blipFill>
        <p:spPr>
          <a:xfrm rot="18857078">
            <a:off x="3700610" y="360022"/>
            <a:ext cx="1714502" cy="1681159"/>
          </a:xfrm>
          <a:prstGeom prst="rect">
            <a:avLst/>
          </a:prstGeom>
          <a:effectLst>
            <a:reflection blurRad="6350" stA="50000" endA="295" endPos="92000" dist="101600" dir="5400000" sy="-100000" algn="bl" rotWithShape="0"/>
          </a:effectLst>
        </p:spPr>
      </p:pic>
      <p:pic>
        <p:nvPicPr>
          <p:cNvPr id="8" name="7 Imagen" descr="XjPPVKV9c6bU_XXrxYDYbLCRhYE.png"/>
          <p:cNvPicPr>
            <a:picLocks noChangeAspect="1"/>
          </p:cNvPicPr>
          <p:nvPr/>
        </p:nvPicPr>
        <p:blipFill>
          <a:blip r:embed="rId3">
            <a:duotone>
              <a:prstClr val="black"/>
              <a:schemeClr val="accent5">
                <a:tint val="45000"/>
                <a:satMod val="400000"/>
              </a:schemeClr>
            </a:duotone>
            <a:lum contrast="40000"/>
          </a:blip>
          <a:stretch>
            <a:fillRect/>
          </a:stretch>
        </p:blipFill>
        <p:spPr>
          <a:xfrm rot="18857078">
            <a:off x="1343157" y="4816819"/>
            <a:ext cx="1714502" cy="1681159"/>
          </a:xfrm>
          <a:prstGeom prst="rect">
            <a:avLst/>
          </a:prstGeom>
          <a:effectLst>
            <a:reflection blurRad="6350" stA="50000" endA="295" endPos="92000" dist="101600" dir="5400000" sy="-100000" algn="bl" rotWithShape="0"/>
          </a:effectLst>
        </p:spPr>
      </p:pic>
      <p:pic>
        <p:nvPicPr>
          <p:cNvPr id="9" name="8 Imagen" descr="XjPPVKV9c6bU_XXrxYDYbLCRhYE.png"/>
          <p:cNvPicPr>
            <a:picLocks noChangeAspect="1"/>
          </p:cNvPicPr>
          <p:nvPr/>
        </p:nvPicPr>
        <p:blipFill>
          <a:blip r:embed="rId3">
            <a:duotone>
              <a:prstClr val="black"/>
              <a:schemeClr val="accent5">
                <a:tint val="45000"/>
                <a:satMod val="400000"/>
              </a:schemeClr>
            </a:duotone>
            <a:lum contrast="40000"/>
          </a:blip>
          <a:stretch>
            <a:fillRect/>
          </a:stretch>
        </p:blipFill>
        <p:spPr>
          <a:xfrm rot="18857078">
            <a:off x="1343157" y="2503137"/>
            <a:ext cx="1714502" cy="1681159"/>
          </a:xfrm>
          <a:prstGeom prst="rect">
            <a:avLst/>
          </a:prstGeom>
          <a:effectLst>
            <a:reflection blurRad="6350" stA="50000" endA="295" endPos="92000" dist="101600" dir="5400000" sy="-100000" algn="bl" rotWithShape="0"/>
          </a:effectLst>
        </p:spPr>
      </p:pic>
      <p:pic>
        <p:nvPicPr>
          <p:cNvPr id="10" name="9 Imagen" descr="XjPPVKV9c6bU_XXrxYDYbLCRhYE.png"/>
          <p:cNvPicPr>
            <a:picLocks noChangeAspect="1"/>
          </p:cNvPicPr>
          <p:nvPr/>
        </p:nvPicPr>
        <p:blipFill>
          <a:blip r:embed="rId3">
            <a:duotone>
              <a:prstClr val="black"/>
              <a:schemeClr val="accent5">
                <a:tint val="45000"/>
                <a:satMod val="400000"/>
              </a:schemeClr>
            </a:duotone>
            <a:lum contrast="40000"/>
          </a:blip>
          <a:stretch>
            <a:fillRect/>
          </a:stretch>
        </p:blipFill>
        <p:spPr>
          <a:xfrm rot="18857078">
            <a:off x="1271719" y="360021"/>
            <a:ext cx="1714502" cy="1681159"/>
          </a:xfrm>
          <a:prstGeom prst="rect">
            <a:avLst/>
          </a:prstGeom>
          <a:effectLst>
            <a:reflection blurRad="6350" stA="50000" endA="295" endPos="92000" dist="101600" dir="5400000" sy="-100000" algn="bl" rotWithShape="0"/>
          </a:effectLst>
        </p:spPr>
      </p:pic>
      <p:pic>
        <p:nvPicPr>
          <p:cNvPr id="11" name="10 Imagen" descr="XjPPVKV9c6bU_XXrxYDYbLCRhYE.png"/>
          <p:cNvPicPr>
            <a:picLocks noChangeAspect="1"/>
          </p:cNvPicPr>
          <p:nvPr/>
        </p:nvPicPr>
        <p:blipFill>
          <a:blip r:embed="rId3">
            <a:duotone>
              <a:schemeClr val="accent3">
                <a:shade val="45000"/>
                <a:satMod val="135000"/>
              </a:schemeClr>
              <a:prstClr val="white"/>
            </a:duotone>
            <a:lum contrast="40000"/>
          </a:blip>
          <a:stretch>
            <a:fillRect/>
          </a:stretch>
        </p:blipFill>
        <p:spPr>
          <a:xfrm rot="18857078">
            <a:off x="6200940" y="4816821"/>
            <a:ext cx="1714502" cy="1681159"/>
          </a:xfrm>
          <a:prstGeom prst="rect">
            <a:avLst/>
          </a:prstGeom>
          <a:effectLst>
            <a:reflection blurRad="6350" stA="50000" endA="295" endPos="92000" dist="101600" dir="5400000" sy="-100000" algn="bl" rotWithShape="0"/>
          </a:effectLst>
        </p:spPr>
      </p:pic>
      <p:pic>
        <p:nvPicPr>
          <p:cNvPr id="12" name="11 Imagen" descr="XjPPVKV9c6bU_XXrxYDYbLCRhYE.png"/>
          <p:cNvPicPr>
            <a:picLocks noChangeAspect="1"/>
          </p:cNvPicPr>
          <p:nvPr/>
        </p:nvPicPr>
        <p:blipFill>
          <a:blip r:embed="rId3">
            <a:duotone>
              <a:schemeClr val="accent3">
                <a:shade val="45000"/>
                <a:satMod val="135000"/>
              </a:schemeClr>
              <a:prstClr val="white"/>
            </a:duotone>
            <a:lum contrast="40000"/>
          </a:blip>
          <a:stretch>
            <a:fillRect/>
          </a:stretch>
        </p:blipFill>
        <p:spPr>
          <a:xfrm rot="18857078">
            <a:off x="6200940" y="2503139"/>
            <a:ext cx="1714502" cy="1681159"/>
          </a:xfrm>
          <a:prstGeom prst="rect">
            <a:avLst/>
          </a:prstGeom>
          <a:effectLst>
            <a:reflection blurRad="6350" stA="50000" endA="295" endPos="92000" dist="101600" dir="5400000" sy="-100000" algn="bl" rotWithShape="0"/>
          </a:effectLst>
        </p:spPr>
      </p:pic>
      <p:pic>
        <p:nvPicPr>
          <p:cNvPr id="13" name="12 Imagen" descr="XjPPVKV9c6bU_XXrxYDYbLCRhYE.png"/>
          <p:cNvPicPr>
            <a:picLocks noChangeAspect="1"/>
          </p:cNvPicPr>
          <p:nvPr/>
        </p:nvPicPr>
        <p:blipFill>
          <a:blip r:embed="rId3">
            <a:duotone>
              <a:schemeClr val="accent3">
                <a:shade val="45000"/>
                <a:satMod val="135000"/>
              </a:schemeClr>
              <a:prstClr val="white"/>
            </a:duotone>
            <a:lum contrast="40000"/>
          </a:blip>
          <a:stretch>
            <a:fillRect/>
          </a:stretch>
        </p:blipFill>
        <p:spPr>
          <a:xfrm rot="18857078">
            <a:off x="6129502" y="360023"/>
            <a:ext cx="1714502" cy="1681159"/>
          </a:xfrm>
          <a:prstGeom prst="rect">
            <a:avLst/>
          </a:prstGeom>
          <a:effectLst>
            <a:reflection blurRad="6350" stA="50000" endA="295" endPos="92000" dist="101600" dir="5400000" sy="-100000" algn="bl" rotWithShape="0"/>
          </a:effectLst>
        </p:spPr>
      </p:pic>
      <p:sp>
        <p:nvSpPr>
          <p:cNvPr id="14" name="13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1"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1"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19" presetClass="entr" presetSubtype="10" fill="hold"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p:cTn id="46" dur="3000" fill="hold"/>
                                        <p:tgtEl>
                                          <p:spTgt spid="5"/>
                                        </p:tgtEl>
                                        <p:attrNameLst>
                                          <p:attrName>ppt_w</p:attrName>
                                        </p:attrNameLst>
                                      </p:cBhvr>
                                      <p:tavLst>
                                        <p:tav tm="0" fmla="#ppt_w*sin(2.5*pi*$)">
                                          <p:val>
                                            <p:fltVal val="0"/>
                                          </p:val>
                                        </p:tav>
                                        <p:tav tm="100000">
                                          <p:val>
                                            <p:fltVal val="1"/>
                                          </p:val>
                                        </p:tav>
                                      </p:tavLst>
                                    </p:anim>
                                    <p:anim calcmode="lin" valueType="num">
                                      <p:cBhvr>
                                        <p:cTn id="47" dur="3000" fill="hold"/>
                                        <p:tgtEl>
                                          <p:spTgt spid="5"/>
                                        </p:tgtEl>
                                        <p:attrNameLst>
                                          <p:attrName>ppt_h</p:attrName>
                                        </p:attrNameLst>
                                      </p:cBhvr>
                                      <p:tavLst>
                                        <p:tav tm="0">
                                          <p:val>
                                            <p:strVal val="#ppt_h"/>
                                          </p:val>
                                        </p:tav>
                                        <p:tav tm="100000">
                                          <p:val>
                                            <p:strVal val="#ppt_h"/>
                                          </p:val>
                                        </p:tav>
                                      </p:tavLst>
                                    </p:anim>
                                  </p:childTnLst>
                                </p:cTn>
                              </p:par>
                              <p:par>
                                <p:cTn id="48" presetID="19" presetClass="entr" presetSubtype="10" fill="hold"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p:cTn id="50" dur="3000" fill="hold"/>
                                        <p:tgtEl>
                                          <p:spTgt spid="6"/>
                                        </p:tgtEl>
                                        <p:attrNameLst>
                                          <p:attrName>ppt_w</p:attrName>
                                        </p:attrNameLst>
                                      </p:cBhvr>
                                      <p:tavLst>
                                        <p:tav tm="0" fmla="#ppt_w*sin(2.5*pi*$)">
                                          <p:val>
                                            <p:fltVal val="0"/>
                                          </p:val>
                                        </p:tav>
                                        <p:tav tm="100000">
                                          <p:val>
                                            <p:fltVal val="1"/>
                                          </p:val>
                                        </p:tav>
                                      </p:tavLst>
                                    </p:anim>
                                    <p:anim calcmode="lin" valueType="num">
                                      <p:cBhvr>
                                        <p:cTn id="51" dur="3000" fill="hold"/>
                                        <p:tgtEl>
                                          <p:spTgt spid="6"/>
                                        </p:tgtEl>
                                        <p:attrNameLst>
                                          <p:attrName>ppt_h</p:attrName>
                                        </p:attrNameLst>
                                      </p:cBhvr>
                                      <p:tavLst>
                                        <p:tav tm="0">
                                          <p:val>
                                            <p:strVal val="#ppt_h"/>
                                          </p:val>
                                        </p:tav>
                                        <p:tav tm="100000">
                                          <p:val>
                                            <p:strVal val="#ppt_h"/>
                                          </p:val>
                                        </p:tav>
                                      </p:tavLst>
                                    </p:anim>
                                  </p:childTnLst>
                                </p:cTn>
                              </p:par>
                              <p:par>
                                <p:cTn id="52" presetID="19" presetClass="entr" presetSubtype="10" fill="hold"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p:cTn id="54" dur="3000" fill="hold"/>
                                        <p:tgtEl>
                                          <p:spTgt spid="7"/>
                                        </p:tgtEl>
                                        <p:attrNameLst>
                                          <p:attrName>ppt_w</p:attrName>
                                        </p:attrNameLst>
                                      </p:cBhvr>
                                      <p:tavLst>
                                        <p:tav tm="0" fmla="#ppt_w*sin(2.5*pi*$)">
                                          <p:val>
                                            <p:fltVal val="0"/>
                                          </p:val>
                                        </p:tav>
                                        <p:tav tm="100000">
                                          <p:val>
                                            <p:fltVal val="1"/>
                                          </p:val>
                                        </p:tav>
                                      </p:tavLst>
                                    </p:anim>
                                    <p:anim calcmode="lin" valueType="num">
                                      <p:cBhvr>
                                        <p:cTn id="55" dur="3000" fill="hold"/>
                                        <p:tgtEl>
                                          <p:spTgt spid="7"/>
                                        </p:tgtEl>
                                        <p:attrNameLst>
                                          <p:attrName>ppt_h</p:attrName>
                                        </p:attrNameLst>
                                      </p:cBhvr>
                                      <p:tavLst>
                                        <p:tav tm="0">
                                          <p:val>
                                            <p:strVal val="#ppt_h"/>
                                          </p:val>
                                        </p:tav>
                                        <p:tav tm="100000">
                                          <p:val>
                                            <p:strVal val="#ppt_h"/>
                                          </p:val>
                                        </p:tav>
                                      </p:tavLst>
                                    </p:anim>
                                  </p:childTnLst>
                                </p:cTn>
                              </p:par>
                              <p:par>
                                <p:cTn id="56" presetID="19" presetClass="entr" presetSubtype="10" fill="hold"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p:cTn id="58" dur="3000" fill="hold"/>
                                        <p:tgtEl>
                                          <p:spTgt spid="8"/>
                                        </p:tgtEl>
                                        <p:attrNameLst>
                                          <p:attrName>ppt_w</p:attrName>
                                        </p:attrNameLst>
                                      </p:cBhvr>
                                      <p:tavLst>
                                        <p:tav tm="0" fmla="#ppt_w*sin(2.5*pi*$)">
                                          <p:val>
                                            <p:fltVal val="0"/>
                                          </p:val>
                                        </p:tav>
                                        <p:tav tm="100000">
                                          <p:val>
                                            <p:fltVal val="1"/>
                                          </p:val>
                                        </p:tav>
                                      </p:tavLst>
                                    </p:anim>
                                    <p:anim calcmode="lin" valueType="num">
                                      <p:cBhvr>
                                        <p:cTn id="59" dur="3000" fill="hold"/>
                                        <p:tgtEl>
                                          <p:spTgt spid="8"/>
                                        </p:tgtEl>
                                        <p:attrNameLst>
                                          <p:attrName>ppt_h</p:attrName>
                                        </p:attrNameLst>
                                      </p:cBhvr>
                                      <p:tavLst>
                                        <p:tav tm="0">
                                          <p:val>
                                            <p:strVal val="#ppt_h"/>
                                          </p:val>
                                        </p:tav>
                                        <p:tav tm="100000">
                                          <p:val>
                                            <p:strVal val="#ppt_h"/>
                                          </p:val>
                                        </p:tav>
                                      </p:tavLst>
                                    </p:anim>
                                  </p:childTnLst>
                                </p:cTn>
                              </p:par>
                              <p:par>
                                <p:cTn id="60" presetID="19" presetClass="entr" presetSubtype="10" fill="hold"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p:cTn id="62" dur="3000" fill="hold"/>
                                        <p:tgtEl>
                                          <p:spTgt spid="9"/>
                                        </p:tgtEl>
                                        <p:attrNameLst>
                                          <p:attrName>ppt_w</p:attrName>
                                        </p:attrNameLst>
                                      </p:cBhvr>
                                      <p:tavLst>
                                        <p:tav tm="0" fmla="#ppt_w*sin(2.5*pi*$)">
                                          <p:val>
                                            <p:fltVal val="0"/>
                                          </p:val>
                                        </p:tav>
                                        <p:tav tm="100000">
                                          <p:val>
                                            <p:fltVal val="1"/>
                                          </p:val>
                                        </p:tav>
                                      </p:tavLst>
                                    </p:anim>
                                    <p:anim calcmode="lin" valueType="num">
                                      <p:cBhvr>
                                        <p:cTn id="63" dur="3000" fill="hold"/>
                                        <p:tgtEl>
                                          <p:spTgt spid="9"/>
                                        </p:tgtEl>
                                        <p:attrNameLst>
                                          <p:attrName>ppt_h</p:attrName>
                                        </p:attrNameLst>
                                      </p:cBhvr>
                                      <p:tavLst>
                                        <p:tav tm="0">
                                          <p:val>
                                            <p:strVal val="#ppt_h"/>
                                          </p:val>
                                        </p:tav>
                                        <p:tav tm="100000">
                                          <p:val>
                                            <p:strVal val="#ppt_h"/>
                                          </p:val>
                                        </p:tav>
                                      </p:tavLst>
                                    </p:anim>
                                  </p:childTnLst>
                                </p:cTn>
                              </p:par>
                              <p:par>
                                <p:cTn id="64" presetID="19" presetClass="entr" presetSubtype="10" fill="hold"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p:cTn id="66" dur="3000" fill="hold"/>
                                        <p:tgtEl>
                                          <p:spTgt spid="10"/>
                                        </p:tgtEl>
                                        <p:attrNameLst>
                                          <p:attrName>ppt_w</p:attrName>
                                        </p:attrNameLst>
                                      </p:cBhvr>
                                      <p:tavLst>
                                        <p:tav tm="0" fmla="#ppt_w*sin(2.5*pi*$)">
                                          <p:val>
                                            <p:fltVal val="0"/>
                                          </p:val>
                                        </p:tav>
                                        <p:tav tm="100000">
                                          <p:val>
                                            <p:fltVal val="1"/>
                                          </p:val>
                                        </p:tav>
                                      </p:tavLst>
                                    </p:anim>
                                    <p:anim calcmode="lin" valueType="num">
                                      <p:cBhvr>
                                        <p:cTn id="67" dur="3000" fill="hold"/>
                                        <p:tgtEl>
                                          <p:spTgt spid="10"/>
                                        </p:tgtEl>
                                        <p:attrNameLst>
                                          <p:attrName>ppt_h</p:attrName>
                                        </p:attrNameLst>
                                      </p:cBhvr>
                                      <p:tavLst>
                                        <p:tav tm="0">
                                          <p:val>
                                            <p:strVal val="#ppt_h"/>
                                          </p:val>
                                        </p:tav>
                                        <p:tav tm="100000">
                                          <p:val>
                                            <p:strVal val="#ppt_h"/>
                                          </p:val>
                                        </p:tav>
                                      </p:tavLst>
                                    </p:anim>
                                  </p:childTnLst>
                                </p:cTn>
                              </p:par>
                              <p:par>
                                <p:cTn id="68" presetID="19" presetClass="entr" presetSubtype="10" fill="hold"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3000" fill="hold"/>
                                        <p:tgtEl>
                                          <p:spTgt spid="11"/>
                                        </p:tgtEl>
                                        <p:attrNameLst>
                                          <p:attrName>ppt_w</p:attrName>
                                        </p:attrNameLst>
                                      </p:cBhvr>
                                      <p:tavLst>
                                        <p:tav tm="0" fmla="#ppt_w*sin(2.5*pi*$)">
                                          <p:val>
                                            <p:fltVal val="0"/>
                                          </p:val>
                                        </p:tav>
                                        <p:tav tm="100000">
                                          <p:val>
                                            <p:fltVal val="1"/>
                                          </p:val>
                                        </p:tav>
                                      </p:tavLst>
                                    </p:anim>
                                    <p:anim calcmode="lin" valueType="num">
                                      <p:cBhvr>
                                        <p:cTn id="71" dur="3000" fill="hold"/>
                                        <p:tgtEl>
                                          <p:spTgt spid="11"/>
                                        </p:tgtEl>
                                        <p:attrNameLst>
                                          <p:attrName>ppt_h</p:attrName>
                                        </p:attrNameLst>
                                      </p:cBhvr>
                                      <p:tavLst>
                                        <p:tav tm="0">
                                          <p:val>
                                            <p:strVal val="#ppt_h"/>
                                          </p:val>
                                        </p:tav>
                                        <p:tav tm="100000">
                                          <p:val>
                                            <p:strVal val="#ppt_h"/>
                                          </p:val>
                                        </p:tav>
                                      </p:tavLst>
                                    </p:anim>
                                  </p:childTnLst>
                                </p:cTn>
                              </p:par>
                              <p:par>
                                <p:cTn id="72" presetID="19" presetClass="entr" presetSubtype="10" fill="hold"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p:cTn id="74" dur="3000" fill="hold"/>
                                        <p:tgtEl>
                                          <p:spTgt spid="12"/>
                                        </p:tgtEl>
                                        <p:attrNameLst>
                                          <p:attrName>ppt_w</p:attrName>
                                        </p:attrNameLst>
                                      </p:cBhvr>
                                      <p:tavLst>
                                        <p:tav tm="0" fmla="#ppt_w*sin(2.5*pi*$)">
                                          <p:val>
                                            <p:fltVal val="0"/>
                                          </p:val>
                                        </p:tav>
                                        <p:tav tm="100000">
                                          <p:val>
                                            <p:fltVal val="1"/>
                                          </p:val>
                                        </p:tav>
                                      </p:tavLst>
                                    </p:anim>
                                    <p:anim calcmode="lin" valueType="num">
                                      <p:cBhvr>
                                        <p:cTn id="75" dur="3000" fill="hold"/>
                                        <p:tgtEl>
                                          <p:spTgt spid="12"/>
                                        </p:tgtEl>
                                        <p:attrNameLst>
                                          <p:attrName>ppt_h</p:attrName>
                                        </p:attrNameLst>
                                      </p:cBhvr>
                                      <p:tavLst>
                                        <p:tav tm="0">
                                          <p:val>
                                            <p:strVal val="#ppt_h"/>
                                          </p:val>
                                        </p:tav>
                                        <p:tav tm="100000">
                                          <p:val>
                                            <p:strVal val="#ppt_h"/>
                                          </p:val>
                                        </p:tav>
                                      </p:tavLst>
                                    </p:anim>
                                  </p:childTnLst>
                                </p:cTn>
                              </p:par>
                              <p:par>
                                <p:cTn id="76" presetID="19" presetClass="entr" presetSubtype="10" fill="hold"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p:cTn id="78" dur="3000" fill="hold"/>
                                        <p:tgtEl>
                                          <p:spTgt spid="13"/>
                                        </p:tgtEl>
                                        <p:attrNameLst>
                                          <p:attrName>ppt_w</p:attrName>
                                        </p:attrNameLst>
                                      </p:cBhvr>
                                      <p:tavLst>
                                        <p:tav tm="0" fmla="#ppt_w*sin(2.5*pi*$)">
                                          <p:val>
                                            <p:fltVal val="0"/>
                                          </p:val>
                                        </p:tav>
                                        <p:tav tm="100000">
                                          <p:val>
                                            <p:fltVal val="1"/>
                                          </p:val>
                                        </p:tav>
                                      </p:tavLst>
                                    </p:anim>
                                    <p:anim calcmode="lin" valueType="num">
                                      <p:cBhvr>
                                        <p:cTn id="79" dur="3000" fill="hold"/>
                                        <p:tgtEl>
                                          <p:spTgt spid="13"/>
                                        </p:tgtEl>
                                        <p:attrNameLst>
                                          <p:attrName>ppt_h</p:attrName>
                                        </p:attrNameLst>
                                      </p:cBhvr>
                                      <p:tavLst>
                                        <p:tav tm="0">
                                          <p:val>
                                            <p:strVal val="#ppt_h"/>
                                          </p:val>
                                        </p:tav>
                                        <p:tav tm="100000">
                                          <p:val>
                                            <p:strVal val="#ppt_h"/>
                                          </p:val>
                                        </p:tav>
                                      </p:tavLst>
                                    </p:anim>
                                  </p:childTnLst>
                                </p:cTn>
                              </p:par>
                            </p:childTnLst>
                          </p:cTn>
                        </p:par>
                        <p:par>
                          <p:cTn id="80" fill="hold">
                            <p:stCondLst>
                              <p:cond delay="3000"/>
                            </p:stCondLst>
                            <p:childTnLst>
                              <p:par>
                                <p:cTn id="81" presetID="2" presetClass="exit" presetSubtype="4" fill="hold"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ppt_x"/>
                                          </p:val>
                                        </p:tav>
                                      </p:tavLst>
                                    </p:anim>
                                    <p:anim calcmode="lin" valueType="num">
                                      <p:cBhvr additive="base">
                                        <p:cTn id="83" dur="3000"/>
                                        <p:tgtEl>
                                          <p:spTgt spid="5"/>
                                        </p:tgtEl>
                                        <p:attrNameLst>
                                          <p:attrName>ppt_y</p:attrName>
                                        </p:attrNameLst>
                                      </p:cBhvr>
                                      <p:tavLst>
                                        <p:tav tm="0">
                                          <p:val>
                                            <p:strVal val="ppt_y"/>
                                          </p:val>
                                        </p:tav>
                                        <p:tav tm="100000">
                                          <p:val>
                                            <p:strVal val="1+ppt_h/2"/>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4" fill="hold" nodeType="withEffect">
                                  <p:stCondLst>
                                    <p:cond delay="0"/>
                                  </p:stCondLst>
                                  <p:childTnLst>
                                    <p:anim calcmode="lin" valueType="num">
                                      <p:cBhvr additive="base">
                                        <p:cTn id="86" dur="3000"/>
                                        <p:tgtEl>
                                          <p:spTgt spid="6"/>
                                        </p:tgtEl>
                                        <p:attrNameLst>
                                          <p:attrName>ppt_x</p:attrName>
                                        </p:attrNameLst>
                                      </p:cBhvr>
                                      <p:tavLst>
                                        <p:tav tm="0">
                                          <p:val>
                                            <p:strVal val="ppt_x"/>
                                          </p:val>
                                        </p:tav>
                                        <p:tav tm="100000">
                                          <p:val>
                                            <p:strVal val="ppt_x"/>
                                          </p:val>
                                        </p:tav>
                                      </p:tavLst>
                                    </p:anim>
                                    <p:anim calcmode="lin" valueType="num">
                                      <p:cBhvr additive="base">
                                        <p:cTn id="87" dur="3000"/>
                                        <p:tgtEl>
                                          <p:spTgt spid="6"/>
                                        </p:tgtEl>
                                        <p:attrNameLst>
                                          <p:attrName>ppt_y</p:attrName>
                                        </p:attrNameLst>
                                      </p:cBhvr>
                                      <p:tavLst>
                                        <p:tav tm="0">
                                          <p:val>
                                            <p:strVal val="ppt_y"/>
                                          </p:val>
                                        </p:tav>
                                        <p:tav tm="100000">
                                          <p:val>
                                            <p:strVal val="1+ppt_h/2"/>
                                          </p:val>
                                        </p:tav>
                                      </p:tavLst>
                                    </p:anim>
                                    <p:set>
                                      <p:cBhvr>
                                        <p:cTn id="88" dur="1" fill="hold">
                                          <p:stCondLst>
                                            <p:cond delay="2999"/>
                                          </p:stCondLst>
                                        </p:cTn>
                                        <p:tgtEl>
                                          <p:spTgt spid="6"/>
                                        </p:tgtEl>
                                        <p:attrNameLst>
                                          <p:attrName>style.visibility</p:attrName>
                                        </p:attrNameLst>
                                      </p:cBhvr>
                                      <p:to>
                                        <p:strVal val="hidden"/>
                                      </p:to>
                                    </p:set>
                                  </p:childTnLst>
                                </p:cTn>
                              </p:par>
                              <p:par>
                                <p:cTn id="89" presetID="2" presetClass="exit" presetSubtype="4" fill="hold" nodeType="withEffect">
                                  <p:stCondLst>
                                    <p:cond delay="0"/>
                                  </p:stCondLst>
                                  <p:childTnLst>
                                    <p:anim calcmode="lin" valueType="num">
                                      <p:cBhvr additive="base">
                                        <p:cTn id="90" dur="3000"/>
                                        <p:tgtEl>
                                          <p:spTgt spid="7"/>
                                        </p:tgtEl>
                                        <p:attrNameLst>
                                          <p:attrName>ppt_x</p:attrName>
                                        </p:attrNameLst>
                                      </p:cBhvr>
                                      <p:tavLst>
                                        <p:tav tm="0">
                                          <p:val>
                                            <p:strVal val="ppt_x"/>
                                          </p:val>
                                        </p:tav>
                                        <p:tav tm="100000">
                                          <p:val>
                                            <p:strVal val="ppt_x"/>
                                          </p:val>
                                        </p:tav>
                                      </p:tavLst>
                                    </p:anim>
                                    <p:anim calcmode="lin" valueType="num">
                                      <p:cBhvr additive="base">
                                        <p:cTn id="91" dur="3000"/>
                                        <p:tgtEl>
                                          <p:spTgt spid="7"/>
                                        </p:tgtEl>
                                        <p:attrNameLst>
                                          <p:attrName>ppt_y</p:attrName>
                                        </p:attrNameLst>
                                      </p:cBhvr>
                                      <p:tavLst>
                                        <p:tav tm="0">
                                          <p:val>
                                            <p:strVal val="ppt_y"/>
                                          </p:val>
                                        </p:tav>
                                        <p:tav tm="100000">
                                          <p:val>
                                            <p:strVal val="1+ppt_h/2"/>
                                          </p:val>
                                        </p:tav>
                                      </p:tavLst>
                                    </p:anim>
                                    <p:set>
                                      <p:cBhvr>
                                        <p:cTn id="92" dur="1" fill="hold">
                                          <p:stCondLst>
                                            <p:cond delay="2999"/>
                                          </p:stCondLst>
                                        </p:cTn>
                                        <p:tgtEl>
                                          <p:spTgt spid="7"/>
                                        </p:tgtEl>
                                        <p:attrNameLst>
                                          <p:attrName>style.visibility</p:attrName>
                                        </p:attrNameLst>
                                      </p:cBhvr>
                                      <p:to>
                                        <p:strVal val="hidden"/>
                                      </p:to>
                                    </p:set>
                                  </p:childTnLst>
                                </p:cTn>
                              </p:par>
                              <p:par>
                                <p:cTn id="93" presetID="2" presetClass="exit" presetSubtype="4" fill="hold" nodeType="withEffect">
                                  <p:stCondLst>
                                    <p:cond delay="0"/>
                                  </p:stCondLst>
                                  <p:childTnLst>
                                    <p:anim calcmode="lin" valueType="num">
                                      <p:cBhvr additive="base">
                                        <p:cTn id="94" dur="3000"/>
                                        <p:tgtEl>
                                          <p:spTgt spid="8"/>
                                        </p:tgtEl>
                                        <p:attrNameLst>
                                          <p:attrName>ppt_x</p:attrName>
                                        </p:attrNameLst>
                                      </p:cBhvr>
                                      <p:tavLst>
                                        <p:tav tm="0">
                                          <p:val>
                                            <p:strVal val="ppt_x"/>
                                          </p:val>
                                        </p:tav>
                                        <p:tav tm="100000">
                                          <p:val>
                                            <p:strVal val="ppt_x"/>
                                          </p:val>
                                        </p:tav>
                                      </p:tavLst>
                                    </p:anim>
                                    <p:anim calcmode="lin" valueType="num">
                                      <p:cBhvr additive="base">
                                        <p:cTn id="95" dur="3000"/>
                                        <p:tgtEl>
                                          <p:spTgt spid="8"/>
                                        </p:tgtEl>
                                        <p:attrNameLst>
                                          <p:attrName>ppt_y</p:attrName>
                                        </p:attrNameLst>
                                      </p:cBhvr>
                                      <p:tavLst>
                                        <p:tav tm="0">
                                          <p:val>
                                            <p:strVal val="ppt_y"/>
                                          </p:val>
                                        </p:tav>
                                        <p:tav tm="100000">
                                          <p:val>
                                            <p:strVal val="1+ppt_h/2"/>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4" fill="hold"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ppt_x"/>
                                          </p:val>
                                        </p:tav>
                                      </p:tavLst>
                                    </p:anim>
                                    <p:anim calcmode="lin" valueType="num">
                                      <p:cBhvr additive="base">
                                        <p:cTn id="99" dur="3000"/>
                                        <p:tgtEl>
                                          <p:spTgt spid="9"/>
                                        </p:tgtEl>
                                        <p:attrNameLst>
                                          <p:attrName>ppt_y</p:attrName>
                                        </p:attrNameLst>
                                      </p:cBhvr>
                                      <p:tavLst>
                                        <p:tav tm="0">
                                          <p:val>
                                            <p:strVal val="ppt_y"/>
                                          </p:val>
                                        </p:tav>
                                        <p:tav tm="100000">
                                          <p:val>
                                            <p:strVal val="1+ppt_h/2"/>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4" fill="hold" nodeType="withEffect">
                                  <p:stCondLst>
                                    <p:cond delay="0"/>
                                  </p:stCondLst>
                                  <p:childTnLst>
                                    <p:anim calcmode="lin" valueType="num">
                                      <p:cBhvr additive="base">
                                        <p:cTn id="102" dur="3000"/>
                                        <p:tgtEl>
                                          <p:spTgt spid="10"/>
                                        </p:tgtEl>
                                        <p:attrNameLst>
                                          <p:attrName>ppt_x</p:attrName>
                                        </p:attrNameLst>
                                      </p:cBhvr>
                                      <p:tavLst>
                                        <p:tav tm="0">
                                          <p:val>
                                            <p:strVal val="ppt_x"/>
                                          </p:val>
                                        </p:tav>
                                        <p:tav tm="100000">
                                          <p:val>
                                            <p:strVal val="ppt_x"/>
                                          </p:val>
                                        </p:tav>
                                      </p:tavLst>
                                    </p:anim>
                                    <p:anim calcmode="lin" valueType="num">
                                      <p:cBhvr additive="base">
                                        <p:cTn id="103" dur="3000"/>
                                        <p:tgtEl>
                                          <p:spTgt spid="10"/>
                                        </p:tgtEl>
                                        <p:attrNameLst>
                                          <p:attrName>ppt_y</p:attrName>
                                        </p:attrNameLst>
                                      </p:cBhvr>
                                      <p:tavLst>
                                        <p:tav tm="0">
                                          <p:val>
                                            <p:strVal val="ppt_y"/>
                                          </p:val>
                                        </p:tav>
                                        <p:tav tm="100000">
                                          <p:val>
                                            <p:strVal val="1+ppt_h/2"/>
                                          </p:val>
                                        </p:tav>
                                      </p:tavLst>
                                    </p:anim>
                                    <p:set>
                                      <p:cBhvr>
                                        <p:cTn id="104" dur="1" fill="hold">
                                          <p:stCondLst>
                                            <p:cond delay="2999"/>
                                          </p:stCondLst>
                                        </p:cTn>
                                        <p:tgtEl>
                                          <p:spTgt spid="10"/>
                                        </p:tgtEl>
                                        <p:attrNameLst>
                                          <p:attrName>style.visibility</p:attrName>
                                        </p:attrNameLst>
                                      </p:cBhvr>
                                      <p:to>
                                        <p:strVal val="hidden"/>
                                      </p:to>
                                    </p:set>
                                  </p:childTnLst>
                                </p:cTn>
                              </p:par>
                              <p:par>
                                <p:cTn id="105" presetID="2" presetClass="exit" presetSubtype="4" fill="hold"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ppt_x"/>
                                          </p:val>
                                        </p:tav>
                                      </p:tavLst>
                                    </p:anim>
                                    <p:anim calcmode="lin" valueType="num">
                                      <p:cBhvr additive="base">
                                        <p:cTn id="107" dur="3000"/>
                                        <p:tgtEl>
                                          <p:spTgt spid="11"/>
                                        </p:tgtEl>
                                        <p:attrNameLst>
                                          <p:attrName>ppt_y</p:attrName>
                                        </p:attrNameLst>
                                      </p:cBhvr>
                                      <p:tavLst>
                                        <p:tav tm="0">
                                          <p:val>
                                            <p:strVal val="ppt_y"/>
                                          </p:val>
                                        </p:tav>
                                        <p:tav tm="100000">
                                          <p:val>
                                            <p:strVal val="1+ppt_h/2"/>
                                          </p:val>
                                        </p:tav>
                                      </p:tavLst>
                                    </p:anim>
                                    <p:set>
                                      <p:cBhvr>
                                        <p:cTn id="108" dur="1" fill="hold">
                                          <p:stCondLst>
                                            <p:cond delay="2999"/>
                                          </p:stCondLst>
                                        </p:cTn>
                                        <p:tgtEl>
                                          <p:spTgt spid="11"/>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ppt_x"/>
                                          </p:val>
                                        </p:tav>
                                      </p:tavLst>
                                    </p:anim>
                                    <p:anim calcmode="lin" valueType="num">
                                      <p:cBhvr additive="base">
                                        <p:cTn id="111" dur="3000"/>
                                        <p:tgtEl>
                                          <p:spTgt spid="12"/>
                                        </p:tgtEl>
                                        <p:attrNameLst>
                                          <p:attrName>ppt_y</p:attrName>
                                        </p:attrNameLst>
                                      </p:cBhvr>
                                      <p:tavLst>
                                        <p:tav tm="0">
                                          <p:val>
                                            <p:strVal val="ppt_y"/>
                                          </p:val>
                                        </p:tav>
                                        <p:tav tm="100000">
                                          <p:val>
                                            <p:strVal val="1+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3000"/>
                                        <p:tgtEl>
                                          <p:spTgt spid="13"/>
                                        </p:tgtEl>
                                        <p:attrNameLst>
                                          <p:attrName>ppt_x</p:attrName>
                                        </p:attrNameLst>
                                      </p:cBhvr>
                                      <p:tavLst>
                                        <p:tav tm="0">
                                          <p:val>
                                            <p:strVal val="ppt_x"/>
                                          </p:val>
                                        </p:tav>
                                        <p:tav tm="100000">
                                          <p:val>
                                            <p:strVal val="ppt_x"/>
                                          </p:val>
                                        </p:tav>
                                      </p:tavLst>
                                    </p:anim>
                                    <p:anim calcmode="lin" valueType="num">
                                      <p:cBhvr additive="base">
                                        <p:cTn id="115" dur="3000"/>
                                        <p:tgtEl>
                                          <p:spTgt spid="13"/>
                                        </p:tgtEl>
                                        <p:attrNameLst>
                                          <p:attrName>ppt_y</p:attrName>
                                        </p:attrNameLst>
                                      </p:cBhvr>
                                      <p:tavLst>
                                        <p:tav tm="0">
                                          <p:val>
                                            <p:strVal val="ppt_y"/>
                                          </p:val>
                                        </p:tav>
                                        <p:tav tm="100000">
                                          <p:val>
                                            <p:strVal val="1+ppt_h/2"/>
                                          </p:val>
                                        </p:tav>
                                      </p:tavLst>
                                    </p:anim>
                                    <p:set>
                                      <p:cBhvr>
                                        <p:cTn id="116" dur="1" fill="hold">
                                          <p:stCondLst>
                                            <p:cond delay="2999"/>
                                          </p:stCondLst>
                                        </p:cTn>
                                        <p:tgtEl>
                                          <p:spTgt spid="13"/>
                                        </p:tgtEl>
                                        <p:attrNameLst>
                                          <p:attrName>style.visibility</p:attrName>
                                        </p:attrNameLst>
                                      </p:cBhvr>
                                      <p:to>
                                        <p:strVal val="hidden"/>
                                      </p:to>
                                    </p:set>
                                  </p:childTnLst>
                                </p:cTn>
                              </p:par>
                              <p:par>
                                <p:cTn id="117" presetID="19" presetClass="exit" presetSubtype="10" fill="hold" nodeType="withEffect">
                                  <p:stCondLst>
                                    <p:cond delay="0"/>
                                  </p:stCondLst>
                                  <p:childTnLst>
                                    <p:anim calcmode="lin" valueType="num">
                                      <p:cBhvr>
                                        <p:cTn id="118" dur="3000"/>
                                        <p:tgtEl>
                                          <p:spTgt spid="5"/>
                                        </p:tgtEl>
                                        <p:attrNameLst>
                                          <p:attrName>ppt_h</p:attrName>
                                        </p:attrNameLst>
                                      </p:cBhvr>
                                      <p:tavLst>
                                        <p:tav tm="0">
                                          <p:val>
                                            <p:strVal val="ppt_h"/>
                                          </p:val>
                                        </p:tav>
                                        <p:tav tm="100000">
                                          <p:val>
                                            <p:strVal val="ppt_h"/>
                                          </p:val>
                                        </p:tav>
                                      </p:tavLst>
                                    </p:anim>
                                    <p:anim calcmode="lin" valueType="num">
                                      <p:cBhvr>
                                        <p:cTn id="119"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0" dur="1" fill="hold">
                                          <p:stCondLst>
                                            <p:cond delay="2999"/>
                                          </p:stCondLst>
                                        </p:cTn>
                                        <p:tgtEl>
                                          <p:spTgt spid="5"/>
                                        </p:tgtEl>
                                        <p:attrNameLst>
                                          <p:attrName>style.visibility</p:attrName>
                                        </p:attrNameLst>
                                      </p:cBhvr>
                                      <p:to>
                                        <p:strVal val="hidden"/>
                                      </p:to>
                                    </p:set>
                                  </p:childTnLst>
                                </p:cTn>
                              </p:par>
                              <p:par>
                                <p:cTn id="121" presetID="19" presetClass="exit" presetSubtype="10" fill="hold" nodeType="withEffect">
                                  <p:stCondLst>
                                    <p:cond delay="0"/>
                                  </p:stCondLst>
                                  <p:childTnLst>
                                    <p:anim calcmode="lin" valueType="num">
                                      <p:cBhvr>
                                        <p:cTn id="122" dur="3000"/>
                                        <p:tgtEl>
                                          <p:spTgt spid="6"/>
                                        </p:tgtEl>
                                        <p:attrNameLst>
                                          <p:attrName>ppt_h</p:attrName>
                                        </p:attrNameLst>
                                      </p:cBhvr>
                                      <p:tavLst>
                                        <p:tav tm="0">
                                          <p:val>
                                            <p:strVal val="ppt_h"/>
                                          </p:val>
                                        </p:tav>
                                        <p:tav tm="100000">
                                          <p:val>
                                            <p:strVal val="ppt_h"/>
                                          </p:val>
                                        </p:tav>
                                      </p:tavLst>
                                    </p:anim>
                                    <p:anim calcmode="lin" valueType="num">
                                      <p:cBhvr>
                                        <p:cTn id="123"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4" dur="1" fill="hold">
                                          <p:stCondLst>
                                            <p:cond delay="2999"/>
                                          </p:stCondLst>
                                        </p:cTn>
                                        <p:tgtEl>
                                          <p:spTgt spid="6"/>
                                        </p:tgtEl>
                                        <p:attrNameLst>
                                          <p:attrName>style.visibility</p:attrName>
                                        </p:attrNameLst>
                                      </p:cBhvr>
                                      <p:to>
                                        <p:strVal val="hidden"/>
                                      </p:to>
                                    </p:set>
                                  </p:childTnLst>
                                </p:cTn>
                              </p:par>
                              <p:par>
                                <p:cTn id="125" presetID="19" presetClass="exit" presetSubtype="10" fill="hold" nodeType="withEffect">
                                  <p:stCondLst>
                                    <p:cond delay="0"/>
                                  </p:stCondLst>
                                  <p:childTnLst>
                                    <p:anim calcmode="lin" valueType="num">
                                      <p:cBhvr>
                                        <p:cTn id="126" dur="3000"/>
                                        <p:tgtEl>
                                          <p:spTgt spid="7"/>
                                        </p:tgtEl>
                                        <p:attrNameLst>
                                          <p:attrName>ppt_h</p:attrName>
                                        </p:attrNameLst>
                                      </p:cBhvr>
                                      <p:tavLst>
                                        <p:tav tm="0">
                                          <p:val>
                                            <p:strVal val="ppt_h"/>
                                          </p:val>
                                        </p:tav>
                                        <p:tav tm="100000">
                                          <p:val>
                                            <p:strVal val="ppt_h"/>
                                          </p:val>
                                        </p:tav>
                                      </p:tavLst>
                                    </p:anim>
                                    <p:anim calcmode="lin" valueType="num">
                                      <p:cBhvr>
                                        <p:cTn id="127"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8" dur="1" fill="hold">
                                          <p:stCondLst>
                                            <p:cond delay="2999"/>
                                          </p:stCondLst>
                                        </p:cTn>
                                        <p:tgtEl>
                                          <p:spTgt spid="7"/>
                                        </p:tgtEl>
                                        <p:attrNameLst>
                                          <p:attrName>style.visibility</p:attrName>
                                        </p:attrNameLst>
                                      </p:cBhvr>
                                      <p:to>
                                        <p:strVal val="hidden"/>
                                      </p:to>
                                    </p:set>
                                  </p:childTnLst>
                                </p:cTn>
                              </p:par>
                              <p:par>
                                <p:cTn id="129" presetID="19" presetClass="exit" presetSubtype="10" fill="hold" nodeType="withEffect">
                                  <p:stCondLst>
                                    <p:cond delay="0"/>
                                  </p:stCondLst>
                                  <p:childTnLst>
                                    <p:anim calcmode="lin" valueType="num">
                                      <p:cBhvr>
                                        <p:cTn id="130" dur="3000"/>
                                        <p:tgtEl>
                                          <p:spTgt spid="8"/>
                                        </p:tgtEl>
                                        <p:attrNameLst>
                                          <p:attrName>ppt_h</p:attrName>
                                        </p:attrNameLst>
                                      </p:cBhvr>
                                      <p:tavLst>
                                        <p:tav tm="0">
                                          <p:val>
                                            <p:strVal val="ppt_h"/>
                                          </p:val>
                                        </p:tav>
                                        <p:tav tm="100000">
                                          <p:val>
                                            <p:strVal val="ppt_h"/>
                                          </p:val>
                                        </p:tav>
                                      </p:tavLst>
                                    </p:anim>
                                    <p:anim calcmode="lin" valueType="num">
                                      <p:cBhvr>
                                        <p:cTn id="131"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2999"/>
                                          </p:stCondLst>
                                        </p:cTn>
                                        <p:tgtEl>
                                          <p:spTgt spid="8"/>
                                        </p:tgtEl>
                                        <p:attrNameLst>
                                          <p:attrName>style.visibility</p:attrName>
                                        </p:attrNameLst>
                                      </p:cBhvr>
                                      <p:to>
                                        <p:strVal val="hidden"/>
                                      </p:to>
                                    </p:set>
                                  </p:childTnLst>
                                </p:cTn>
                              </p:par>
                              <p:par>
                                <p:cTn id="133" presetID="19" presetClass="exit" presetSubtype="10" fill="hold" nodeType="withEffect">
                                  <p:stCondLst>
                                    <p:cond delay="0"/>
                                  </p:stCondLst>
                                  <p:childTnLst>
                                    <p:anim calcmode="lin" valueType="num">
                                      <p:cBhvr>
                                        <p:cTn id="134" dur="3000"/>
                                        <p:tgtEl>
                                          <p:spTgt spid="9"/>
                                        </p:tgtEl>
                                        <p:attrNameLst>
                                          <p:attrName>ppt_h</p:attrName>
                                        </p:attrNameLst>
                                      </p:cBhvr>
                                      <p:tavLst>
                                        <p:tav tm="0">
                                          <p:val>
                                            <p:strVal val="ppt_h"/>
                                          </p:val>
                                        </p:tav>
                                        <p:tav tm="100000">
                                          <p:val>
                                            <p:strVal val="ppt_h"/>
                                          </p:val>
                                        </p:tav>
                                      </p:tavLst>
                                    </p:anim>
                                    <p:anim calcmode="lin" valueType="num">
                                      <p:cBhvr>
                                        <p:cTn id="135"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2999"/>
                                          </p:stCondLst>
                                        </p:cTn>
                                        <p:tgtEl>
                                          <p:spTgt spid="9"/>
                                        </p:tgtEl>
                                        <p:attrNameLst>
                                          <p:attrName>style.visibility</p:attrName>
                                        </p:attrNameLst>
                                      </p:cBhvr>
                                      <p:to>
                                        <p:strVal val="hidden"/>
                                      </p:to>
                                    </p:set>
                                  </p:childTnLst>
                                </p:cTn>
                              </p:par>
                              <p:par>
                                <p:cTn id="137" presetID="19" presetClass="exit" presetSubtype="10" fill="hold" nodeType="withEffect">
                                  <p:stCondLst>
                                    <p:cond delay="0"/>
                                  </p:stCondLst>
                                  <p:childTnLst>
                                    <p:anim calcmode="lin" valueType="num">
                                      <p:cBhvr>
                                        <p:cTn id="138" dur="3000"/>
                                        <p:tgtEl>
                                          <p:spTgt spid="10"/>
                                        </p:tgtEl>
                                        <p:attrNameLst>
                                          <p:attrName>ppt_h</p:attrName>
                                        </p:attrNameLst>
                                      </p:cBhvr>
                                      <p:tavLst>
                                        <p:tav tm="0">
                                          <p:val>
                                            <p:strVal val="ppt_h"/>
                                          </p:val>
                                        </p:tav>
                                        <p:tav tm="100000">
                                          <p:val>
                                            <p:strVal val="ppt_h"/>
                                          </p:val>
                                        </p:tav>
                                      </p:tavLst>
                                    </p:anim>
                                    <p:anim calcmode="lin" valueType="num">
                                      <p:cBhvr>
                                        <p:cTn id="139"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0" dur="1" fill="hold">
                                          <p:stCondLst>
                                            <p:cond delay="2999"/>
                                          </p:stCondLst>
                                        </p:cTn>
                                        <p:tgtEl>
                                          <p:spTgt spid="10"/>
                                        </p:tgtEl>
                                        <p:attrNameLst>
                                          <p:attrName>style.visibility</p:attrName>
                                        </p:attrNameLst>
                                      </p:cBhvr>
                                      <p:to>
                                        <p:strVal val="hidden"/>
                                      </p:to>
                                    </p:set>
                                  </p:childTnLst>
                                </p:cTn>
                              </p:par>
                              <p:par>
                                <p:cTn id="141" presetID="19" presetClass="exit" presetSubtype="10" fill="hold" nodeType="withEffect">
                                  <p:stCondLst>
                                    <p:cond delay="0"/>
                                  </p:stCondLst>
                                  <p:childTnLst>
                                    <p:anim calcmode="lin" valueType="num">
                                      <p:cBhvr>
                                        <p:cTn id="142" dur="3000"/>
                                        <p:tgtEl>
                                          <p:spTgt spid="11"/>
                                        </p:tgtEl>
                                        <p:attrNameLst>
                                          <p:attrName>ppt_h</p:attrName>
                                        </p:attrNameLst>
                                      </p:cBhvr>
                                      <p:tavLst>
                                        <p:tav tm="0">
                                          <p:val>
                                            <p:strVal val="ppt_h"/>
                                          </p:val>
                                        </p:tav>
                                        <p:tav tm="100000">
                                          <p:val>
                                            <p:strVal val="ppt_h"/>
                                          </p:val>
                                        </p:tav>
                                      </p:tavLst>
                                    </p:anim>
                                    <p:anim calcmode="lin" valueType="num">
                                      <p:cBhvr>
                                        <p:cTn id="143"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4" dur="1" fill="hold">
                                          <p:stCondLst>
                                            <p:cond delay="2999"/>
                                          </p:stCondLst>
                                        </p:cTn>
                                        <p:tgtEl>
                                          <p:spTgt spid="11"/>
                                        </p:tgtEl>
                                        <p:attrNameLst>
                                          <p:attrName>style.visibility</p:attrName>
                                        </p:attrNameLst>
                                      </p:cBhvr>
                                      <p:to>
                                        <p:strVal val="hidden"/>
                                      </p:to>
                                    </p:set>
                                  </p:childTnLst>
                                </p:cTn>
                              </p:par>
                              <p:par>
                                <p:cTn id="145" presetID="19" presetClass="exit" presetSubtype="10" fill="hold" nodeType="withEffect">
                                  <p:stCondLst>
                                    <p:cond delay="0"/>
                                  </p:stCondLst>
                                  <p:childTnLst>
                                    <p:anim calcmode="lin" valueType="num">
                                      <p:cBhvr>
                                        <p:cTn id="146" dur="3000"/>
                                        <p:tgtEl>
                                          <p:spTgt spid="12"/>
                                        </p:tgtEl>
                                        <p:attrNameLst>
                                          <p:attrName>ppt_h</p:attrName>
                                        </p:attrNameLst>
                                      </p:cBhvr>
                                      <p:tavLst>
                                        <p:tav tm="0">
                                          <p:val>
                                            <p:strVal val="ppt_h"/>
                                          </p:val>
                                        </p:tav>
                                        <p:tav tm="100000">
                                          <p:val>
                                            <p:strVal val="ppt_h"/>
                                          </p:val>
                                        </p:tav>
                                      </p:tavLst>
                                    </p:anim>
                                    <p:anim calcmode="lin" valueType="num">
                                      <p:cBhvr>
                                        <p:cTn id="147"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8" dur="1" fill="hold">
                                          <p:stCondLst>
                                            <p:cond delay="2999"/>
                                          </p:stCondLst>
                                        </p:cTn>
                                        <p:tgtEl>
                                          <p:spTgt spid="12"/>
                                        </p:tgtEl>
                                        <p:attrNameLst>
                                          <p:attrName>style.visibility</p:attrName>
                                        </p:attrNameLst>
                                      </p:cBhvr>
                                      <p:to>
                                        <p:strVal val="hidden"/>
                                      </p:to>
                                    </p:set>
                                  </p:childTnLst>
                                </p:cTn>
                              </p:par>
                              <p:par>
                                <p:cTn id="149" presetID="19" presetClass="exit" presetSubtype="10" fill="hold" nodeType="withEffect">
                                  <p:stCondLst>
                                    <p:cond delay="0"/>
                                  </p:stCondLst>
                                  <p:childTnLst>
                                    <p:anim calcmode="lin" valueType="num">
                                      <p:cBhvr>
                                        <p:cTn id="150" dur="3000"/>
                                        <p:tgtEl>
                                          <p:spTgt spid="13"/>
                                        </p:tgtEl>
                                        <p:attrNameLst>
                                          <p:attrName>ppt_h</p:attrName>
                                        </p:attrNameLst>
                                      </p:cBhvr>
                                      <p:tavLst>
                                        <p:tav tm="0">
                                          <p:val>
                                            <p:strVal val="ppt_h"/>
                                          </p:val>
                                        </p:tav>
                                        <p:tav tm="100000">
                                          <p:val>
                                            <p:strVal val="ppt_h"/>
                                          </p:val>
                                        </p:tav>
                                      </p:tavLst>
                                    </p:anim>
                                    <p:anim calcmode="lin" valueType="num">
                                      <p:cBhvr>
                                        <p:cTn id="151"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2" dur="1" fill="hold">
                                          <p:stCondLst>
                                            <p:cond delay="2999"/>
                                          </p:stCondLst>
                                        </p:cTn>
                                        <p:tgtEl>
                                          <p:spTgt spid="13"/>
                                        </p:tgtEl>
                                        <p:attrNameLst>
                                          <p:attrName>style.visibility</p:attrName>
                                        </p:attrNameLst>
                                      </p:cBhvr>
                                      <p:to>
                                        <p:strVal val="hidden"/>
                                      </p:to>
                                    </p:set>
                                  </p:childTnLst>
                                </p:cTn>
                              </p:par>
                              <p:par>
                                <p:cTn id="153" presetID="2" presetClass="entr" presetSubtype="1"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additive="base">
                                        <p:cTn id="155" dur="3000" fill="hold"/>
                                        <p:tgtEl>
                                          <p:spTgt spid="4"/>
                                        </p:tgtEl>
                                        <p:attrNameLst>
                                          <p:attrName>ppt_x</p:attrName>
                                        </p:attrNameLst>
                                      </p:cBhvr>
                                      <p:tavLst>
                                        <p:tav tm="0">
                                          <p:val>
                                            <p:strVal val="#ppt_x"/>
                                          </p:val>
                                        </p:tav>
                                        <p:tav tm="100000">
                                          <p:val>
                                            <p:strVal val="#ppt_x"/>
                                          </p:val>
                                        </p:tav>
                                      </p:tavLst>
                                    </p:anim>
                                    <p:anim calcmode="lin" valueType="num">
                                      <p:cBhvr additive="base">
                                        <p:cTn id="156"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33CC">
                  <a:shade val="67500"/>
                  <a:satMod val="115000"/>
                </a:srgbClr>
              </a:gs>
              <a:gs pos="100000">
                <a:srgbClr val="0033CC">
                  <a:shade val="100000"/>
                  <a:satMod val="115000"/>
                </a:srgbClr>
              </a:gs>
            </a:gsLst>
            <a:path path="circle">
              <a:fillToRect l="50000" t="50000" r="50000" b="50000"/>
            </a:path>
            <a:tileRect/>
          </a:gradFill>
        </p:spPr>
        <p:txBody>
          <a:bodyPr/>
          <a:lstStyle/>
          <a:p>
            <a:endParaRPr lang="es-ES" dirty="0"/>
          </a:p>
        </p:txBody>
      </p:sp>
      <p:pic>
        <p:nvPicPr>
          <p:cNvPr id="4" name="3 Imagen" descr="0(90).jpg"/>
          <p:cNvPicPr>
            <a:picLocks noChangeAspect="1"/>
          </p:cNvPicPr>
          <p:nvPr/>
        </p:nvPicPr>
        <p:blipFill>
          <a:blip r:embed="rId2"/>
          <a:stretch>
            <a:fillRect/>
          </a:stretch>
        </p:blipFill>
        <p:spPr>
          <a:xfrm>
            <a:off x="0" y="0"/>
            <a:ext cx="9135070" cy="6858000"/>
          </a:xfrm>
          <a:prstGeom prst="rect">
            <a:avLst/>
          </a:prstGeom>
        </p:spPr>
      </p:pic>
      <p:pic>
        <p:nvPicPr>
          <p:cNvPr id="5" name="4 Imagen" descr="_2NZDmaXmCZYmBm4L3wvGCoWxLg.png"/>
          <p:cNvPicPr>
            <a:picLocks noChangeAspect="1"/>
          </p:cNvPicPr>
          <p:nvPr/>
        </p:nvPicPr>
        <p:blipFill>
          <a:blip r:embed="rId3">
            <a:duotone>
              <a:prstClr val="black"/>
              <a:schemeClr val="accent6">
                <a:tint val="45000"/>
                <a:satMod val="400000"/>
              </a:schemeClr>
            </a:duotone>
            <a:lum contrast="40000"/>
          </a:blip>
          <a:stretch>
            <a:fillRect/>
          </a:stretch>
        </p:blipFill>
        <p:spPr>
          <a:xfrm>
            <a:off x="3143241" y="4286255"/>
            <a:ext cx="2857500" cy="2190750"/>
          </a:xfrm>
          <a:prstGeom prst="triangle">
            <a:avLst/>
          </a:prstGeom>
        </p:spPr>
      </p:pic>
      <p:pic>
        <p:nvPicPr>
          <p:cNvPr id="6" name="5 Imagen" descr="_2NZDmaXmCZYmBm4L3wvGCoWxLg.png"/>
          <p:cNvPicPr>
            <a:picLocks noChangeAspect="1"/>
          </p:cNvPicPr>
          <p:nvPr/>
        </p:nvPicPr>
        <p:blipFill>
          <a:blip r:embed="rId3">
            <a:duotone>
              <a:prstClr val="black"/>
              <a:schemeClr val="accent6">
                <a:tint val="45000"/>
                <a:satMod val="400000"/>
              </a:schemeClr>
            </a:duotone>
            <a:lum contrast="40000"/>
          </a:blip>
          <a:stretch>
            <a:fillRect/>
          </a:stretch>
        </p:blipFill>
        <p:spPr>
          <a:xfrm rot="11092104">
            <a:off x="3214679" y="428603"/>
            <a:ext cx="2857500" cy="2190750"/>
          </a:xfrm>
          <a:prstGeom prst="triangle">
            <a:avLst/>
          </a:prstGeom>
        </p:spPr>
      </p:pic>
      <p:pic>
        <p:nvPicPr>
          <p:cNvPr id="7" name="6 Imagen" descr="_2NZDmaXmCZYmBm4L3wvGCoWxLg.png"/>
          <p:cNvPicPr>
            <a:picLocks noChangeAspect="1"/>
          </p:cNvPicPr>
          <p:nvPr/>
        </p:nvPicPr>
        <p:blipFill>
          <a:blip r:embed="rId3">
            <a:duotone>
              <a:prstClr val="black"/>
              <a:schemeClr val="accent6">
                <a:tint val="45000"/>
                <a:satMod val="400000"/>
              </a:schemeClr>
            </a:duotone>
            <a:lum contrast="40000"/>
          </a:blip>
          <a:stretch>
            <a:fillRect/>
          </a:stretch>
        </p:blipFill>
        <p:spPr>
          <a:xfrm rot="5400000">
            <a:off x="1085529" y="2289982"/>
            <a:ext cx="2857500" cy="2190750"/>
          </a:xfrm>
          <a:prstGeom prst="triangle">
            <a:avLst/>
          </a:prstGeom>
        </p:spPr>
      </p:pic>
      <p:pic>
        <p:nvPicPr>
          <p:cNvPr id="8" name="7 Imagen" descr="_2NZDmaXmCZYmBm4L3wvGCoWxLg.png"/>
          <p:cNvPicPr>
            <a:picLocks noChangeAspect="1"/>
          </p:cNvPicPr>
          <p:nvPr/>
        </p:nvPicPr>
        <p:blipFill>
          <a:blip r:embed="rId3">
            <a:duotone>
              <a:prstClr val="black"/>
              <a:schemeClr val="accent6">
                <a:tint val="45000"/>
                <a:satMod val="400000"/>
              </a:schemeClr>
            </a:duotone>
            <a:lum contrast="40000"/>
          </a:blip>
          <a:stretch>
            <a:fillRect/>
          </a:stretch>
        </p:blipFill>
        <p:spPr>
          <a:xfrm rot="16484987">
            <a:off x="5210427" y="2347971"/>
            <a:ext cx="2857500" cy="2190750"/>
          </a:xfrm>
          <a:prstGeom prst="triangle">
            <a:avLst/>
          </a:prstGeom>
        </p:spPr>
      </p:pic>
      <p:pic>
        <p:nvPicPr>
          <p:cNvPr id="9" name="8 Imagen" descr="_2NZDmaXmCZYmBm4L3wvGCoWxLg.png"/>
          <p:cNvPicPr>
            <a:picLocks noChangeAspect="1"/>
          </p:cNvPicPr>
          <p:nvPr/>
        </p:nvPicPr>
        <p:blipFill>
          <a:blip r:embed="rId3">
            <a:duotone>
              <a:prstClr val="black"/>
              <a:schemeClr val="accent6">
                <a:tint val="45000"/>
                <a:satMod val="400000"/>
              </a:schemeClr>
            </a:duotone>
            <a:lum contrast="40000"/>
          </a:blip>
          <a:stretch>
            <a:fillRect/>
          </a:stretch>
        </p:blipFill>
        <p:spPr>
          <a:xfrm rot="2657456">
            <a:off x="1787586" y="3615331"/>
            <a:ext cx="2857500" cy="2190750"/>
          </a:xfrm>
          <a:prstGeom prst="triangle">
            <a:avLst/>
          </a:prstGeom>
        </p:spPr>
      </p:pic>
      <p:pic>
        <p:nvPicPr>
          <p:cNvPr id="10" name="9 Imagen" descr="_2NZDmaXmCZYmBm4L3wvGCoWxLg.png"/>
          <p:cNvPicPr>
            <a:picLocks noChangeAspect="1"/>
          </p:cNvPicPr>
          <p:nvPr/>
        </p:nvPicPr>
        <p:blipFill>
          <a:blip r:embed="rId3">
            <a:duotone>
              <a:prstClr val="black"/>
              <a:schemeClr val="accent6">
                <a:tint val="45000"/>
                <a:satMod val="400000"/>
              </a:schemeClr>
            </a:duotone>
            <a:lum contrast="40000"/>
          </a:blip>
          <a:stretch>
            <a:fillRect/>
          </a:stretch>
        </p:blipFill>
        <p:spPr>
          <a:xfrm rot="8631513">
            <a:off x="1728378" y="917586"/>
            <a:ext cx="2857500" cy="2190750"/>
          </a:xfrm>
          <a:prstGeom prst="triangle">
            <a:avLst/>
          </a:prstGeom>
        </p:spPr>
      </p:pic>
      <p:pic>
        <p:nvPicPr>
          <p:cNvPr id="11" name="10 Imagen" descr="_2NZDmaXmCZYmBm4L3wvGCoWxLg.png"/>
          <p:cNvPicPr>
            <a:picLocks noChangeAspect="1"/>
          </p:cNvPicPr>
          <p:nvPr/>
        </p:nvPicPr>
        <p:blipFill>
          <a:blip r:embed="rId3">
            <a:duotone>
              <a:prstClr val="black"/>
              <a:schemeClr val="accent6">
                <a:tint val="45000"/>
                <a:satMod val="400000"/>
              </a:schemeClr>
            </a:duotone>
            <a:lum contrast="40000"/>
          </a:blip>
          <a:stretch>
            <a:fillRect/>
          </a:stretch>
        </p:blipFill>
        <p:spPr>
          <a:xfrm rot="13821380">
            <a:off x="4683964" y="1060828"/>
            <a:ext cx="2857500" cy="2190750"/>
          </a:xfrm>
          <a:prstGeom prst="triangle">
            <a:avLst/>
          </a:prstGeom>
        </p:spPr>
      </p:pic>
      <p:pic>
        <p:nvPicPr>
          <p:cNvPr id="12" name="11 Imagen" descr="_2NZDmaXmCZYmBm4L3wvGCoWxLg.png"/>
          <p:cNvPicPr>
            <a:picLocks noChangeAspect="1"/>
          </p:cNvPicPr>
          <p:nvPr/>
        </p:nvPicPr>
        <p:blipFill>
          <a:blip r:embed="rId3">
            <a:duotone>
              <a:prstClr val="black"/>
              <a:schemeClr val="accent6">
                <a:tint val="45000"/>
                <a:satMod val="400000"/>
              </a:schemeClr>
            </a:duotone>
            <a:lum contrast="40000"/>
          </a:blip>
          <a:stretch>
            <a:fillRect/>
          </a:stretch>
        </p:blipFill>
        <p:spPr>
          <a:xfrm rot="18744304">
            <a:off x="4486945" y="3627227"/>
            <a:ext cx="2857500" cy="2190750"/>
          </a:xfrm>
          <a:prstGeom prst="triangle">
            <a:avLst/>
          </a:prstGeom>
        </p:spPr>
      </p:pic>
      <p:sp>
        <p:nvSpPr>
          <p:cNvPr id="13" name="12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3"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9"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xit" presetSubtype="1" fill="hold" nodeType="withEffect">
                                  <p:stCondLst>
                                    <p:cond delay="0"/>
                                  </p:stCondLst>
                                  <p:childTnLst>
                                    <p:anim calcmode="lin" valueType="num">
                                      <p:cBhvr additive="base">
                                        <p:cTn id="41" dur="3000"/>
                                        <p:tgtEl>
                                          <p:spTgt spid="5"/>
                                        </p:tgtEl>
                                        <p:attrNameLst>
                                          <p:attrName>ppt_x</p:attrName>
                                        </p:attrNameLst>
                                      </p:cBhvr>
                                      <p:tavLst>
                                        <p:tav tm="0">
                                          <p:val>
                                            <p:strVal val="ppt_x"/>
                                          </p:val>
                                        </p:tav>
                                        <p:tav tm="100000">
                                          <p:val>
                                            <p:strVal val="ppt_x"/>
                                          </p:val>
                                        </p:tav>
                                      </p:tavLst>
                                    </p:anim>
                                    <p:anim calcmode="lin" valueType="num">
                                      <p:cBhvr additive="base">
                                        <p:cTn id="42" dur="3000"/>
                                        <p:tgtEl>
                                          <p:spTgt spid="5"/>
                                        </p:tgtEl>
                                        <p:attrNameLst>
                                          <p:attrName>ppt_y</p:attrName>
                                        </p:attrNameLst>
                                      </p:cBhvr>
                                      <p:tavLst>
                                        <p:tav tm="0">
                                          <p:val>
                                            <p:strVal val="ppt_y"/>
                                          </p:val>
                                        </p:tav>
                                        <p:tav tm="100000">
                                          <p:val>
                                            <p:strVal val="0-ppt_h/2"/>
                                          </p:val>
                                        </p:tav>
                                      </p:tavLst>
                                    </p:anim>
                                    <p:set>
                                      <p:cBhvr>
                                        <p:cTn id="43" dur="1" fill="hold">
                                          <p:stCondLst>
                                            <p:cond delay="2999"/>
                                          </p:stCondLst>
                                        </p:cTn>
                                        <p:tgtEl>
                                          <p:spTgt spid="5"/>
                                        </p:tgtEl>
                                        <p:attrNameLst>
                                          <p:attrName>style.visibility</p:attrName>
                                        </p:attrNameLst>
                                      </p:cBhvr>
                                      <p:to>
                                        <p:strVal val="hidden"/>
                                      </p:to>
                                    </p:set>
                                  </p:childTnLst>
                                </p:cTn>
                              </p:par>
                              <p:par>
                                <p:cTn id="44" presetID="2" presetClass="exit" presetSubtype="4" fill="hold" nodeType="withEffect">
                                  <p:stCondLst>
                                    <p:cond delay="0"/>
                                  </p:stCondLst>
                                  <p:childTnLst>
                                    <p:anim calcmode="lin" valueType="num">
                                      <p:cBhvr additive="base">
                                        <p:cTn id="45" dur="3000"/>
                                        <p:tgtEl>
                                          <p:spTgt spid="6"/>
                                        </p:tgtEl>
                                        <p:attrNameLst>
                                          <p:attrName>ppt_x</p:attrName>
                                        </p:attrNameLst>
                                      </p:cBhvr>
                                      <p:tavLst>
                                        <p:tav tm="0">
                                          <p:val>
                                            <p:strVal val="ppt_x"/>
                                          </p:val>
                                        </p:tav>
                                        <p:tav tm="100000">
                                          <p:val>
                                            <p:strVal val="ppt_x"/>
                                          </p:val>
                                        </p:tav>
                                      </p:tavLst>
                                    </p:anim>
                                    <p:anim calcmode="lin" valueType="num">
                                      <p:cBhvr additive="base">
                                        <p:cTn id="46" dur="3000"/>
                                        <p:tgtEl>
                                          <p:spTgt spid="6"/>
                                        </p:tgtEl>
                                        <p:attrNameLst>
                                          <p:attrName>ppt_y</p:attrName>
                                        </p:attrNameLst>
                                      </p:cBhvr>
                                      <p:tavLst>
                                        <p:tav tm="0">
                                          <p:val>
                                            <p:strVal val="ppt_y"/>
                                          </p:val>
                                        </p:tav>
                                        <p:tav tm="100000">
                                          <p:val>
                                            <p:strVal val="1+ppt_h/2"/>
                                          </p:val>
                                        </p:tav>
                                      </p:tavLst>
                                    </p:anim>
                                    <p:set>
                                      <p:cBhvr>
                                        <p:cTn id="47" dur="1" fill="hold">
                                          <p:stCondLst>
                                            <p:cond delay="2999"/>
                                          </p:stCondLst>
                                        </p:cTn>
                                        <p:tgtEl>
                                          <p:spTgt spid="6"/>
                                        </p:tgtEl>
                                        <p:attrNameLst>
                                          <p:attrName>style.visibility</p:attrName>
                                        </p:attrNameLst>
                                      </p:cBhvr>
                                      <p:to>
                                        <p:strVal val="hidden"/>
                                      </p:to>
                                    </p:set>
                                  </p:childTnLst>
                                </p:cTn>
                              </p:par>
                              <p:par>
                                <p:cTn id="48" presetID="2" presetClass="exit" presetSubtype="2" fill="hold" nodeType="withEffect">
                                  <p:stCondLst>
                                    <p:cond delay="0"/>
                                  </p:stCondLst>
                                  <p:childTnLst>
                                    <p:anim calcmode="lin" valueType="num">
                                      <p:cBhvr additive="base">
                                        <p:cTn id="49" dur="3000"/>
                                        <p:tgtEl>
                                          <p:spTgt spid="7"/>
                                        </p:tgtEl>
                                        <p:attrNameLst>
                                          <p:attrName>ppt_x</p:attrName>
                                        </p:attrNameLst>
                                      </p:cBhvr>
                                      <p:tavLst>
                                        <p:tav tm="0">
                                          <p:val>
                                            <p:strVal val="ppt_x"/>
                                          </p:val>
                                        </p:tav>
                                        <p:tav tm="100000">
                                          <p:val>
                                            <p:strVal val="1+ppt_w/2"/>
                                          </p:val>
                                        </p:tav>
                                      </p:tavLst>
                                    </p:anim>
                                    <p:anim calcmode="lin" valueType="num">
                                      <p:cBhvr additive="base">
                                        <p:cTn id="50" dur="3000"/>
                                        <p:tgtEl>
                                          <p:spTgt spid="7"/>
                                        </p:tgtEl>
                                        <p:attrNameLst>
                                          <p:attrName>ppt_y</p:attrName>
                                        </p:attrNameLst>
                                      </p:cBhvr>
                                      <p:tavLst>
                                        <p:tav tm="0">
                                          <p:val>
                                            <p:strVal val="ppt_y"/>
                                          </p:val>
                                        </p:tav>
                                        <p:tav tm="100000">
                                          <p:val>
                                            <p:strVal val="ppt_y"/>
                                          </p:val>
                                        </p:tav>
                                      </p:tavLst>
                                    </p:anim>
                                    <p:set>
                                      <p:cBhvr>
                                        <p:cTn id="51" dur="1" fill="hold">
                                          <p:stCondLst>
                                            <p:cond delay="2999"/>
                                          </p:stCondLst>
                                        </p:cTn>
                                        <p:tgtEl>
                                          <p:spTgt spid="7"/>
                                        </p:tgtEl>
                                        <p:attrNameLst>
                                          <p:attrName>style.visibility</p:attrName>
                                        </p:attrNameLst>
                                      </p:cBhvr>
                                      <p:to>
                                        <p:strVal val="hidden"/>
                                      </p:to>
                                    </p:set>
                                  </p:childTnLst>
                                </p:cTn>
                              </p:par>
                              <p:par>
                                <p:cTn id="52" presetID="2" presetClass="exit" presetSubtype="8" fill="hold" nodeType="withEffect">
                                  <p:stCondLst>
                                    <p:cond delay="0"/>
                                  </p:stCondLst>
                                  <p:childTnLst>
                                    <p:anim calcmode="lin" valueType="num">
                                      <p:cBhvr additive="base">
                                        <p:cTn id="53" dur="3000"/>
                                        <p:tgtEl>
                                          <p:spTgt spid="8"/>
                                        </p:tgtEl>
                                        <p:attrNameLst>
                                          <p:attrName>ppt_x</p:attrName>
                                        </p:attrNameLst>
                                      </p:cBhvr>
                                      <p:tavLst>
                                        <p:tav tm="0">
                                          <p:val>
                                            <p:strVal val="ppt_x"/>
                                          </p:val>
                                        </p:tav>
                                        <p:tav tm="100000">
                                          <p:val>
                                            <p:strVal val="0-ppt_w/2"/>
                                          </p:val>
                                        </p:tav>
                                      </p:tavLst>
                                    </p:anim>
                                    <p:anim calcmode="lin" valueType="num">
                                      <p:cBhvr additive="base">
                                        <p:cTn id="54" dur="3000"/>
                                        <p:tgtEl>
                                          <p:spTgt spid="8"/>
                                        </p:tgtEl>
                                        <p:attrNameLst>
                                          <p:attrName>ppt_y</p:attrName>
                                        </p:attrNameLst>
                                      </p:cBhvr>
                                      <p:tavLst>
                                        <p:tav tm="0">
                                          <p:val>
                                            <p:strVal val="ppt_y"/>
                                          </p:val>
                                        </p:tav>
                                        <p:tav tm="100000">
                                          <p:val>
                                            <p:strVal val="ppt_y"/>
                                          </p:val>
                                        </p:tav>
                                      </p:tavLst>
                                    </p:anim>
                                    <p:set>
                                      <p:cBhvr>
                                        <p:cTn id="55" dur="1" fill="hold">
                                          <p:stCondLst>
                                            <p:cond delay="2999"/>
                                          </p:stCondLst>
                                        </p:cTn>
                                        <p:tgtEl>
                                          <p:spTgt spid="8"/>
                                        </p:tgtEl>
                                        <p:attrNameLst>
                                          <p:attrName>style.visibility</p:attrName>
                                        </p:attrNameLst>
                                      </p:cBhvr>
                                      <p:to>
                                        <p:strVal val="hidden"/>
                                      </p:to>
                                    </p:set>
                                  </p:childTnLst>
                                </p:cTn>
                              </p:par>
                              <p:par>
                                <p:cTn id="56" presetID="2" presetClass="exit" presetSubtype="3" fill="hold" nodeType="withEffect">
                                  <p:stCondLst>
                                    <p:cond delay="0"/>
                                  </p:stCondLst>
                                  <p:childTnLst>
                                    <p:anim calcmode="lin" valueType="num">
                                      <p:cBhvr additive="base">
                                        <p:cTn id="57" dur="3000"/>
                                        <p:tgtEl>
                                          <p:spTgt spid="9"/>
                                        </p:tgtEl>
                                        <p:attrNameLst>
                                          <p:attrName>ppt_x</p:attrName>
                                        </p:attrNameLst>
                                      </p:cBhvr>
                                      <p:tavLst>
                                        <p:tav tm="0">
                                          <p:val>
                                            <p:strVal val="ppt_x"/>
                                          </p:val>
                                        </p:tav>
                                        <p:tav tm="100000">
                                          <p:val>
                                            <p:strVal val="1+ppt_w/2"/>
                                          </p:val>
                                        </p:tav>
                                      </p:tavLst>
                                    </p:anim>
                                    <p:anim calcmode="lin" valueType="num">
                                      <p:cBhvr additive="base">
                                        <p:cTn id="58" dur="3000"/>
                                        <p:tgtEl>
                                          <p:spTgt spid="9"/>
                                        </p:tgtEl>
                                        <p:attrNameLst>
                                          <p:attrName>ppt_y</p:attrName>
                                        </p:attrNameLst>
                                      </p:cBhvr>
                                      <p:tavLst>
                                        <p:tav tm="0">
                                          <p:val>
                                            <p:strVal val="ppt_y"/>
                                          </p:val>
                                        </p:tav>
                                        <p:tav tm="100000">
                                          <p:val>
                                            <p:strVal val="0-ppt_h/2"/>
                                          </p:val>
                                        </p:tav>
                                      </p:tavLst>
                                    </p:anim>
                                    <p:set>
                                      <p:cBhvr>
                                        <p:cTn id="59" dur="1" fill="hold">
                                          <p:stCondLst>
                                            <p:cond delay="2999"/>
                                          </p:stCondLst>
                                        </p:cTn>
                                        <p:tgtEl>
                                          <p:spTgt spid="9"/>
                                        </p:tgtEl>
                                        <p:attrNameLst>
                                          <p:attrName>style.visibility</p:attrName>
                                        </p:attrNameLst>
                                      </p:cBhvr>
                                      <p:to>
                                        <p:strVal val="hidden"/>
                                      </p:to>
                                    </p:set>
                                  </p:childTnLst>
                                </p:cTn>
                              </p:par>
                              <p:par>
                                <p:cTn id="60" presetID="2" presetClass="exit" presetSubtype="6" fill="hold" nodeType="withEffect">
                                  <p:stCondLst>
                                    <p:cond delay="0"/>
                                  </p:stCondLst>
                                  <p:childTnLst>
                                    <p:anim calcmode="lin" valueType="num">
                                      <p:cBhvr additive="base">
                                        <p:cTn id="61" dur="3000"/>
                                        <p:tgtEl>
                                          <p:spTgt spid="10"/>
                                        </p:tgtEl>
                                        <p:attrNameLst>
                                          <p:attrName>ppt_x</p:attrName>
                                        </p:attrNameLst>
                                      </p:cBhvr>
                                      <p:tavLst>
                                        <p:tav tm="0">
                                          <p:val>
                                            <p:strVal val="ppt_x"/>
                                          </p:val>
                                        </p:tav>
                                        <p:tav tm="100000">
                                          <p:val>
                                            <p:strVal val="1+ppt_w/2"/>
                                          </p:val>
                                        </p:tav>
                                      </p:tavLst>
                                    </p:anim>
                                    <p:anim calcmode="lin" valueType="num">
                                      <p:cBhvr additive="base">
                                        <p:cTn id="62" dur="3000"/>
                                        <p:tgtEl>
                                          <p:spTgt spid="10"/>
                                        </p:tgtEl>
                                        <p:attrNameLst>
                                          <p:attrName>ppt_y</p:attrName>
                                        </p:attrNameLst>
                                      </p:cBhvr>
                                      <p:tavLst>
                                        <p:tav tm="0">
                                          <p:val>
                                            <p:strVal val="ppt_y"/>
                                          </p:val>
                                        </p:tav>
                                        <p:tav tm="100000">
                                          <p:val>
                                            <p:strVal val="1+ppt_h/2"/>
                                          </p:val>
                                        </p:tav>
                                      </p:tavLst>
                                    </p:anim>
                                    <p:set>
                                      <p:cBhvr>
                                        <p:cTn id="63" dur="1" fill="hold">
                                          <p:stCondLst>
                                            <p:cond delay="2999"/>
                                          </p:stCondLst>
                                        </p:cTn>
                                        <p:tgtEl>
                                          <p:spTgt spid="10"/>
                                        </p:tgtEl>
                                        <p:attrNameLst>
                                          <p:attrName>style.visibility</p:attrName>
                                        </p:attrNameLst>
                                      </p:cBhvr>
                                      <p:to>
                                        <p:strVal val="hidden"/>
                                      </p:to>
                                    </p:set>
                                  </p:childTnLst>
                                </p:cTn>
                              </p:par>
                              <p:par>
                                <p:cTn id="64" presetID="2" presetClass="exit" presetSubtype="12" fill="hold" nodeType="withEffect">
                                  <p:stCondLst>
                                    <p:cond delay="0"/>
                                  </p:stCondLst>
                                  <p:childTnLst>
                                    <p:anim calcmode="lin" valueType="num">
                                      <p:cBhvr additive="base">
                                        <p:cTn id="65" dur="3000"/>
                                        <p:tgtEl>
                                          <p:spTgt spid="11"/>
                                        </p:tgtEl>
                                        <p:attrNameLst>
                                          <p:attrName>ppt_x</p:attrName>
                                        </p:attrNameLst>
                                      </p:cBhvr>
                                      <p:tavLst>
                                        <p:tav tm="0">
                                          <p:val>
                                            <p:strVal val="ppt_x"/>
                                          </p:val>
                                        </p:tav>
                                        <p:tav tm="100000">
                                          <p:val>
                                            <p:strVal val="0-ppt_w/2"/>
                                          </p:val>
                                        </p:tav>
                                      </p:tavLst>
                                    </p:anim>
                                    <p:anim calcmode="lin" valueType="num">
                                      <p:cBhvr additive="base">
                                        <p:cTn id="66" dur="3000"/>
                                        <p:tgtEl>
                                          <p:spTgt spid="11"/>
                                        </p:tgtEl>
                                        <p:attrNameLst>
                                          <p:attrName>ppt_y</p:attrName>
                                        </p:attrNameLst>
                                      </p:cBhvr>
                                      <p:tavLst>
                                        <p:tav tm="0">
                                          <p:val>
                                            <p:strVal val="ppt_y"/>
                                          </p:val>
                                        </p:tav>
                                        <p:tav tm="100000">
                                          <p:val>
                                            <p:strVal val="1+ppt_h/2"/>
                                          </p:val>
                                        </p:tav>
                                      </p:tavLst>
                                    </p:anim>
                                    <p:set>
                                      <p:cBhvr>
                                        <p:cTn id="67" dur="1" fill="hold">
                                          <p:stCondLst>
                                            <p:cond delay="2999"/>
                                          </p:stCondLst>
                                        </p:cTn>
                                        <p:tgtEl>
                                          <p:spTgt spid="11"/>
                                        </p:tgtEl>
                                        <p:attrNameLst>
                                          <p:attrName>style.visibility</p:attrName>
                                        </p:attrNameLst>
                                      </p:cBhvr>
                                      <p:to>
                                        <p:strVal val="hidden"/>
                                      </p:to>
                                    </p:set>
                                  </p:childTnLst>
                                </p:cTn>
                              </p:par>
                              <p:par>
                                <p:cTn id="68" presetID="2" presetClass="exit" presetSubtype="9" fill="hold" nodeType="withEffect">
                                  <p:stCondLst>
                                    <p:cond delay="0"/>
                                  </p:stCondLst>
                                  <p:childTnLst>
                                    <p:anim calcmode="lin" valueType="num">
                                      <p:cBhvr additive="base">
                                        <p:cTn id="69" dur="3000"/>
                                        <p:tgtEl>
                                          <p:spTgt spid="12"/>
                                        </p:tgtEl>
                                        <p:attrNameLst>
                                          <p:attrName>ppt_x</p:attrName>
                                        </p:attrNameLst>
                                      </p:cBhvr>
                                      <p:tavLst>
                                        <p:tav tm="0">
                                          <p:val>
                                            <p:strVal val="ppt_x"/>
                                          </p:val>
                                        </p:tav>
                                        <p:tav tm="100000">
                                          <p:val>
                                            <p:strVal val="0-ppt_w/2"/>
                                          </p:val>
                                        </p:tav>
                                      </p:tavLst>
                                    </p:anim>
                                    <p:anim calcmode="lin" valueType="num">
                                      <p:cBhvr additive="base">
                                        <p:cTn id="70" dur="3000"/>
                                        <p:tgtEl>
                                          <p:spTgt spid="12"/>
                                        </p:tgtEl>
                                        <p:attrNameLst>
                                          <p:attrName>ppt_y</p:attrName>
                                        </p:attrNameLst>
                                      </p:cBhvr>
                                      <p:tavLst>
                                        <p:tav tm="0">
                                          <p:val>
                                            <p:strVal val="ppt_y"/>
                                          </p:val>
                                        </p:tav>
                                        <p:tav tm="100000">
                                          <p:val>
                                            <p:strVal val="0-ppt_h/2"/>
                                          </p:val>
                                        </p:tav>
                                      </p:tavLst>
                                    </p:anim>
                                    <p:set>
                                      <p:cBhvr>
                                        <p:cTn id="71" dur="1" fill="hold">
                                          <p:stCondLst>
                                            <p:cond delay="2999"/>
                                          </p:stCondLst>
                                        </p:cTn>
                                        <p:tgtEl>
                                          <p:spTgt spid="12"/>
                                        </p:tgtEl>
                                        <p:attrNameLst>
                                          <p:attrName>style.visibility</p:attrName>
                                        </p:attrNameLst>
                                      </p:cBhvr>
                                      <p:to>
                                        <p:strVal val="hidden"/>
                                      </p:to>
                                    </p:set>
                                  </p:childTnLst>
                                </p:cTn>
                              </p:par>
                              <p:par>
                                <p:cTn id="72" presetID="23" presetClass="entr" presetSubtype="288" fill="hold" nodeType="withEffect">
                                  <p:stCondLst>
                                    <p:cond delay="0"/>
                                  </p:stCondLst>
                                  <p:childTnLst>
                                    <p:set>
                                      <p:cBhvr>
                                        <p:cTn id="73" dur="1" fill="hold">
                                          <p:stCondLst>
                                            <p:cond delay="0"/>
                                          </p:stCondLst>
                                        </p:cTn>
                                        <p:tgtEl>
                                          <p:spTgt spid="4"/>
                                        </p:tgtEl>
                                        <p:attrNameLst>
                                          <p:attrName>style.visibility</p:attrName>
                                        </p:attrNameLst>
                                      </p:cBhvr>
                                      <p:to>
                                        <p:strVal val="visible"/>
                                      </p:to>
                                    </p:set>
                                    <p:anim calcmode="lin" valueType="num">
                                      <p:cBhvr>
                                        <p:cTn id="74" dur="3000" fill="hold"/>
                                        <p:tgtEl>
                                          <p:spTgt spid="4"/>
                                        </p:tgtEl>
                                        <p:attrNameLst>
                                          <p:attrName>ppt_w</p:attrName>
                                        </p:attrNameLst>
                                      </p:cBhvr>
                                      <p:tavLst>
                                        <p:tav tm="0">
                                          <p:val>
                                            <p:strVal val="4/3*#ppt_w"/>
                                          </p:val>
                                        </p:tav>
                                        <p:tav tm="100000">
                                          <p:val>
                                            <p:strVal val="#ppt_w"/>
                                          </p:val>
                                        </p:tav>
                                      </p:tavLst>
                                    </p:anim>
                                    <p:anim calcmode="lin" valueType="num">
                                      <p:cBhvr>
                                        <p:cTn id="75" dur="3000" fill="hold"/>
                                        <p:tgtEl>
                                          <p:spTgt spid="4"/>
                                        </p:tgtEl>
                                        <p:attrNameLst>
                                          <p:attrName>ppt_h</p:attrName>
                                        </p:attrNameLst>
                                      </p:cBhvr>
                                      <p:tavLst>
                                        <p:tav tm="0">
                                          <p:val>
                                            <p:strVal val="4/3*#ppt_h"/>
                                          </p:val>
                                        </p:tav>
                                        <p:tav tm="100000">
                                          <p:val>
                                            <p:strVal val="#ppt_h"/>
                                          </p:val>
                                        </p:tav>
                                      </p:tavLst>
                                    </p:anim>
                                  </p:childTnLst>
                                </p:cTn>
                              </p:par>
                              <p:par>
                                <p:cTn id="76" presetID="10" presetClass="entr" presetSubtype="0" fill="hold" nodeType="withEffect">
                                  <p:stCondLst>
                                    <p:cond delay="0"/>
                                  </p:stCondLst>
                                  <p:childTnLst>
                                    <p:set>
                                      <p:cBhvr>
                                        <p:cTn id="77" dur="1" fill="hold">
                                          <p:stCondLst>
                                            <p:cond delay="0"/>
                                          </p:stCondLst>
                                        </p:cTn>
                                        <p:tgtEl>
                                          <p:spTgt spid="4"/>
                                        </p:tgtEl>
                                        <p:attrNameLst>
                                          <p:attrName>style.visibility</p:attrName>
                                        </p:attrNameLst>
                                      </p:cBhvr>
                                      <p:to>
                                        <p:strVal val="visible"/>
                                      </p:to>
                                    </p:set>
                                    <p:animEffect transition="in" filter="fade">
                                      <p:cBhvr>
                                        <p:cTn id="7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3399"/>
              </a:gs>
              <a:gs pos="50000">
                <a:srgbClr val="0033CC">
                  <a:shade val="67500"/>
                  <a:satMod val="115000"/>
                </a:srgbClr>
              </a:gs>
              <a:gs pos="100000">
                <a:srgbClr val="0033CC">
                  <a:shade val="100000"/>
                  <a:satMod val="115000"/>
                </a:srgbClr>
              </a:gs>
            </a:gsLst>
            <a:lin ang="16200000" scaled="1"/>
            <a:tileRect/>
          </a:gradFill>
        </p:spPr>
        <p:txBody>
          <a:bodyPr/>
          <a:lstStyle/>
          <a:p>
            <a:endParaRPr lang="es-ES" dirty="0"/>
          </a:p>
        </p:txBody>
      </p:sp>
      <p:pic>
        <p:nvPicPr>
          <p:cNvPr id="4" name="3 Imagen" descr="0(91).jpg"/>
          <p:cNvPicPr>
            <a:picLocks noChangeAspect="1"/>
          </p:cNvPicPr>
          <p:nvPr/>
        </p:nvPicPr>
        <p:blipFill>
          <a:blip r:embed="rId2"/>
          <a:stretch>
            <a:fillRect/>
          </a:stretch>
        </p:blipFill>
        <p:spPr>
          <a:xfrm>
            <a:off x="-35719" y="0"/>
            <a:ext cx="9179719" cy="6858000"/>
          </a:xfrm>
          <a:prstGeom prst="rect">
            <a:avLst/>
          </a:prstGeom>
        </p:spPr>
      </p:pic>
      <p:pic>
        <p:nvPicPr>
          <p:cNvPr id="5" name="4 Imagen" descr="5sGNXZXzrUSBpustcCUaI7KUExM.png"/>
          <p:cNvPicPr>
            <a:picLocks noChangeAspect="1"/>
          </p:cNvPicPr>
          <p:nvPr/>
        </p:nvPicPr>
        <p:blipFill>
          <a:blip r:embed="rId3">
            <a:duotone>
              <a:prstClr val="black"/>
              <a:srgbClr val="FF99CC">
                <a:tint val="45000"/>
                <a:satMod val="400000"/>
              </a:srgbClr>
            </a:duotone>
            <a:lum contrast="40000"/>
          </a:blip>
          <a:stretch>
            <a:fillRect/>
          </a:stretch>
        </p:blipFill>
        <p:spPr>
          <a:xfrm rot="16200000">
            <a:off x="2902739" y="97625"/>
            <a:ext cx="1643050" cy="1447800"/>
          </a:xfrm>
          <a:prstGeom prst="rect">
            <a:avLst/>
          </a:prstGeom>
          <a:effectLst>
            <a:reflection blurRad="6350" stA="50000" endA="300" endPos="90000" dir="5400000" sy="-100000" algn="bl" rotWithShape="0"/>
          </a:effectLst>
        </p:spPr>
      </p:pic>
      <p:pic>
        <p:nvPicPr>
          <p:cNvPr id="6" name="5 Imagen" descr="5sGNXZXzrUSBpustcCUaI7KUExM.png"/>
          <p:cNvPicPr>
            <a:picLocks noChangeAspect="1"/>
          </p:cNvPicPr>
          <p:nvPr/>
        </p:nvPicPr>
        <p:blipFill>
          <a:blip r:embed="rId3">
            <a:duotone>
              <a:prstClr val="black"/>
              <a:srgbClr val="FF99CC">
                <a:tint val="45000"/>
                <a:satMod val="400000"/>
              </a:srgbClr>
            </a:duotone>
            <a:lum contrast="40000"/>
          </a:blip>
          <a:stretch>
            <a:fillRect/>
          </a:stretch>
        </p:blipFill>
        <p:spPr>
          <a:xfrm rot="16200000">
            <a:off x="4545813" y="97625"/>
            <a:ext cx="1643050" cy="1447800"/>
          </a:xfrm>
          <a:prstGeom prst="rect">
            <a:avLst/>
          </a:prstGeom>
          <a:effectLst>
            <a:reflection blurRad="6350" stA="50000" endA="300" endPos="90000" dir="5400000" sy="-100000" algn="bl" rotWithShape="0"/>
          </a:effectLst>
        </p:spPr>
      </p:pic>
      <p:pic>
        <p:nvPicPr>
          <p:cNvPr id="7" name="6 Imagen" descr="5sGNXZXzrUSBpustcCUaI7KUExM.png"/>
          <p:cNvPicPr>
            <a:picLocks noChangeAspect="1"/>
          </p:cNvPicPr>
          <p:nvPr/>
        </p:nvPicPr>
        <p:blipFill>
          <a:blip r:embed="rId3">
            <a:duotone>
              <a:prstClr val="black"/>
              <a:srgbClr val="FF99CC">
                <a:tint val="45000"/>
                <a:satMod val="400000"/>
              </a:srgbClr>
            </a:duotone>
            <a:lum contrast="40000"/>
          </a:blip>
          <a:stretch>
            <a:fillRect/>
          </a:stretch>
        </p:blipFill>
        <p:spPr>
          <a:xfrm rot="16200000">
            <a:off x="2831289" y="1812125"/>
            <a:ext cx="1785950" cy="1447800"/>
          </a:xfrm>
          <a:prstGeom prst="rect">
            <a:avLst/>
          </a:prstGeom>
          <a:effectLst>
            <a:reflection blurRad="6350" stA="50000" endA="300" endPos="90000" dir="5400000" sy="-100000" algn="bl" rotWithShape="0"/>
          </a:effectLst>
        </p:spPr>
      </p:pic>
      <p:pic>
        <p:nvPicPr>
          <p:cNvPr id="8" name="7 Imagen" descr="5sGNXZXzrUSBpustcCUaI7KUExM.png"/>
          <p:cNvPicPr>
            <a:picLocks noChangeAspect="1"/>
          </p:cNvPicPr>
          <p:nvPr/>
        </p:nvPicPr>
        <p:blipFill>
          <a:blip r:embed="rId3">
            <a:duotone>
              <a:prstClr val="black"/>
              <a:srgbClr val="FF99CC">
                <a:tint val="45000"/>
                <a:satMod val="400000"/>
              </a:srgbClr>
            </a:duotone>
            <a:lum contrast="40000"/>
          </a:blip>
          <a:stretch>
            <a:fillRect/>
          </a:stretch>
        </p:blipFill>
        <p:spPr>
          <a:xfrm rot="16200000">
            <a:off x="4474363" y="1812125"/>
            <a:ext cx="1785950" cy="1447800"/>
          </a:xfrm>
          <a:prstGeom prst="rect">
            <a:avLst/>
          </a:prstGeom>
          <a:effectLst>
            <a:reflection blurRad="6350" stA="50000" endA="300" endPos="90000" dir="5400000" sy="-100000" algn="bl" rotWithShape="0"/>
          </a:effectLst>
        </p:spPr>
      </p:pic>
      <p:pic>
        <p:nvPicPr>
          <p:cNvPr id="9" name="8 Imagen" descr="5sGNXZXzrUSBpustcCUaI7KUExM.png"/>
          <p:cNvPicPr>
            <a:picLocks noChangeAspect="1"/>
          </p:cNvPicPr>
          <p:nvPr/>
        </p:nvPicPr>
        <p:blipFill>
          <a:blip r:embed="rId3">
            <a:duotone>
              <a:prstClr val="black"/>
              <a:srgbClr val="FF99CC">
                <a:tint val="45000"/>
                <a:satMod val="400000"/>
              </a:srgbClr>
            </a:duotone>
            <a:lum contrast="40000"/>
          </a:blip>
          <a:stretch>
            <a:fillRect/>
          </a:stretch>
        </p:blipFill>
        <p:spPr>
          <a:xfrm rot="16200000">
            <a:off x="2831289" y="3526637"/>
            <a:ext cx="1785950" cy="1447800"/>
          </a:xfrm>
          <a:prstGeom prst="rect">
            <a:avLst/>
          </a:prstGeom>
          <a:effectLst>
            <a:reflection blurRad="6350" stA="50000" endA="300" endPos="90000" dir="5400000" sy="-100000" algn="bl" rotWithShape="0"/>
          </a:effectLst>
        </p:spPr>
      </p:pic>
      <p:pic>
        <p:nvPicPr>
          <p:cNvPr id="10" name="9 Imagen" descr="5sGNXZXzrUSBpustcCUaI7KUExM.png"/>
          <p:cNvPicPr>
            <a:picLocks noChangeAspect="1"/>
          </p:cNvPicPr>
          <p:nvPr/>
        </p:nvPicPr>
        <p:blipFill>
          <a:blip r:embed="rId3">
            <a:duotone>
              <a:prstClr val="black"/>
              <a:srgbClr val="FF99CC">
                <a:tint val="45000"/>
                <a:satMod val="400000"/>
              </a:srgbClr>
            </a:duotone>
            <a:lum contrast="40000"/>
          </a:blip>
          <a:stretch>
            <a:fillRect/>
          </a:stretch>
        </p:blipFill>
        <p:spPr>
          <a:xfrm rot="16200000">
            <a:off x="4474363" y="3526637"/>
            <a:ext cx="1785950" cy="1447800"/>
          </a:xfrm>
          <a:prstGeom prst="rect">
            <a:avLst/>
          </a:prstGeom>
          <a:effectLst>
            <a:reflection blurRad="6350" stA="50000" endA="300" endPos="90000" dir="5400000" sy="-100000" algn="bl" rotWithShape="0"/>
          </a:effectLst>
        </p:spPr>
      </p:pic>
      <p:pic>
        <p:nvPicPr>
          <p:cNvPr id="11" name="10 Imagen" descr="5sGNXZXzrUSBpustcCUaI7KUExM.png"/>
          <p:cNvPicPr>
            <a:picLocks noChangeAspect="1"/>
          </p:cNvPicPr>
          <p:nvPr/>
        </p:nvPicPr>
        <p:blipFill>
          <a:blip r:embed="rId3">
            <a:duotone>
              <a:prstClr val="black"/>
              <a:srgbClr val="FF99CC">
                <a:tint val="45000"/>
                <a:satMod val="400000"/>
              </a:srgbClr>
            </a:duotone>
            <a:lum contrast="40000"/>
          </a:blip>
          <a:stretch>
            <a:fillRect/>
          </a:stretch>
        </p:blipFill>
        <p:spPr>
          <a:xfrm rot="16200000">
            <a:off x="2831301" y="5241137"/>
            <a:ext cx="1785926" cy="1447800"/>
          </a:xfrm>
          <a:prstGeom prst="rect">
            <a:avLst/>
          </a:prstGeom>
          <a:effectLst>
            <a:reflection blurRad="6350" stA="50000" endA="300" endPos="90000" dir="5400000" sy="-100000" algn="bl" rotWithShape="0"/>
          </a:effectLst>
        </p:spPr>
      </p:pic>
      <p:pic>
        <p:nvPicPr>
          <p:cNvPr id="12" name="11 Imagen" descr="5sGNXZXzrUSBpustcCUaI7KUExM.png"/>
          <p:cNvPicPr>
            <a:picLocks noChangeAspect="1"/>
          </p:cNvPicPr>
          <p:nvPr/>
        </p:nvPicPr>
        <p:blipFill>
          <a:blip r:embed="rId3">
            <a:duotone>
              <a:prstClr val="black"/>
              <a:srgbClr val="FF99CC">
                <a:tint val="45000"/>
                <a:satMod val="400000"/>
              </a:srgbClr>
            </a:duotone>
            <a:lum contrast="40000"/>
          </a:blip>
          <a:stretch>
            <a:fillRect/>
          </a:stretch>
        </p:blipFill>
        <p:spPr>
          <a:xfrm rot="16200000">
            <a:off x="4474375" y="5241137"/>
            <a:ext cx="1785926" cy="1447800"/>
          </a:xfrm>
          <a:prstGeom prst="rect">
            <a:avLst/>
          </a:prstGeom>
          <a:effectLst>
            <a:reflection blurRad="6350" stA="50000" endA="300" endPos="90000" dir="5400000" sy="-100000" algn="bl" rotWithShape="0"/>
          </a:effectLst>
        </p:spPr>
      </p:pic>
      <p:sp>
        <p:nvSpPr>
          <p:cNvPr id="13" name="12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1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1+#ppt_w/2"/>
                                          </p:val>
                                        </p:tav>
                                        <p:tav tm="100000">
                                          <p:val>
                                            <p:strVal val="#ppt_x"/>
                                          </p:val>
                                        </p:tav>
                                      </p:tavLst>
                                    </p:anim>
                                    <p:anim calcmode="lin" valueType="num">
                                      <p:cBhvr additive="base">
                                        <p:cTn id="27" dur="3000" fill="hold"/>
                                        <p:tgtEl>
                                          <p:spTgt spid="6"/>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1+#ppt_w/2"/>
                                          </p:val>
                                        </p:tav>
                                        <p:tav tm="100000">
                                          <p:val>
                                            <p:strVal val="#ppt_x"/>
                                          </p:val>
                                        </p:tav>
                                      </p:tavLst>
                                    </p:anim>
                                    <p:anim calcmode="lin" valueType="num">
                                      <p:cBhvr additive="base">
                                        <p:cTn id="35" dur="3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8" presetClass="emph" presetSubtype="0" fill="hold"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nodeType="withEffect">
                                  <p:stCondLst>
                                    <p:cond delay="0"/>
                                  </p:stCondLst>
                                  <p:childTnLst>
                                    <p:animRot by="21600000">
                                      <p:cBhvr>
                                        <p:cTn id="43" dur="3000" fill="hold"/>
                                        <p:tgtEl>
                                          <p:spTgt spid="7"/>
                                        </p:tgtEl>
                                        <p:attrNameLst>
                                          <p:attrName>r</p:attrName>
                                        </p:attrNameLst>
                                      </p:cBhvr>
                                    </p:animRot>
                                  </p:childTnLst>
                                </p:cTn>
                              </p:par>
                              <p:par>
                                <p:cTn id="44" presetID="8" presetClass="emph" presetSubtype="0" fill="hold" nodeType="withEffect">
                                  <p:stCondLst>
                                    <p:cond delay="0"/>
                                  </p:stCondLst>
                                  <p:childTnLst>
                                    <p:animRot by="21600000">
                                      <p:cBhvr>
                                        <p:cTn id="45" dur="3000" fill="hold"/>
                                        <p:tgtEl>
                                          <p:spTgt spid="9"/>
                                        </p:tgtEl>
                                        <p:attrNameLst>
                                          <p:attrName>r</p:attrName>
                                        </p:attrNameLst>
                                      </p:cBhvr>
                                    </p:animRot>
                                  </p:childTnLst>
                                </p:cTn>
                              </p:par>
                              <p:par>
                                <p:cTn id="46" presetID="8" presetClass="emph" presetSubtype="0" fill="hold" nodeType="withEffect">
                                  <p:stCondLst>
                                    <p:cond delay="0"/>
                                  </p:stCondLst>
                                  <p:childTnLst>
                                    <p:animRot by="21600000">
                                      <p:cBhvr>
                                        <p:cTn id="47" dur="3000" fill="hold"/>
                                        <p:tgtEl>
                                          <p:spTgt spid="11"/>
                                        </p:tgtEl>
                                        <p:attrNameLst>
                                          <p:attrName>r</p:attrName>
                                        </p:attrNameLst>
                                      </p:cBhvr>
                                    </p:animRot>
                                  </p:childTnLst>
                                </p:cTn>
                              </p:par>
                              <p:par>
                                <p:cTn id="48" presetID="8" presetClass="emph" presetSubtype="0" fill="hold"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10"/>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3000"/>
                            </p:stCondLst>
                            <p:childTnLst>
                              <p:par>
                                <p:cTn id="57" presetID="2" presetClass="exit" presetSubtype="4" fill="hold"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ppt_x"/>
                                          </p:val>
                                        </p:tav>
                                      </p:tavLst>
                                    </p:anim>
                                    <p:anim calcmode="lin" valueType="num">
                                      <p:cBhvr additive="base">
                                        <p:cTn id="59" dur="3000"/>
                                        <p:tgtEl>
                                          <p:spTgt spid="5"/>
                                        </p:tgtEl>
                                        <p:attrNameLst>
                                          <p:attrName>ppt_y</p:attrName>
                                        </p:attrNameLst>
                                      </p:cBhvr>
                                      <p:tavLst>
                                        <p:tav tm="0">
                                          <p:val>
                                            <p:strVal val="ppt_y"/>
                                          </p:val>
                                        </p:tav>
                                        <p:tav tm="100000">
                                          <p:val>
                                            <p:strVal val="1+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4" fill="hold"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ppt_x"/>
                                          </p:val>
                                        </p:tav>
                                      </p:tavLst>
                                    </p:anim>
                                    <p:anim calcmode="lin" valueType="num">
                                      <p:cBhvr additive="base">
                                        <p:cTn id="63" dur="3000"/>
                                        <p:tgtEl>
                                          <p:spTgt spid="7"/>
                                        </p:tgtEl>
                                        <p:attrNameLst>
                                          <p:attrName>ppt_y</p:attrName>
                                        </p:attrNameLst>
                                      </p:cBhvr>
                                      <p:tavLst>
                                        <p:tav tm="0">
                                          <p:val>
                                            <p:strVal val="ppt_y"/>
                                          </p:val>
                                        </p:tav>
                                        <p:tav tm="100000">
                                          <p:val>
                                            <p:strVal val="1+ppt_h/2"/>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4" fill="hold"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ppt_x"/>
                                          </p:val>
                                        </p:tav>
                                      </p:tavLst>
                                    </p:anim>
                                    <p:anim calcmode="lin" valueType="num">
                                      <p:cBhvr additive="base">
                                        <p:cTn id="67" dur="3000"/>
                                        <p:tgtEl>
                                          <p:spTgt spid="9"/>
                                        </p:tgtEl>
                                        <p:attrNameLst>
                                          <p:attrName>ppt_y</p:attrName>
                                        </p:attrNameLst>
                                      </p:cBhvr>
                                      <p:tavLst>
                                        <p:tav tm="0">
                                          <p:val>
                                            <p:strVal val="ppt_y"/>
                                          </p:val>
                                        </p:tav>
                                        <p:tav tm="100000">
                                          <p:val>
                                            <p:strVal val="1+ppt_h/2"/>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4" fill="hold"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ppt_x"/>
                                          </p:val>
                                        </p:tav>
                                      </p:tavLst>
                                    </p:anim>
                                    <p:anim calcmode="lin" valueType="num">
                                      <p:cBhvr additive="base">
                                        <p:cTn id="71" dur="3000"/>
                                        <p:tgtEl>
                                          <p:spTgt spid="11"/>
                                        </p:tgtEl>
                                        <p:attrNameLst>
                                          <p:attrName>ppt_y</p:attrName>
                                        </p:attrNameLst>
                                      </p:cBhvr>
                                      <p:tavLst>
                                        <p:tav tm="0">
                                          <p:val>
                                            <p:strVal val="ppt_y"/>
                                          </p:val>
                                        </p:tav>
                                        <p:tav tm="100000">
                                          <p:val>
                                            <p:strVal val="1+ppt_h/2"/>
                                          </p:val>
                                        </p:tav>
                                      </p:tavLst>
                                    </p:anim>
                                    <p:set>
                                      <p:cBhvr>
                                        <p:cTn id="72" dur="1" fill="hold">
                                          <p:stCondLst>
                                            <p:cond delay="2999"/>
                                          </p:stCondLst>
                                        </p:cTn>
                                        <p:tgtEl>
                                          <p:spTgt spid="11"/>
                                        </p:tgtEl>
                                        <p:attrNameLst>
                                          <p:attrName>style.visibility</p:attrName>
                                        </p:attrNameLst>
                                      </p:cBhvr>
                                      <p:to>
                                        <p:strVal val="hidden"/>
                                      </p:to>
                                    </p:set>
                                  </p:childTnLst>
                                </p:cTn>
                              </p:par>
                              <p:par>
                                <p:cTn id="73" presetID="2" presetClass="exit" presetSubtype="1" fill="hold"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ppt_x"/>
                                          </p:val>
                                        </p:tav>
                                      </p:tavLst>
                                    </p:anim>
                                    <p:anim calcmode="lin" valueType="num">
                                      <p:cBhvr additive="base">
                                        <p:cTn id="75" dur="3000"/>
                                        <p:tgtEl>
                                          <p:spTgt spid="6"/>
                                        </p:tgtEl>
                                        <p:attrNameLst>
                                          <p:attrName>ppt_y</p:attrName>
                                        </p:attrNameLst>
                                      </p:cBhvr>
                                      <p:tavLst>
                                        <p:tav tm="0">
                                          <p:val>
                                            <p:strVal val="ppt_y"/>
                                          </p:val>
                                        </p:tav>
                                        <p:tav tm="100000">
                                          <p:val>
                                            <p:strVal val="0-ppt_h/2"/>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1" fill="hold"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ppt_x"/>
                                          </p:val>
                                        </p:tav>
                                      </p:tavLst>
                                    </p:anim>
                                    <p:anim calcmode="lin" valueType="num">
                                      <p:cBhvr additive="base">
                                        <p:cTn id="79" dur="3000"/>
                                        <p:tgtEl>
                                          <p:spTgt spid="8"/>
                                        </p:tgtEl>
                                        <p:attrNameLst>
                                          <p:attrName>ppt_y</p:attrName>
                                        </p:attrNameLst>
                                      </p:cBhvr>
                                      <p:tavLst>
                                        <p:tav tm="0">
                                          <p:val>
                                            <p:strVal val="ppt_y"/>
                                          </p:val>
                                        </p:tav>
                                        <p:tav tm="100000">
                                          <p:val>
                                            <p:strVal val="0-ppt_h/2"/>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1" fill="hold" nodeType="withEffect">
                                  <p:stCondLst>
                                    <p:cond delay="0"/>
                                  </p:stCondLst>
                                  <p:childTnLst>
                                    <p:anim calcmode="lin" valueType="num">
                                      <p:cBhvr additive="base">
                                        <p:cTn id="82" dur="3000"/>
                                        <p:tgtEl>
                                          <p:spTgt spid="10"/>
                                        </p:tgtEl>
                                        <p:attrNameLst>
                                          <p:attrName>ppt_x</p:attrName>
                                        </p:attrNameLst>
                                      </p:cBhvr>
                                      <p:tavLst>
                                        <p:tav tm="0">
                                          <p:val>
                                            <p:strVal val="ppt_x"/>
                                          </p:val>
                                        </p:tav>
                                        <p:tav tm="100000">
                                          <p:val>
                                            <p:strVal val="ppt_x"/>
                                          </p:val>
                                        </p:tav>
                                      </p:tavLst>
                                    </p:anim>
                                    <p:anim calcmode="lin" valueType="num">
                                      <p:cBhvr additive="base">
                                        <p:cTn id="83" dur="3000"/>
                                        <p:tgtEl>
                                          <p:spTgt spid="10"/>
                                        </p:tgtEl>
                                        <p:attrNameLst>
                                          <p:attrName>ppt_y</p:attrName>
                                        </p:attrNameLst>
                                      </p:cBhvr>
                                      <p:tavLst>
                                        <p:tav tm="0">
                                          <p:val>
                                            <p:strVal val="ppt_y"/>
                                          </p:val>
                                        </p:tav>
                                        <p:tav tm="100000">
                                          <p:val>
                                            <p:strVal val="0-ppt_h/2"/>
                                          </p:val>
                                        </p:tav>
                                      </p:tavLst>
                                    </p:anim>
                                    <p:set>
                                      <p:cBhvr>
                                        <p:cTn id="84" dur="1" fill="hold">
                                          <p:stCondLst>
                                            <p:cond delay="2999"/>
                                          </p:stCondLst>
                                        </p:cTn>
                                        <p:tgtEl>
                                          <p:spTgt spid="10"/>
                                        </p:tgtEl>
                                        <p:attrNameLst>
                                          <p:attrName>style.visibility</p:attrName>
                                        </p:attrNameLst>
                                      </p:cBhvr>
                                      <p:to>
                                        <p:strVal val="hidden"/>
                                      </p:to>
                                    </p:set>
                                  </p:childTnLst>
                                </p:cTn>
                              </p:par>
                              <p:par>
                                <p:cTn id="85" presetID="2" presetClass="exit" presetSubtype="1" fill="hold"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ppt_x"/>
                                          </p:val>
                                        </p:tav>
                                      </p:tavLst>
                                    </p:anim>
                                    <p:anim calcmode="lin" valueType="num">
                                      <p:cBhvr additive="base">
                                        <p:cTn id="87" dur="3000"/>
                                        <p:tgtEl>
                                          <p:spTgt spid="12"/>
                                        </p:tgtEl>
                                        <p:attrNameLst>
                                          <p:attrName>ppt_y</p:attrName>
                                        </p:attrNameLst>
                                      </p:cBhvr>
                                      <p:tavLst>
                                        <p:tav tm="0">
                                          <p:val>
                                            <p:strVal val="ppt_y"/>
                                          </p:val>
                                        </p:tav>
                                        <p:tav tm="100000">
                                          <p:val>
                                            <p:strVal val="0-ppt_h/2"/>
                                          </p:val>
                                        </p:tav>
                                      </p:tavLst>
                                    </p:anim>
                                    <p:set>
                                      <p:cBhvr>
                                        <p:cTn id="88" dur="1" fill="hold">
                                          <p:stCondLst>
                                            <p:cond delay="2999"/>
                                          </p:stCondLst>
                                        </p:cTn>
                                        <p:tgtEl>
                                          <p:spTgt spid="12"/>
                                        </p:tgtEl>
                                        <p:attrNameLst>
                                          <p:attrName>style.visibility</p:attrName>
                                        </p:attrNameLst>
                                      </p:cBhvr>
                                      <p:to>
                                        <p:strVal val="hidden"/>
                                      </p:to>
                                    </p:set>
                                  </p:childTnLst>
                                </p:cTn>
                              </p:par>
                              <p:par>
                                <p:cTn id="89" presetID="8" presetClass="emph" presetSubtype="0" fill="hold" nodeType="withEffect">
                                  <p:stCondLst>
                                    <p:cond delay="0"/>
                                  </p:stCondLst>
                                  <p:childTnLst>
                                    <p:animRot by="21600000">
                                      <p:cBhvr>
                                        <p:cTn id="90" dur="3000" fill="hold"/>
                                        <p:tgtEl>
                                          <p:spTgt spid="5"/>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7"/>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9"/>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11"/>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6"/>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8"/>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10"/>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2"/>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16" presetClass="entr" presetSubtype="42"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Horizontal)">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6">
                  <a:lumMod val="40000"/>
                  <a:lumOff val="60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p:spPr>
        <p:txBody>
          <a:bodyPr/>
          <a:lstStyle/>
          <a:p>
            <a:endParaRPr lang="es-ES" dirty="0"/>
          </a:p>
        </p:txBody>
      </p:sp>
      <p:pic>
        <p:nvPicPr>
          <p:cNvPr id="4" name="3 Imagen" descr="0(94).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18152513">
            <a:off x="4599681" y="5212075"/>
            <a:ext cx="1428760" cy="1357298"/>
          </a:xfrm>
          <a:prstGeom prst="teardrop">
            <a:avLst/>
          </a:prstGeom>
          <a:gradFill flip="none" rotWithShape="1">
            <a:gsLst>
              <a:gs pos="0">
                <a:schemeClr val="accent6">
                  <a:lumMod val="60000"/>
                  <a:lumOff val="40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224444">
            <a:off x="4072288" y="289129"/>
            <a:ext cx="1395036" cy="1388664"/>
          </a:xfrm>
          <a:prstGeom prst="teardrop">
            <a:avLst/>
          </a:prstGeom>
          <a:gradFill flip="none" rotWithShape="1">
            <a:gsLst>
              <a:gs pos="0">
                <a:schemeClr val="accent6">
                  <a:lumMod val="60000"/>
                  <a:lumOff val="40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8224444">
            <a:off x="4214286" y="2236649"/>
            <a:ext cx="1113151" cy="1065476"/>
          </a:xfrm>
          <a:prstGeom prst="teardrop">
            <a:avLst/>
          </a:prstGeom>
          <a:gradFill flip="none" rotWithShape="1">
            <a:gsLst>
              <a:gs pos="0">
                <a:schemeClr val="accent6">
                  <a:lumMod val="60000"/>
                  <a:lumOff val="40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791326">
            <a:off x="4217509" y="3786974"/>
            <a:ext cx="1043154" cy="1046824"/>
          </a:xfrm>
          <a:prstGeom prst="teardrop">
            <a:avLst/>
          </a:prstGeom>
          <a:gradFill flip="none" rotWithShape="1">
            <a:gsLst>
              <a:gs pos="0">
                <a:schemeClr val="accent6">
                  <a:lumMod val="60000"/>
                  <a:lumOff val="40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422173">
            <a:off x="1483878" y="2944299"/>
            <a:ext cx="1428760" cy="1357298"/>
          </a:xfrm>
          <a:prstGeom prst="teardrop">
            <a:avLst/>
          </a:prstGeom>
          <a:gradFill flip="none" rotWithShape="1">
            <a:gsLst>
              <a:gs pos="0">
                <a:schemeClr val="accent6">
                  <a:lumMod val="60000"/>
                  <a:lumOff val="40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422173">
            <a:off x="3382312" y="3015329"/>
            <a:ext cx="1132355" cy="1154487"/>
          </a:xfrm>
          <a:prstGeom prst="teardrop">
            <a:avLst/>
          </a:prstGeom>
          <a:gradFill flip="none" rotWithShape="1">
            <a:gsLst>
              <a:gs pos="0">
                <a:schemeClr val="accent6">
                  <a:lumMod val="60000"/>
                  <a:lumOff val="40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3488742">
            <a:off x="4957188" y="2945920"/>
            <a:ext cx="1132355" cy="1154487"/>
          </a:xfrm>
          <a:prstGeom prst="teardrop">
            <a:avLst/>
          </a:prstGeom>
          <a:gradFill flip="none" rotWithShape="1">
            <a:gsLst>
              <a:gs pos="0">
                <a:schemeClr val="accent6">
                  <a:lumMod val="60000"/>
                  <a:lumOff val="40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3701954">
            <a:off x="6499911" y="3145786"/>
            <a:ext cx="1395036" cy="1388664"/>
          </a:xfrm>
          <a:prstGeom prst="teardrop">
            <a:avLst/>
          </a:prstGeom>
          <a:gradFill flip="none" rotWithShape="1">
            <a:gsLst>
              <a:gs pos="0">
                <a:schemeClr val="accent6">
                  <a:lumMod val="60000"/>
                  <a:lumOff val="40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4108588">
            <a:off x="1679203" y="1520761"/>
            <a:ext cx="1428760" cy="1357298"/>
          </a:xfrm>
          <a:prstGeom prst="teardrop">
            <a:avLst/>
          </a:prstGeom>
          <a:gradFill flip="none" rotWithShape="1">
            <a:gsLst>
              <a:gs pos="0">
                <a:schemeClr val="accent6">
                  <a:lumMod val="60000"/>
                  <a:lumOff val="40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5781389">
            <a:off x="2682364" y="535080"/>
            <a:ext cx="1428760" cy="1357298"/>
          </a:xfrm>
          <a:prstGeom prst="teardrop">
            <a:avLst/>
          </a:prstGeom>
          <a:gradFill flip="none" rotWithShape="1">
            <a:gsLst>
              <a:gs pos="0">
                <a:schemeClr val="accent6">
                  <a:lumMod val="60000"/>
                  <a:lumOff val="40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0341633">
            <a:off x="5443930" y="658046"/>
            <a:ext cx="1395036" cy="1388664"/>
          </a:xfrm>
          <a:prstGeom prst="teardrop">
            <a:avLst/>
          </a:prstGeom>
          <a:gradFill flip="none" rotWithShape="1">
            <a:gsLst>
              <a:gs pos="0">
                <a:schemeClr val="accent6">
                  <a:lumMod val="60000"/>
                  <a:lumOff val="40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2154598">
            <a:off x="6356749" y="1714756"/>
            <a:ext cx="1395036" cy="1388664"/>
          </a:xfrm>
          <a:prstGeom prst="teardrop">
            <a:avLst/>
          </a:prstGeom>
          <a:gradFill flip="none" rotWithShape="1">
            <a:gsLst>
              <a:gs pos="0">
                <a:schemeClr val="accent6">
                  <a:lumMod val="60000"/>
                  <a:lumOff val="40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460581">
            <a:off x="1941605" y="4304161"/>
            <a:ext cx="1428760" cy="1357298"/>
          </a:xfrm>
          <a:prstGeom prst="teardrop">
            <a:avLst/>
          </a:prstGeom>
          <a:gradFill flip="none" rotWithShape="1">
            <a:gsLst>
              <a:gs pos="0">
                <a:schemeClr val="accent6">
                  <a:lumMod val="60000"/>
                  <a:lumOff val="40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20329691">
            <a:off x="3125810" y="5069963"/>
            <a:ext cx="1428760" cy="1357298"/>
          </a:xfrm>
          <a:prstGeom prst="teardrop">
            <a:avLst/>
          </a:prstGeom>
          <a:gradFill flip="none" rotWithShape="1">
            <a:gsLst>
              <a:gs pos="0">
                <a:schemeClr val="accent6">
                  <a:lumMod val="60000"/>
                  <a:lumOff val="40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5625044">
            <a:off x="5860168" y="4424995"/>
            <a:ext cx="1428760" cy="1357298"/>
          </a:xfrm>
          <a:prstGeom prst="teardrop">
            <a:avLst/>
          </a:prstGeom>
          <a:gradFill flip="none" rotWithShape="1">
            <a:gsLst>
              <a:gs pos="0">
                <a:schemeClr val="accent6">
                  <a:lumMod val="60000"/>
                  <a:lumOff val="4000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ppt_w</p:attrName>
                                        </p:attrNameLst>
                                      </p:cBhvr>
                                      <p:tavLst>
                                        <p:tav tm="0">
                                          <p:val>
                                            <p:fltVal val="0"/>
                                          </p:val>
                                        </p:tav>
                                        <p:tav tm="100000">
                                          <p:val>
                                            <p:strVal val="#ppt_w"/>
                                          </p:val>
                                        </p:tav>
                                      </p:tavLst>
                                    </p:anim>
                                    <p:anim calcmode="lin" valueType="num">
                                      <p:cBhvr>
                                        <p:cTn id="83" dur="3000" fill="hold"/>
                                        <p:tgtEl>
                                          <p:spTgt spid="17"/>
                                        </p:tgtEl>
                                        <p:attrNameLst>
                                          <p:attrName>ppt_h</p:attrName>
                                        </p:attrNameLst>
                                      </p:cBhvr>
                                      <p:tavLst>
                                        <p:tav tm="0">
                                          <p:val>
                                            <p:fltVal val="0"/>
                                          </p:val>
                                        </p:tav>
                                        <p:tav tm="100000">
                                          <p:val>
                                            <p:strVal val="#ppt_h"/>
                                          </p:val>
                                        </p:tav>
                                      </p:tavLst>
                                    </p:anim>
                                    <p:anim calcmode="lin" valueType="num">
                                      <p:cBhvr>
                                        <p:cTn id="84" dur="3000" fill="hold"/>
                                        <p:tgtEl>
                                          <p:spTgt spid="17"/>
                                        </p:tgtEl>
                                        <p:attrNameLst>
                                          <p:attrName>ppt_x</p:attrName>
                                        </p:attrNameLst>
                                      </p:cBhvr>
                                      <p:tavLst>
                                        <p:tav tm="0">
                                          <p:val>
                                            <p:fltVal val="0.5"/>
                                          </p:val>
                                        </p:tav>
                                        <p:tav tm="100000">
                                          <p:val>
                                            <p:strVal val="#ppt_x"/>
                                          </p:val>
                                        </p:tav>
                                      </p:tavLst>
                                    </p:anim>
                                    <p:anim calcmode="lin" valueType="num">
                                      <p:cBhvr>
                                        <p:cTn id="85" dur="3000" fill="hold"/>
                                        <p:tgtEl>
                                          <p:spTgt spid="17"/>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p:cTn id="88" dur="3000" fill="hold"/>
                                        <p:tgtEl>
                                          <p:spTgt spid="18"/>
                                        </p:tgtEl>
                                        <p:attrNameLst>
                                          <p:attrName>ppt_w</p:attrName>
                                        </p:attrNameLst>
                                      </p:cBhvr>
                                      <p:tavLst>
                                        <p:tav tm="0">
                                          <p:val>
                                            <p:fltVal val="0"/>
                                          </p:val>
                                        </p:tav>
                                        <p:tav tm="100000">
                                          <p:val>
                                            <p:strVal val="#ppt_w"/>
                                          </p:val>
                                        </p:tav>
                                      </p:tavLst>
                                    </p:anim>
                                    <p:anim calcmode="lin" valueType="num">
                                      <p:cBhvr>
                                        <p:cTn id="89" dur="3000" fill="hold"/>
                                        <p:tgtEl>
                                          <p:spTgt spid="18"/>
                                        </p:tgtEl>
                                        <p:attrNameLst>
                                          <p:attrName>ppt_h</p:attrName>
                                        </p:attrNameLst>
                                      </p:cBhvr>
                                      <p:tavLst>
                                        <p:tav tm="0">
                                          <p:val>
                                            <p:fltVal val="0"/>
                                          </p:val>
                                        </p:tav>
                                        <p:tav tm="100000">
                                          <p:val>
                                            <p:strVal val="#ppt_h"/>
                                          </p:val>
                                        </p:tav>
                                      </p:tavLst>
                                    </p:anim>
                                    <p:anim calcmode="lin" valueType="num">
                                      <p:cBhvr>
                                        <p:cTn id="90" dur="3000" fill="hold"/>
                                        <p:tgtEl>
                                          <p:spTgt spid="18"/>
                                        </p:tgtEl>
                                        <p:attrNameLst>
                                          <p:attrName>ppt_x</p:attrName>
                                        </p:attrNameLst>
                                      </p:cBhvr>
                                      <p:tavLst>
                                        <p:tav tm="0">
                                          <p:val>
                                            <p:fltVal val="0.5"/>
                                          </p:val>
                                        </p:tav>
                                        <p:tav tm="100000">
                                          <p:val>
                                            <p:strVal val="#ppt_x"/>
                                          </p:val>
                                        </p:tav>
                                      </p:tavLst>
                                    </p:anim>
                                    <p:anim calcmode="lin" valueType="num">
                                      <p:cBhvr>
                                        <p:cTn id="91" dur="3000" fill="hold"/>
                                        <p:tgtEl>
                                          <p:spTgt spid="18"/>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p:cTn id="94" dur="3000" fill="hold"/>
                                        <p:tgtEl>
                                          <p:spTgt spid="19"/>
                                        </p:tgtEl>
                                        <p:attrNameLst>
                                          <p:attrName>ppt_w</p:attrName>
                                        </p:attrNameLst>
                                      </p:cBhvr>
                                      <p:tavLst>
                                        <p:tav tm="0">
                                          <p:val>
                                            <p:fltVal val="0"/>
                                          </p:val>
                                        </p:tav>
                                        <p:tav tm="100000">
                                          <p:val>
                                            <p:strVal val="#ppt_w"/>
                                          </p:val>
                                        </p:tav>
                                      </p:tavLst>
                                    </p:anim>
                                    <p:anim calcmode="lin" valueType="num">
                                      <p:cBhvr>
                                        <p:cTn id="95" dur="3000" fill="hold"/>
                                        <p:tgtEl>
                                          <p:spTgt spid="19"/>
                                        </p:tgtEl>
                                        <p:attrNameLst>
                                          <p:attrName>ppt_h</p:attrName>
                                        </p:attrNameLst>
                                      </p:cBhvr>
                                      <p:tavLst>
                                        <p:tav tm="0">
                                          <p:val>
                                            <p:fltVal val="0"/>
                                          </p:val>
                                        </p:tav>
                                        <p:tav tm="100000">
                                          <p:val>
                                            <p:strVal val="#ppt_h"/>
                                          </p:val>
                                        </p:tav>
                                      </p:tavLst>
                                    </p:anim>
                                    <p:anim calcmode="lin" valueType="num">
                                      <p:cBhvr>
                                        <p:cTn id="96" dur="3000" fill="hold"/>
                                        <p:tgtEl>
                                          <p:spTgt spid="19"/>
                                        </p:tgtEl>
                                        <p:attrNameLst>
                                          <p:attrName>ppt_x</p:attrName>
                                        </p:attrNameLst>
                                      </p:cBhvr>
                                      <p:tavLst>
                                        <p:tav tm="0">
                                          <p:val>
                                            <p:fltVal val="0.5"/>
                                          </p:val>
                                        </p:tav>
                                        <p:tav tm="100000">
                                          <p:val>
                                            <p:strVal val="#ppt_x"/>
                                          </p:val>
                                        </p:tav>
                                      </p:tavLst>
                                    </p:anim>
                                    <p:anim calcmode="lin" valueType="num">
                                      <p:cBhvr>
                                        <p:cTn id="97" dur="3000" fill="hold"/>
                                        <p:tgtEl>
                                          <p:spTgt spid="19"/>
                                        </p:tgtEl>
                                        <p:attrNameLst>
                                          <p:attrName>ppt_y</p:attrName>
                                        </p:attrNameLst>
                                      </p:cBhvr>
                                      <p:tavLst>
                                        <p:tav tm="0">
                                          <p:val>
                                            <p:fltVal val="0.5"/>
                                          </p:val>
                                        </p:tav>
                                        <p:tav tm="100000">
                                          <p:val>
                                            <p:strVal val="#ppt_y"/>
                                          </p:val>
                                        </p:tav>
                                      </p:tavLst>
                                    </p:anim>
                                  </p:childTnLst>
                                </p:cTn>
                              </p:par>
                              <p:par>
                                <p:cTn id="98" presetID="8" presetClass="emph" presetSubtype="0" fill="hold" grpId="1" nodeType="withEffect">
                                  <p:stCondLst>
                                    <p:cond delay="0"/>
                                  </p:stCondLst>
                                  <p:childTnLst>
                                    <p:animRot by="21600000">
                                      <p:cBhvr>
                                        <p:cTn id="99" dur="3000" fill="hold"/>
                                        <p:tgtEl>
                                          <p:spTgt spid="5"/>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6"/>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7"/>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8"/>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9"/>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0"/>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1"/>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2"/>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3"/>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4"/>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5"/>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16"/>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17"/>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18"/>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9"/>
                                        </p:tgtEl>
                                        <p:attrNameLst>
                                          <p:attrName>r</p:attrName>
                                        </p:attrNameLst>
                                      </p:cBhvr>
                                    </p:animRot>
                                  </p:childTnLst>
                                </p:cTn>
                              </p:par>
                            </p:childTnLst>
                          </p:cTn>
                        </p:par>
                        <p:par>
                          <p:cTn id="128" fill="hold">
                            <p:stCondLst>
                              <p:cond delay="3000"/>
                            </p:stCondLst>
                            <p:childTnLst>
                              <p:par>
                                <p:cTn id="129" presetID="23" presetClass="exit" presetSubtype="544" fill="hold" grpId="2" nodeType="afterEffect">
                                  <p:stCondLst>
                                    <p:cond delay="0"/>
                                  </p:stCondLst>
                                  <p:childTnLst>
                                    <p:anim calcmode="lin" valueType="num">
                                      <p:cBhvr>
                                        <p:cTn id="130" dur="3000"/>
                                        <p:tgtEl>
                                          <p:spTgt spid="5"/>
                                        </p:tgtEl>
                                        <p:attrNameLst>
                                          <p:attrName>ppt_w</p:attrName>
                                        </p:attrNameLst>
                                      </p:cBhvr>
                                      <p:tavLst>
                                        <p:tav tm="0">
                                          <p:val>
                                            <p:strVal val="ppt_w"/>
                                          </p:val>
                                        </p:tav>
                                        <p:tav tm="100000">
                                          <p:val>
                                            <p:fltVal val="0"/>
                                          </p:val>
                                        </p:tav>
                                      </p:tavLst>
                                    </p:anim>
                                    <p:anim calcmode="lin" valueType="num">
                                      <p:cBhvr>
                                        <p:cTn id="131" dur="3000"/>
                                        <p:tgtEl>
                                          <p:spTgt spid="5"/>
                                        </p:tgtEl>
                                        <p:attrNameLst>
                                          <p:attrName>ppt_h</p:attrName>
                                        </p:attrNameLst>
                                      </p:cBhvr>
                                      <p:tavLst>
                                        <p:tav tm="0">
                                          <p:val>
                                            <p:strVal val="ppt_h"/>
                                          </p:val>
                                        </p:tav>
                                        <p:tav tm="100000">
                                          <p:val>
                                            <p:fltVal val="0"/>
                                          </p:val>
                                        </p:tav>
                                      </p:tavLst>
                                    </p:anim>
                                    <p:anim calcmode="lin" valueType="num">
                                      <p:cBhvr>
                                        <p:cTn id="132" dur="3000"/>
                                        <p:tgtEl>
                                          <p:spTgt spid="5"/>
                                        </p:tgtEl>
                                        <p:attrNameLst>
                                          <p:attrName>ppt_x</p:attrName>
                                        </p:attrNameLst>
                                      </p:cBhvr>
                                      <p:tavLst>
                                        <p:tav tm="0">
                                          <p:val>
                                            <p:strVal val="ppt_x"/>
                                          </p:val>
                                        </p:tav>
                                        <p:tav tm="100000">
                                          <p:val>
                                            <p:fltVal val="0.5"/>
                                          </p:val>
                                        </p:tav>
                                      </p:tavLst>
                                    </p:anim>
                                    <p:anim calcmode="lin" valueType="num">
                                      <p:cBhvr>
                                        <p:cTn id="133" dur="3000"/>
                                        <p:tgtEl>
                                          <p:spTgt spid="5"/>
                                        </p:tgtEl>
                                        <p:attrNameLst>
                                          <p:attrName>ppt_y</p:attrName>
                                        </p:attrNameLst>
                                      </p:cBhvr>
                                      <p:tavLst>
                                        <p:tav tm="0">
                                          <p:val>
                                            <p:strVal val="ppt_y"/>
                                          </p:val>
                                        </p:tav>
                                        <p:tav tm="100000">
                                          <p:val>
                                            <p:fltVal val="0.5"/>
                                          </p:val>
                                        </p:tav>
                                      </p:tavLst>
                                    </p:anim>
                                    <p:set>
                                      <p:cBhvr>
                                        <p:cTn id="134" dur="1" fill="hold">
                                          <p:stCondLst>
                                            <p:cond delay="2999"/>
                                          </p:stCondLst>
                                        </p:cTn>
                                        <p:tgtEl>
                                          <p:spTgt spid="5"/>
                                        </p:tgtEl>
                                        <p:attrNameLst>
                                          <p:attrName>style.visibility</p:attrName>
                                        </p:attrNameLst>
                                      </p:cBhvr>
                                      <p:to>
                                        <p:strVal val="hidden"/>
                                      </p:to>
                                    </p:set>
                                  </p:childTnLst>
                                </p:cTn>
                              </p:par>
                              <p:par>
                                <p:cTn id="135" presetID="23" presetClass="exit" presetSubtype="544" fill="hold" grpId="2" nodeType="withEffect">
                                  <p:stCondLst>
                                    <p:cond delay="0"/>
                                  </p:stCondLst>
                                  <p:childTnLst>
                                    <p:anim calcmode="lin" valueType="num">
                                      <p:cBhvr>
                                        <p:cTn id="136" dur="3000"/>
                                        <p:tgtEl>
                                          <p:spTgt spid="6"/>
                                        </p:tgtEl>
                                        <p:attrNameLst>
                                          <p:attrName>ppt_w</p:attrName>
                                        </p:attrNameLst>
                                      </p:cBhvr>
                                      <p:tavLst>
                                        <p:tav tm="0">
                                          <p:val>
                                            <p:strVal val="ppt_w"/>
                                          </p:val>
                                        </p:tav>
                                        <p:tav tm="100000">
                                          <p:val>
                                            <p:fltVal val="0"/>
                                          </p:val>
                                        </p:tav>
                                      </p:tavLst>
                                    </p:anim>
                                    <p:anim calcmode="lin" valueType="num">
                                      <p:cBhvr>
                                        <p:cTn id="137" dur="3000"/>
                                        <p:tgtEl>
                                          <p:spTgt spid="6"/>
                                        </p:tgtEl>
                                        <p:attrNameLst>
                                          <p:attrName>ppt_h</p:attrName>
                                        </p:attrNameLst>
                                      </p:cBhvr>
                                      <p:tavLst>
                                        <p:tav tm="0">
                                          <p:val>
                                            <p:strVal val="ppt_h"/>
                                          </p:val>
                                        </p:tav>
                                        <p:tav tm="100000">
                                          <p:val>
                                            <p:fltVal val="0"/>
                                          </p:val>
                                        </p:tav>
                                      </p:tavLst>
                                    </p:anim>
                                    <p:anim calcmode="lin" valueType="num">
                                      <p:cBhvr>
                                        <p:cTn id="138" dur="3000"/>
                                        <p:tgtEl>
                                          <p:spTgt spid="6"/>
                                        </p:tgtEl>
                                        <p:attrNameLst>
                                          <p:attrName>ppt_x</p:attrName>
                                        </p:attrNameLst>
                                      </p:cBhvr>
                                      <p:tavLst>
                                        <p:tav tm="0">
                                          <p:val>
                                            <p:strVal val="ppt_x"/>
                                          </p:val>
                                        </p:tav>
                                        <p:tav tm="100000">
                                          <p:val>
                                            <p:fltVal val="0.5"/>
                                          </p:val>
                                        </p:tav>
                                      </p:tavLst>
                                    </p:anim>
                                    <p:anim calcmode="lin" valueType="num">
                                      <p:cBhvr>
                                        <p:cTn id="139" dur="3000"/>
                                        <p:tgtEl>
                                          <p:spTgt spid="6"/>
                                        </p:tgtEl>
                                        <p:attrNameLst>
                                          <p:attrName>ppt_y</p:attrName>
                                        </p:attrNameLst>
                                      </p:cBhvr>
                                      <p:tavLst>
                                        <p:tav tm="0">
                                          <p:val>
                                            <p:strVal val="ppt_y"/>
                                          </p:val>
                                        </p:tav>
                                        <p:tav tm="100000">
                                          <p:val>
                                            <p:fltVal val="0.5"/>
                                          </p:val>
                                        </p:tav>
                                      </p:tavLst>
                                    </p:anim>
                                    <p:set>
                                      <p:cBhvr>
                                        <p:cTn id="140" dur="1" fill="hold">
                                          <p:stCondLst>
                                            <p:cond delay="2999"/>
                                          </p:stCondLst>
                                        </p:cTn>
                                        <p:tgtEl>
                                          <p:spTgt spid="6"/>
                                        </p:tgtEl>
                                        <p:attrNameLst>
                                          <p:attrName>style.visibility</p:attrName>
                                        </p:attrNameLst>
                                      </p:cBhvr>
                                      <p:to>
                                        <p:strVal val="hidden"/>
                                      </p:to>
                                    </p:set>
                                  </p:childTnLst>
                                </p:cTn>
                              </p:par>
                              <p:par>
                                <p:cTn id="141" presetID="23" presetClass="exit" presetSubtype="544" fill="hold" grpId="2" nodeType="withEffect">
                                  <p:stCondLst>
                                    <p:cond delay="0"/>
                                  </p:stCondLst>
                                  <p:childTnLst>
                                    <p:anim calcmode="lin" valueType="num">
                                      <p:cBhvr>
                                        <p:cTn id="142" dur="3000"/>
                                        <p:tgtEl>
                                          <p:spTgt spid="7"/>
                                        </p:tgtEl>
                                        <p:attrNameLst>
                                          <p:attrName>ppt_w</p:attrName>
                                        </p:attrNameLst>
                                      </p:cBhvr>
                                      <p:tavLst>
                                        <p:tav tm="0">
                                          <p:val>
                                            <p:strVal val="ppt_w"/>
                                          </p:val>
                                        </p:tav>
                                        <p:tav tm="100000">
                                          <p:val>
                                            <p:fltVal val="0"/>
                                          </p:val>
                                        </p:tav>
                                      </p:tavLst>
                                    </p:anim>
                                    <p:anim calcmode="lin" valueType="num">
                                      <p:cBhvr>
                                        <p:cTn id="143" dur="3000"/>
                                        <p:tgtEl>
                                          <p:spTgt spid="7"/>
                                        </p:tgtEl>
                                        <p:attrNameLst>
                                          <p:attrName>ppt_h</p:attrName>
                                        </p:attrNameLst>
                                      </p:cBhvr>
                                      <p:tavLst>
                                        <p:tav tm="0">
                                          <p:val>
                                            <p:strVal val="ppt_h"/>
                                          </p:val>
                                        </p:tav>
                                        <p:tav tm="100000">
                                          <p:val>
                                            <p:fltVal val="0"/>
                                          </p:val>
                                        </p:tav>
                                      </p:tavLst>
                                    </p:anim>
                                    <p:anim calcmode="lin" valueType="num">
                                      <p:cBhvr>
                                        <p:cTn id="144" dur="3000"/>
                                        <p:tgtEl>
                                          <p:spTgt spid="7"/>
                                        </p:tgtEl>
                                        <p:attrNameLst>
                                          <p:attrName>ppt_x</p:attrName>
                                        </p:attrNameLst>
                                      </p:cBhvr>
                                      <p:tavLst>
                                        <p:tav tm="0">
                                          <p:val>
                                            <p:strVal val="ppt_x"/>
                                          </p:val>
                                        </p:tav>
                                        <p:tav tm="100000">
                                          <p:val>
                                            <p:fltVal val="0.5"/>
                                          </p:val>
                                        </p:tav>
                                      </p:tavLst>
                                    </p:anim>
                                    <p:anim calcmode="lin" valueType="num">
                                      <p:cBhvr>
                                        <p:cTn id="145" dur="3000"/>
                                        <p:tgtEl>
                                          <p:spTgt spid="7"/>
                                        </p:tgtEl>
                                        <p:attrNameLst>
                                          <p:attrName>ppt_y</p:attrName>
                                        </p:attrNameLst>
                                      </p:cBhvr>
                                      <p:tavLst>
                                        <p:tav tm="0">
                                          <p:val>
                                            <p:strVal val="ppt_y"/>
                                          </p:val>
                                        </p:tav>
                                        <p:tav tm="100000">
                                          <p:val>
                                            <p:fltVal val="0.5"/>
                                          </p:val>
                                        </p:tav>
                                      </p:tavLst>
                                    </p:anim>
                                    <p:set>
                                      <p:cBhvr>
                                        <p:cTn id="146" dur="1" fill="hold">
                                          <p:stCondLst>
                                            <p:cond delay="2999"/>
                                          </p:stCondLst>
                                        </p:cTn>
                                        <p:tgtEl>
                                          <p:spTgt spid="7"/>
                                        </p:tgtEl>
                                        <p:attrNameLst>
                                          <p:attrName>style.visibility</p:attrName>
                                        </p:attrNameLst>
                                      </p:cBhvr>
                                      <p:to>
                                        <p:strVal val="hidden"/>
                                      </p:to>
                                    </p:set>
                                  </p:childTnLst>
                                </p:cTn>
                              </p:par>
                              <p:par>
                                <p:cTn id="147" presetID="23" presetClass="exit" presetSubtype="544" fill="hold" grpId="2" nodeType="withEffect">
                                  <p:stCondLst>
                                    <p:cond delay="0"/>
                                  </p:stCondLst>
                                  <p:childTnLst>
                                    <p:anim calcmode="lin" valueType="num">
                                      <p:cBhvr>
                                        <p:cTn id="148" dur="3000"/>
                                        <p:tgtEl>
                                          <p:spTgt spid="8"/>
                                        </p:tgtEl>
                                        <p:attrNameLst>
                                          <p:attrName>ppt_w</p:attrName>
                                        </p:attrNameLst>
                                      </p:cBhvr>
                                      <p:tavLst>
                                        <p:tav tm="0">
                                          <p:val>
                                            <p:strVal val="ppt_w"/>
                                          </p:val>
                                        </p:tav>
                                        <p:tav tm="100000">
                                          <p:val>
                                            <p:fltVal val="0"/>
                                          </p:val>
                                        </p:tav>
                                      </p:tavLst>
                                    </p:anim>
                                    <p:anim calcmode="lin" valueType="num">
                                      <p:cBhvr>
                                        <p:cTn id="149" dur="3000"/>
                                        <p:tgtEl>
                                          <p:spTgt spid="8"/>
                                        </p:tgtEl>
                                        <p:attrNameLst>
                                          <p:attrName>ppt_h</p:attrName>
                                        </p:attrNameLst>
                                      </p:cBhvr>
                                      <p:tavLst>
                                        <p:tav tm="0">
                                          <p:val>
                                            <p:strVal val="ppt_h"/>
                                          </p:val>
                                        </p:tav>
                                        <p:tav tm="100000">
                                          <p:val>
                                            <p:fltVal val="0"/>
                                          </p:val>
                                        </p:tav>
                                      </p:tavLst>
                                    </p:anim>
                                    <p:anim calcmode="lin" valueType="num">
                                      <p:cBhvr>
                                        <p:cTn id="150" dur="3000"/>
                                        <p:tgtEl>
                                          <p:spTgt spid="8"/>
                                        </p:tgtEl>
                                        <p:attrNameLst>
                                          <p:attrName>ppt_x</p:attrName>
                                        </p:attrNameLst>
                                      </p:cBhvr>
                                      <p:tavLst>
                                        <p:tav tm="0">
                                          <p:val>
                                            <p:strVal val="ppt_x"/>
                                          </p:val>
                                        </p:tav>
                                        <p:tav tm="100000">
                                          <p:val>
                                            <p:fltVal val="0.5"/>
                                          </p:val>
                                        </p:tav>
                                      </p:tavLst>
                                    </p:anim>
                                    <p:anim calcmode="lin" valueType="num">
                                      <p:cBhvr>
                                        <p:cTn id="151" dur="3000"/>
                                        <p:tgtEl>
                                          <p:spTgt spid="8"/>
                                        </p:tgtEl>
                                        <p:attrNameLst>
                                          <p:attrName>ppt_y</p:attrName>
                                        </p:attrNameLst>
                                      </p:cBhvr>
                                      <p:tavLst>
                                        <p:tav tm="0">
                                          <p:val>
                                            <p:strVal val="ppt_y"/>
                                          </p:val>
                                        </p:tav>
                                        <p:tav tm="100000">
                                          <p:val>
                                            <p:fltVal val="0.5"/>
                                          </p:val>
                                        </p:tav>
                                      </p:tavLst>
                                    </p:anim>
                                    <p:set>
                                      <p:cBhvr>
                                        <p:cTn id="152" dur="1" fill="hold">
                                          <p:stCondLst>
                                            <p:cond delay="2999"/>
                                          </p:stCondLst>
                                        </p:cTn>
                                        <p:tgtEl>
                                          <p:spTgt spid="8"/>
                                        </p:tgtEl>
                                        <p:attrNameLst>
                                          <p:attrName>style.visibility</p:attrName>
                                        </p:attrNameLst>
                                      </p:cBhvr>
                                      <p:to>
                                        <p:strVal val="hidden"/>
                                      </p:to>
                                    </p:set>
                                  </p:childTnLst>
                                </p:cTn>
                              </p:par>
                              <p:par>
                                <p:cTn id="153" presetID="23" presetClass="exit" presetSubtype="544" fill="hold" grpId="2" nodeType="withEffect">
                                  <p:stCondLst>
                                    <p:cond delay="0"/>
                                  </p:stCondLst>
                                  <p:childTnLst>
                                    <p:anim calcmode="lin" valueType="num">
                                      <p:cBhvr>
                                        <p:cTn id="154" dur="3000"/>
                                        <p:tgtEl>
                                          <p:spTgt spid="9"/>
                                        </p:tgtEl>
                                        <p:attrNameLst>
                                          <p:attrName>ppt_w</p:attrName>
                                        </p:attrNameLst>
                                      </p:cBhvr>
                                      <p:tavLst>
                                        <p:tav tm="0">
                                          <p:val>
                                            <p:strVal val="ppt_w"/>
                                          </p:val>
                                        </p:tav>
                                        <p:tav tm="100000">
                                          <p:val>
                                            <p:fltVal val="0"/>
                                          </p:val>
                                        </p:tav>
                                      </p:tavLst>
                                    </p:anim>
                                    <p:anim calcmode="lin" valueType="num">
                                      <p:cBhvr>
                                        <p:cTn id="155" dur="3000"/>
                                        <p:tgtEl>
                                          <p:spTgt spid="9"/>
                                        </p:tgtEl>
                                        <p:attrNameLst>
                                          <p:attrName>ppt_h</p:attrName>
                                        </p:attrNameLst>
                                      </p:cBhvr>
                                      <p:tavLst>
                                        <p:tav tm="0">
                                          <p:val>
                                            <p:strVal val="ppt_h"/>
                                          </p:val>
                                        </p:tav>
                                        <p:tav tm="100000">
                                          <p:val>
                                            <p:fltVal val="0"/>
                                          </p:val>
                                        </p:tav>
                                      </p:tavLst>
                                    </p:anim>
                                    <p:anim calcmode="lin" valueType="num">
                                      <p:cBhvr>
                                        <p:cTn id="156" dur="3000"/>
                                        <p:tgtEl>
                                          <p:spTgt spid="9"/>
                                        </p:tgtEl>
                                        <p:attrNameLst>
                                          <p:attrName>ppt_x</p:attrName>
                                        </p:attrNameLst>
                                      </p:cBhvr>
                                      <p:tavLst>
                                        <p:tav tm="0">
                                          <p:val>
                                            <p:strVal val="ppt_x"/>
                                          </p:val>
                                        </p:tav>
                                        <p:tav tm="100000">
                                          <p:val>
                                            <p:fltVal val="0.5"/>
                                          </p:val>
                                        </p:tav>
                                      </p:tavLst>
                                    </p:anim>
                                    <p:anim calcmode="lin" valueType="num">
                                      <p:cBhvr>
                                        <p:cTn id="157" dur="3000"/>
                                        <p:tgtEl>
                                          <p:spTgt spid="9"/>
                                        </p:tgtEl>
                                        <p:attrNameLst>
                                          <p:attrName>ppt_y</p:attrName>
                                        </p:attrNameLst>
                                      </p:cBhvr>
                                      <p:tavLst>
                                        <p:tav tm="0">
                                          <p:val>
                                            <p:strVal val="ppt_y"/>
                                          </p:val>
                                        </p:tav>
                                        <p:tav tm="100000">
                                          <p:val>
                                            <p:fltVal val="0.5"/>
                                          </p:val>
                                        </p:tav>
                                      </p:tavLst>
                                    </p:anim>
                                    <p:set>
                                      <p:cBhvr>
                                        <p:cTn id="158" dur="1" fill="hold">
                                          <p:stCondLst>
                                            <p:cond delay="2999"/>
                                          </p:stCondLst>
                                        </p:cTn>
                                        <p:tgtEl>
                                          <p:spTgt spid="9"/>
                                        </p:tgtEl>
                                        <p:attrNameLst>
                                          <p:attrName>style.visibility</p:attrName>
                                        </p:attrNameLst>
                                      </p:cBhvr>
                                      <p:to>
                                        <p:strVal val="hidden"/>
                                      </p:to>
                                    </p:set>
                                  </p:childTnLst>
                                </p:cTn>
                              </p:par>
                              <p:par>
                                <p:cTn id="159" presetID="23" presetClass="exit" presetSubtype="544" fill="hold" grpId="2" nodeType="withEffect">
                                  <p:stCondLst>
                                    <p:cond delay="0"/>
                                  </p:stCondLst>
                                  <p:childTnLst>
                                    <p:anim calcmode="lin" valueType="num">
                                      <p:cBhvr>
                                        <p:cTn id="160" dur="3000"/>
                                        <p:tgtEl>
                                          <p:spTgt spid="10"/>
                                        </p:tgtEl>
                                        <p:attrNameLst>
                                          <p:attrName>ppt_w</p:attrName>
                                        </p:attrNameLst>
                                      </p:cBhvr>
                                      <p:tavLst>
                                        <p:tav tm="0">
                                          <p:val>
                                            <p:strVal val="ppt_w"/>
                                          </p:val>
                                        </p:tav>
                                        <p:tav tm="100000">
                                          <p:val>
                                            <p:fltVal val="0"/>
                                          </p:val>
                                        </p:tav>
                                      </p:tavLst>
                                    </p:anim>
                                    <p:anim calcmode="lin" valueType="num">
                                      <p:cBhvr>
                                        <p:cTn id="161" dur="3000"/>
                                        <p:tgtEl>
                                          <p:spTgt spid="10"/>
                                        </p:tgtEl>
                                        <p:attrNameLst>
                                          <p:attrName>ppt_h</p:attrName>
                                        </p:attrNameLst>
                                      </p:cBhvr>
                                      <p:tavLst>
                                        <p:tav tm="0">
                                          <p:val>
                                            <p:strVal val="ppt_h"/>
                                          </p:val>
                                        </p:tav>
                                        <p:tav tm="100000">
                                          <p:val>
                                            <p:fltVal val="0"/>
                                          </p:val>
                                        </p:tav>
                                      </p:tavLst>
                                    </p:anim>
                                    <p:anim calcmode="lin" valueType="num">
                                      <p:cBhvr>
                                        <p:cTn id="162" dur="3000"/>
                                        <p:tgtEl>
                                          <p:spTgt spid="10"/>
                                        </p:tgtEl>
                                        <p:attrNameLst>
                                          <p:attrName>ppt_x</p:attrName>
                                        </p:attrNameLst>
                                      </p:cBhvr>
                                      <p:tavLst>
                                        <p:tav tm="0">
                                          <p:val>
                                            <p:strVal val="ppt_x"/>
                                          </p:val>
                                        </p:tav>
                                        <p:tav tm="100000">
                                          <p:val>
                                            <p:fltVal val="0.5"/>
                                          </p:val>
                                        </p:tav>
                                      </p:tavLst>
                                    </p:anim>
                                    <p:anim calcmode="lin" valueType="num">
                                      <p:cBhvr>
                                        <p:cTn id="163" dur="3000"/>
                                        <p:tgtEl>
                                          <p:spTgt spid="10"/>
                                        </p:tgtEl>
                                        <p:attrNameLst>
                                          <p:attrName>ppt_y</p:attrName>
                                        </p:attrNameLst>
                                      </p:cBhvr>
                                      <p:tavLst>
                                        <p:tav tm="0">
                                          <p:val>
                                            <p:strVal val="ppt_y"/>
                                          </p:val>
                                        </p:tav>
                                        <p:tav tm="100000">
                                          <p:val>
                                            <p:fltVal val="0.5"/>
                                          </p:val>
                                        </p:tav>
                                      </p:tavLst>
                                    </p:anim>
                                    <p:set>
                                      <p:cBhvr>
                                        <p:cTn id="164" dur="1" fill="hold">
                                          <p:stCondLst>
                                            <p:cond delay="2999"/>
                                          </p:stCondLst>
                                        </p:cTn>
                                        <p:tgtEl>
                                          <p:spTgt spid="10"/>
                                        </p:tgtEl>
                                        <p:attrNameLst>
                                          <p:attrName>style.visibility</p:attrName>
                                        </p:attrNameLst>
                                      </p:cBhvr>
                                      <p:to>
                                        <p:strVal val="hidden"/>
                                      </p:to>
                                    </p:set>
                                  </p:childTnLst>
                                </p:cTn>
                              </p:par>
                              <p:par>
                                <p:cTn id="165" presetID="23" presetClass="exit" presetSubtype="544" fill="hold" grpId="2" nodeType="withEffect">
                                  <p:stCondLst>
                                    <p:cond delay="0"/>
                                  </p:stCondLst>
                                  <p:childTnLst>
                                    <p:anim calcmode="lin" valueType="num">
                                      <p:cBhvr>
                                        <p:cTn id="166" dur="3000"/>
                                        <p:tgtEl>
                                          <p:spTgt spid="11"/>
                                        </p:tgtEl>
                                        <p:attrNameLst>
                                          <p:attrName>ppt_w</p:attrName>
                                        </p:attrNameLst>
                                      </p:cBhvr>
                                      <p:tavLst>
                                        <p:tav tm="0">
                                          <p:val>
                                            <p:strVal val="ppt_w"/>
                                          </p:val>
                                        </p:tav>
                                        <p:tav tm="100000">
                                          <p:val>
                                            <p:fltVal val="0"/>
                                          </p:val>
                                        </p:tav>
                                      </p:tavLst>
                                    </p:anim>
                                    <p:anim calcmode="lin" valueType="num">
                                      <p:cBhvr>
                                        <p:cTn id="167" dur="3000"/>
                                        <p:tgtEl>
                                          <p:spTgt spid="11"/>
                                        </p:tgtEl>
                                        <p:attrNameLst>
                                          <p:attrName>ppt_h</p:attrName>
                                        </p:attrNameLst>
                                      </p:cBhvr>
                                      <p:tavLst>
                                        <p:tav tm="0">
                                          <p:val>
                                            <p:strVal val="ppt_h"/>
                                          </p:val>
                                        </p:tav>
                                        <p:tav tm="100000">
                                          <p:val>
                                            <p:fltVal val="0"/>
                                          </p:val>
                                        </p:tav>
                                      </p:tavLst>
                                    </p:anim>
                                    <p:anim calcmode="lin" valueType="num">
                                      <p:cBhvr>
                                        <p:cTn id="168" dur="3000"/>
                                        <p:tgtEl>
                                          <p:spTgt spid="11"/>
                                        </p:tgtEl>
                                        <p:attrNameLst>
                                          <p:attrName>ppt_x</p:attrName>
                                        </p:attrNameLst>
                                      </p:cBhvr>
                                      <p:tavLst>
                                        <p:tav tm="0">
                                          <p:val>
                                            <p:strVal val="ppt_x"/>
                                          </p:val>
                                        </p:tav>
                                        <p:tav tm="100000">
                                          <p:val>
                                            <p:fltVal val="0.5"/>
                                          </p:val>
                                        </p:tav>
                                      </p:tavLst>
                                    </p:anim>
                                    <p:anim calcmode="lin" valueType="num">
                                      <p:cBhvr>
                                        <p:cTn id="169" dur="3000"/>
                                        <p:tgtEl>
                                          <p:spTgt spid="11"/>
                                        </p:tgtEl>
                                        <p:attrNameLst>
                                          <p:attrName>ppt_y</p:attrName>
                                        </p:attrNameLst>
                                      </p:cBhvr>
                                      <p:tavLst>
                                        <p:tav tm="0">
                                          <p:val>
                                            <p:strVal val="ppt_y"/>
                                          </p:val>
                                        </p:tav>
                                        <p:tav tm="100000">
                                          <p:val>
                                            <p:fltVal val="0.5"/>
                                          </p:val>
                                        </p:tav>
                                      </p:tavLst>
                                    </p:anim>
                                    <p:set>
                                      <p:cBhvr>
                                        <p:cTn id="170" dur="1" fill="hold">
                                          <p:stCondLst>
                                            <p:cond delay="2999"/>
                                          </p:stCondLst>
                                        </p:cTn>
                                        <p:tgtEl>
                                          <p:spTgt spid="11"/>
                                        </p:tgtEl>
                                        <p:attrNameLst>
                                          <p:attrName>style.visibility</p:attrName>
                                        </p:attrNameLst>
                                      </p:cBhvr>
                                      <p:to>
                                        <p:strVal val="hidden"/>
                                      </p:to>
                                    </p:set>
                                  </p:childTnLst>
                                </p:cTn>
                              </p:par>
                              <p:par>
                                <p:cTn id="171" presetID="23" presetClass="exit" presetSubtype="544" fill="hold" grpId="2" nodeType="withEffect">
                                  <p:stCondLst>
                                    <p:cond delay="0"/>
                                  </p:stCondLst>
                                  <p:childTnLst>
                                    <p:anim calcmode="lin" valueType="num">
                                      <p:cBhvr>
                                        <p:cTn id="172" dur="3000"/>
                                        <p:tgtEl>
                                          <p:spTgt spid="12"/>
                                        </p:tgtEl>
                                        <p:attrNameLst>
                                          <p:attrName>ppt_w</p:attrName>
                                        </p:attrNameLst>
                                      </p:cBhvr>
                                      <p:tavLst>
                                        <p:tav tm="0">
                                          <p:val>
                                            <p:strVal val="ppt_w"/>
                                          </p:val>
                                        </p:tav>
                                        <p:tav tm="100000">
                                          <p:val>
                                            <p:fltVal val="0"/>
                                          </p:val>
                                        </p:tav>
                                      </p:tavLst>
                                    </p:anim>
                                    <p:anim calcmode="lin" valueType="num">
                                      <p:cBhvr>
                                        <p:cTn id="173" dur="3000"/>
                                        <p:tgtEl>
                                          <p:spTgt spid="12"/>
                                        </p:tgtEl>
                                        <p:attrNameLst>
                                          <p:attrName>ppt_h</p:attrName>
                                        </p:attrNameLst>
                                      </p:cBhvr>
                                      <p:tavLst>
                                        <p:tav tm="0">
                                          <p:val>
                                            <p:strVal val="ppt_h"/>
                                          </p:val>
                                        </p:tav>
                                        <p:tav tm="100000">
                                          <p:val>
                                            <p:fltVal val="0"/>
                                          </p:val>
                                        </p:tav>
                                      </p:tavLst>
                                    </p:anim>
                                    <p:anim calcmode="lin" valueType="num">
                                      <p:cBhvr>
                                        <p:cTn id="174" dur="3000"/>
                                        <p:tgtEl>
                                          <p:spTgt spid="12"/>
                                        </p:tgtEl>
                                        <p:attrNameLst>
                                          <p:attrName>ppt_x</p:attrName>
                                        </p:attrNameLst>
                                      </p:cBhvr>
                                      <p:tavLst>
                                        <p:tav tm="0">
                                          <p:val>
                                            <p:strVal val="ppt_x"/>
                                          </p:val>
                                        </p:tav>
                                        <p:tav tm="100000">
                                          <p:val>
                                            <p:fltVal val="0.5"/>
                                          </p:val>
                                        </p:tav>
                                      </p:tavLst>
                                    </p:anim>
                                    <p:anim calcmode="lin" valueType="num">
                                      <p:cBhvr>
                                        <p:cTn id="175" dur="3000"/>
                                        <p:tgtEl>
                                          <p:spTgt spid="12"/>
                                        </p:tgtEl>
                                        <p:attrNameLst>
                                          <p:attrName>ppt_y</p:attrName>
                                        </p:attrNameLst>
                                      </p:cBhvr>
                                      <p:tavLst>
                                        <p:tav tm="0">
                                          <p:val>
                                            <p:strVal val="ppt_y"/>
                                          </p:val>
                                        </p:tav>
                                        <p:tav tm="100000">
                                          <p:val>
                                            <p:fltVal val="0.5"/>
                                          </p:val>
                                        </p:tav>
                                      </p:tavLst>
                                    </p:anim>
                                    <p:set>
                                      <p:cBhvr>
                                        <p:cTn id="176" dur="1" fill="hold">
                                          <p:stCondLst>
                                            <p:cond delay="2999"/>
                                          </p:stCondLst>
                                        </p:cTn>
                                        <p:tgtEl>
                                          <p:spTgt spid="12"/>
                                        </p:tgtEl>
                                        <p:attrNameLst>
                                          <p:attrName>style.visibility</p:attrName>
                                        </p:attrNameLst>
                                      </p:cBhvr>
                                      <p:to>
                                        <p:strVal val="hidden"/>
                                      </p:to>
                                    </p:set>
                                  </p:childTnLst>
                                </p:cTn>
                              </p:par>
                              <p:par>
                                <p:cTn id="177" presetID="23" presetClass="exit" presetSubtype="544" fill="hold" grpId="2" nodeType="withEffect">
                                  <p:stCondLst>
                                    <p:cond delay="0"/>
                                  </p:stCondLst>
                                  <p:childTnLst>
                                    <p:anim calcmode="lin" valueType="num">
                                      <p:cBhvr>
                                        <p:cTn id="178" dur="3000"/>
                                        <p:tgtEl>
                                          <p:spTgt spid="13"/>
                                        </p:tgtEl>
                                        <p:attrNameLst>
                                          <p:attrName>ppt_w</p:attrName>
                                        </p:attrNameLst>
                                      </p:cBhvr>
                                      <p:tavLst>
                                        <p:tav tm="0">
                                          <p:val>
                                            <p:strVal val="ppt_w"/>
                                          </p:val>
                                        </p:tav>
                                        <p:tav tm="100000">
                                          <p:val>
                                            <p:fltVal val="0"/>
                                          </p:val>
                                        </p:tav>
                                      </p:tavLst>
                                    </p:anim>
                                    <p:anim calcmode="lin" valueType="num">
                                      <p:cBhvr>
                                        <p:cTn id="179" dur="3000"/>
                                        <p:tgtEl>
                                          <p:spTgt spid="13"/>
                                        </p:tgtEl>
                                        <p:attrNameLst>
                                          <p:attrName>ppt_h</p:attrName>
                                        </p:attrNameLst>
                                      </p:cBhvr>
                                      <p:tavLst>
                                        <p:tav tm="0">
                                          <p:val>
                                            <p:strVal val="ppt_h"/>
                                          </p:val>
                                        </p:tav>
                                        <p:tav tm="100000">
                                          <p:val>
                                            <p:fltVal val="0"/>
                                          </p:val>
                                        </p:tav>
                                      </p:tavLst>
                                    </p:anim>
                                    <p:anim calcmode="lin" valueType="num">
                                      <p:cBhvr>
                                        <p:cTn id="180" dur="3000"/>
                                        <p:tgtEl>
                                          <p:spTgt spid="13"/>
                                        </p:tgtEl>
                                        <p:attrNameLst>
                                          <p:attrName>ppt_x</p:attrName>
                                        </p:attrNameLst>
                                      </p:cBhvr>
                                      <p:tavLst>
                                        <p:tav tm="0">
                                          <p:val>
                                            <p:strVal val="ppt_x"/>
                                          </p:val>
                                        </p:tav>
                                        <p:tav tm="100000">
                                          <p:val>
                                            <p:fltVal val="0.5"/>
                                          </p:val>
                                        </p:tav>
                                      </p:tavLst>
                                    </p:anim>
                                    <p:anim calcmode="lin" valueType="num">
                                      <p:cBhvr>
                                        <p:cTn id="181" dur="3000"/>
                                        <p:tgtEl>
                                          <p:spTgt spid="13"/>
                                        </p:tgtEl>
                                        <p:attrNameLst>
                                          <p:attrName>ppt_y</p:attrName>
                                        </p:attrNameLst>
                                      </p:cBhvr>
                                      <p:tavLst>
                                        <p:tav tm="0">
                                          <p:val>
                                            <p:strVal val="ppt_y"/>
                                          </p:val>
                                        </p:tav>
                                        <p:tav tm="100000">
                                          <p:val>
                                            <p:fltVal val="0.5"/>
                                          </p:val>
                                        </p:tav>
                                      </p:tavLst>
                                    </p:anim>
                                    <p:set>
                                      <p:cBhvr>
                                        <p:cTn id="182" dur="1" fill="hold">
                                          <p:stCondLst>
                                            <p:cond delay="2999"/>
                                          </p:stCondLst>
                                        </p:cTn>
                                        <p:tgtEl>
                                          <p:spTgt spid="13"/>
                                        </p:tgtEl>
                                        <p:attrNameLst>
                                          <p:attrName>style.visibility</p:attrName>
                                        </p:attrNameLst>
                                      </p:cBhvr>
                                      <p:to>
                                        <p:strVal val="hidden"/>
                                      </p:to>
                                    </p:set>
                                  </p:childTnLst>
                                </p:cTn>
                              </p:par>
                              <p:par>
                                <p:cTn id="183" presetID="23" presetClass="exit" presetSubtype="544" fill="hold" grpId="2" nodeType="withEffect">
                                  <p:stCondLst>
                                    <p:cond delay="0"/>
                                  </p:stCondLst>
                                  <p:childTnLst>
                                    <p:anim calcmode="lin" valueType="num">
                                      <p:cBhvr>
                                        <p:cTn id="184" dur="3000"/>
                                        <p:tgtEl>
                                          <p:spTgt spid="14"/>
                                        </p:tgtEl>
                                        <p:attrNameLst>
                                          <p:attrName>ppt_w</p:attrName>
                                        </p:attrNameLst>
                                      </p:cBhvr>
                                      <p:tavLst>
                                        <p:tav tm="0">
                                          <p:val>
                                            <p:strVal val="ppt_w"/>
                                          </p:val>
                                        </p:tav>
                                        <p:tav tm="100000">
                                          <p:val>
                                            <p:fltVal val="0"/>
                                          </p:val>
                                        </p:tav>
                                      </p:tavLst>
                                    </p:anim>
                                    <p:anim calcmode="lin" valueType="num">
                                      <p:cBhvr>
                                        <p:cTn id="185" dur="3000"/>
                                        <p:tgtEl>
                                          <p:spTgt spid="14"/>
                                        </p:tgtEl>
                                        <p:attrNameLst>
                                          <p:attrName>ppt_h</p:attrName>
                                        </p:attrNameLst>
                                      </p:cBhvr>
                                      <p:tavLst>
                                        <p:tav tm="0">
                                          <p:val>
                                            <p:strVal val="ppt_h"/>
                                          </p:val>
                                        </p:tav>
                                        <p:tav tm="100000">
                                          <p:val>
                                            <p:fltVal val="0"/>
                                          </p:val>
                                        </p:tav>
                                      </p:tavLst>
                                    </p:anim>
                                    <p:anim calcmode="lin" valueType="num">
                                      <p:cBhvr>
                                        <p:cTn id="186" dur="3000"/>
                                        <p:tgtEl>
                                          <p:spTgt spid="14"/>
                                        </p:tgtEl>
                                        <p:attrNameLst>
                                          <p:attrName>ppt_x</p:attrName>
                                        </p:attrNameLst>
                                      </p:cBhvr>
                                      <p:tavLst>
                                        <p:tav tm="0">
                                          <p:val>
                                            <p:strVal val="ppt_x"/>
                                          </p:val>
                                        </p:tav>
                                        <p:tav tm="100000">
                                          <p:val>
                                            <p:fltVal val="0.5"/>
                                          </p:val>
                                        </p:tav>
                                      </p:tavLst>
                                    </p:anim>
                                    <p:anim calcmode="lin" valueType="num">
                                      <p:cBhvr>
                                        <p:cTn id="187" dur="3000"/>
                                        <p:tgtEl>
                                          <p:spTgt spid="14"/>
                                        </p:tgtEl>
                                        <p:attrNameLst>
                                          <p:attrName>ppt_y</p:attrName>
                                        </p:attrNameLst>
                                      </p:cBhvr>
                                      <p:tavLst>
                                        <p:tav tm="0">
                                          <p:val>
                                            <p:strVal val="ppt_y"/>
                                          </p:val>
                                        </p:tav>
                                        <p:tav tm="100000">
                                          <p:val>
                                            <p:fltVal val="0.5"/>
                                          </p:val>
                                        </p:tav>
                                      </p:tavLst>
                                    </p:anim>
                                    <p:set>
                                      <p:cBhvr>
                                        <p:cTn id="188" dur="1" fill="hold">
                                          <p:stCondLst>
                                            <p:cond delay="2999"/>
                                          </p:stCondLst>
                                        </p:cTn>
                                        <p:tgtEl>
                                          <p:spTgt spid="14"/>
                                        </p:tgtEl>
                                        <p:attrNameLst>
                                          <p:attrName>style.visibility</p:attrName>
                                        </p:attrNameLst>
                                      </p:cBhvr>
                                      <p:to>
                                        <p:strVal val="hidden"/>
                                      </p:to>
                                    </p:set>
                                  </p:childTnLst>
                                </p:cTn>
                              </p:par>
                              <p:par>
                                <p:cTn id="189" presetID="23" presetClass="exit" presetSubtype="544" fill="hold" grpId="2" nodeType="withEffect">
                                  <p:stCondLst>
                                    <p:cond delay="0"/>
                                  </p:stCondLst>
                                  <p:childTnLst>
                                    <p:anim calcmode="lin" valueType="num">
                                      <p:cBhvr>
                                        <p:cTn id="190" dur="3000"/>
                                        <p:tgtEl>
                                          <p:spTgt spid="15"/>
                                        </p:tgtEl>
                                        <p:attrNameLst>
                                          <p:attrName>ppt_w</p:attrName>
                                        </p:attrNameLst>
                                      </p:cBhvr>
                                      <p:tavLst>
                                        <p:tav tm="0">
                                          <p:val>
                                            <p:strVal val="ppt_w"/>
                                          </p:val>
                                        </p:tav>
                                        <p:tav tm="100000">
                                          <p:val>
                                            <p:fltVal val="0"/>
                                          </p:val>
                                        </p:tav>
                                      </p:tavLst>
                                    </p:anim>
                                    <p:anim calcmode="lin" valueType="num">
                                      <p:cBhvr>
                                        <p:cTn id="191" dur="3000"/>
                                        <p:tgtEl>
                                          <p:spTgt spid="15"/>
                                        </p:tgtEl>
                                        <p:attrNameLst>
                                          <p:attrName>ppt_h</p:attrName>
                                        </p:attrNameLst>
                                      </p:cBhvr>
                                      <p:tavLst>
                                        <p:tav tm="0">
                                          <p:val>
                                            <p:strVal val="ppt_h"/>
                                          </p:val>
                                        </p:tav>
                                        <p:tav tm="100000">
                                          <p:val>
                                            <p:fltVal val="0"/>
                                          </p:val>
                                        </p:tav>
                                      </p:tavLst>
                                    </p:anim>
                                    <p:anim calcmode="lin" valueType="num">
                                      <p:cBhvr>
                                        <p:cTn id="192" dur="3000"/>
                                        <p:tgtEl>
                                          <p:spTgt spid="15"/>
                                        </p:tgtEl>
                                        <p:attrNameLst>
                                          <p:attrName>ppt_x</p:attrName>
                                        </p:attrNameLst>
                                      </p:cBhvr>
                                      <p:tavLst>
                                        <p:tav tm="0">
                                          <p:val>
                                            <p:strVal val="ppt_x"/>
                                          </p:val>
                                        </p:tav>
                                        <p:tav tm="100000">
                                          <p:val>
                                            <p:fltVal val="0.5"/>
                                          </p:val>
                                        </p:tav>
                                      </p:tavLst>
                                    </p:anim>
                                    <p:anim calcmode="lin" valueType="num">
                                      <p:cBhvr>
                                        <p:cTn id="193" dur="3000"/>
                                        <p:tgtEl>
                                          <p:spTgt spid="15"/>
                                        </p:tgtEl>
                                        <p:attrNameLst>
                                          <p:attrName>ppt_y</p:attrName>
                                        </p:attrNameLst>
                                      </p:cBhvr>
                                      <p:tavLst>
                                        <p:tav tm="0">
                                          <p:val>
                                            <p:strVal val="ppt_y"/>
                                          </p:val>
                                        </p:tav>
                                        <p:tav tm="100000">
                                          <p:val>
                                            <p:fltVal val="0.5"/>
                                          </p:val>
                                        </p:tav>
                                      </p:tavLst>
                                    </p:anim>
                                    <p:set>
                                      <p:cBhvr>
                                        <p:cTn id="194" dur="1" fill="hold">
                                          <p:stCondLst>
                                            <p:cond delay="2999"/>
                                          </p:stCondLst>
                                        </p:cTn>
                                        <p:tgtEl>
                                          <p:spTgt spid="15"/>
                                        </p:tgtEl>
                                        <p:attrNameLst>
                                          <p:attrName>style.visibility</p:attrName>
                                        </p:attrNameLst>
                                      </p:cBhvr>
                                      <p:to>
                                        <p:strVal val="hidden"/>
                                      </p:to>
                                    </p:set>
                                  </p:childTnLst>
                                </p:cTn>
                              </p:par>
                              <p:par>
                                <p:cTn id="195" presetID="23" presetClass="exit" presetSubtype="544" fill="hold" grpId="2" nodeType="withEffect">
                                  <p:stCondLst>
                                    <p:cond delay="0"/>
                                  </p:stCondLst>
                                  <p:childTnLst>
                                    <p:anim calcmode="lin" valueType="num">
                                      <p:cBhvr>
                                        <p:cTn id="196" dur="3000"/>
                                        <p:tgtEl>
                                          <p:spTgt spid="16"/>
                                        </p:tgtEl>
                                        <p:attrNameLst>
                                          <p:attrName>ppt_w</p:attrName>
                                        </p:attrNameLst>
                                      </p:cBhvr>
                                      <p:tavLst>
                                        <p:tav tm="0">
                                          <p:val>
                                            <p:strVal val="ppt_w"/>
                                          </p:val>
                                        </p:tav>
                                        <p:tav tm="100000">
                                          <p:val>
                                            <p:fltVal val="0"/>
                                          </p:val>
                                        </p:tav>
                                      </p:tavLst>
                                    </p:anim>
                                    <p:anim calcmode="lin" valueType="num">
                                      <p:cBhvr>
                                        <p:cTn id="197" dur="3000"/>
                                        <p:tgtEl>
                                          <p:spTgt spid="16"/>
                                        </p:tgtEl>
                                        <p:attrNameLst>
                                          <p:attrName>ppt_h</p:attrName>
                                        </p:attrNameLst>
                                      </p:cBhvr>
                                      <p:tavLst>
                                        <p:tav tm="0">
                                          <p:val>
                                            <p:strVal val="ppt_h"/>
                                          </p:val>
                                        </p:tav>
                                        <p:tav tm="100000">
                                          <p:val>
                                            <p:fltVal val="0"/>
                                          </p:val>
                                        </p:tav>
                                      </p:tavLst>
                                    </p:anim>
                                    <p:anim calcmode="lin" valueType="num">
                                      <p:cBhvr>
                                        <p:cTn id="198" dur="3000"/>
                                        <p:tgtEl>
                                          <p:spTgt spid="16"/>
                                        </p:tgtEl>
                                        <p:attrNameLst>
                                          <p:attrName>ppt_x</p:attrName>
                                        </p:attrNameLst>
                                      </p:cBhvr>
                                      <p:tavLst>
                                        <p:tav tm="0">
                                          <p:val>
                                            <p:strVal val="ppt_x"/>
                                          </p:val>
                                        </p:tav>
                                        <p:tav tm="100000">
                                          <p:val>
                                            <p:fltVal val="0.5"/>
                                          </p:val>
                                        </p:tav>
                                      </p:tavLst>
                                    </p:anim>
                                    <p:anim calcmode="lin" valueType="num">
                                      <p:cBhvr>
                                        <p:cTn id="199" dur="3000"/>
                                        <p:tgtEl>
                                          <p:spTgt spid="16"/>
                                        </p:tgtEl>
                                        <p:attrNameLst>
                                          <p:attrName>ppt_y</p:attrName>
                                        </p:attrNameLst>
                                      </p:cBhvr>
                                      <p:tavLst>
                                        <p:tav tm="0">
                                          <p:val>
                                            <p:strVal val="ppt_y"/>
                                          </p:val>
                                        </p:tav>
                                        <p:tav tm="100000">
                                          <p:val>
                                            <p:fltVal val="0.5"/>
                                          </p:val>
                                        </p:tav>
                                      </p:tavLst>
                                    </p:anim>
                                    <p:set>
                                      <p:cBhvr>
                                        <p:cTn id="200" dur="1" fill="hold">
                                          <p:stCondLst>
                                            <p:cond delay="2999"/>
                                          </p:stCondLst>
                                        </p:cTn>
                                        <p:tgtEl>
                                          <p:spTgt spid="16"/>
                                        </p:tgtEl>
                                        <p:attrNameLst>
                                          <p:attrName>style.visibility</p:attrName>
                                        </p:attrNameLst>
                                      </p:cBhvr>
                                      <p:to>
                                        <p:strVal val="hidden"/>
                                      </p:to>
                                    </p:set>
                                  </p:childTnLst>
                                </p:cTn>
                              </p:par>
                              <p:par>
                                <p:cTn id="201" presetID="23" presetClass="exit" presetSubtype="544" fill="hold" grpId="2" nodeType="withEffect">
                                  <p:stCondLst>
                                    <p:cond delay="0"/>
                                  </p:stCondLst>
                                  <p:childTnLst>
                                    <p:anim calcmode="lin" valueType="num">
                                      <p:cBhvr>
                                        <p:cTn id="202" dur="3000"/>
                                        <p:tgtEl>
                                          <p:spTgt spid="17"/>
                                        </p:tgtEl>
                                        <p:attrNameLst>
                                          <p:attrName>ppt_w</p:attrName>
                                        </p:attrNameLst>
                                      </p:cBhvr>
                                      <p:tavLst>
                                        <p:tav tm="0">
                                          <p:val>
                                            <p:strVal val="ppt_w"/>
                                          </p:val>
                                        </p:tav>
                                        <p:tav tm="100000">
                                          <p:val>
                                            <p:fltVal val="0"/>
                                          </p:val>
                                        </p:tav>
                                      </p:tavLst>
                                    </p:anim>
                                    <p:anim calcmode="lin" valueType="num">
                                      <p:cBhvr>
                                        <p:cTn id="203" dur="3000"/>
                                        <p:tgtEl>
                                          <p:spTgt spid="17"/>
                                        </p:tgtEl>
                                        <p:attrNameLst>
                                          <p:attrName>ppt_h</p:attrName>
                                        </p:attrNameLst>
                                      </p:cBhvr>
                                      <p:tavLst>
                                        <p:tav tm="0">
                                          <p:val>
                                            <p:strVal val="ppt_h"/>
                                          </p:val>
                                        </p:tav>
                                        <p:tav tm="100000">
                                          <p:val>
                                            <p:fltVal val="0"/>
                                          </p:val>
                                        </p:tav>
                                      </p:tavLst>
                                    </p:anim>
                                    <p:anim calcmode="lin" valueType="num">
                                      <p:cBhvr>
                                        <p:cTn id="204" dur="3000"/>
                                        <p:tgtEl>
                                          <p:spTgt spid="17"/>
                                        </p:tgtEl>
                                        <p:attrNameLst>
                                          <p:attrName>ppt_x</p:attrName>
                                        </p:attrNameLst>
                                      </p:cBhvr>
                                      <p:tavLst>
                                        <p:tav tm="0">
                                          <p:val>
                                            <p:strVal val="ppt_x"/>
                                          </p:val>
                                        </p:tav>
                                        <p:tav tm="100000">
                                          <p:val>
                                            <p:fltVal val="0.5"/>
                                          </p:val>
                                        </p:tav>
                                      </p:tavLst>
                                    </p:anim>
                                    <p:anim calcmode="lin" valueType="num">
                                      <p:cBhvr>
                                        <p:cTn id="205" dur="3000"/>
                                        <p:tgtEl>
                                          <p:spTgt spid="17"/>
                                        </p:tgtEl>
                                        <p:attrNameLst>
                                          <p:attrName>ppt_y</p:attrName>
                                        </p:attrNameLst>
                                      </p:cBhvr>
                                      <p:tavLst>
                                        <p:tav tm="0">
                                          <p:val>
                                            <p:strVal val="ppt_y"/>
                                          </p:val>
                                        </p:tav>
                                        <p:tav tm="100000">
                                          <p:val>
                                            <p:fltVal val="0.5"/>
                                          </p:val>
                                        </p:tav>
                                      </p:tavLst>
                                    </p:anim>
                                    <p:set>
                                      <p:cBhvr>
                                        <p:cTn id="206" dur="1" fill="hold">
                                          <p:stCondLst>
                                            <p:cond delay="2999"/>
                                          </p:stCondLst>
                                        </p:cTn>
                                        <p:tgtEl>
                                          <p:spTgt spid="17"/>
                                        </p:tgtEl>
                                        <p:attrNameLst>
                                          <p:attrName>style.visibility</p:attrName>
                                        </p:attrNameLst>
                                      </p:cBhvr>
                                      <p:to>
                                        <p:strVal val="hidden"/>
                                      </p:to>
                                    </p:set>
                                  </p:childTnLst>
                                </p:cTn>
                              </p:par>
                              <p:par>
                                <p:cTn id="207" presetID="23" presetClass="exit" presetSubtype="544" fill="hold" grpId="2" nodeType="withEffect">
                                  <p:stCondLst>
                                    <p:cond delay="0"/>
                                  </p:stCondLst>
                                  <p:childTnLst>
                                    <p:anim calcmode="lin" valueType="num">
                                      <p:cBhvr>
                                        <p:cTn id="208" dur="3000"/>
                                        <p:tgtEl>
                                          <p:spTgt spid="18"/>
                                        </p:tgtEl>
                                        <p:attrNameLst>
                                          <p:attrName>ppt_w</p:attrName>
                                        </p:attrNameLst>
                                      </p:cBhvr>
                                      <p:tavLst>
                                        <p:tav tm="0">
                                          <p:val>
                                            <p:strVal val="ppt_w"/>
                                          </p:val>
                                        </p:tav>
                                        <p:tav tm="100000">
                                          <p:val>
                                            <p:fltVal val="0"/>
                                          </p:val>
                                        </p:tav>
                                      </p:tavLst>
                                    </p:anim>
                                    <p:anim calcmode="lin" valueType="num">
                                      <p:cBhvr>
                                        <p:cTn id="209" dur="3000"/>
                                        <p:tgtEl>
                                          <p:spTgt spid="18"/>
                                        </p:tgtEl>
                                        <p:attrNameLst>
                                          <p:attrName>ppt_h</p:attrName>
                                        </p:attrNameLst>
                                      </p:cBhvr>
                                      <p:tavLst>
                                        <p:tav tm="0">
                                          <p:val>
                                            <p:strVal val="ppt_h"/>
                                          </p:val>
                                        </p:tav>
                                        <p:tav tm="100000">
                                          <p:val>
                                            <p:fltVal val="0"/>
                                          </p:val>
                                        </p:tav>
                                      </p:tavLst>
                                    </p:anim>
                                    <p:anim calcmode="lin" valueType="num">
                                      <p:cBhvr>
                                        <p:cTn id="210" dur="3000"/>
                                        <p:tgtEl>
                                          <p:spTgt spid="18"/>
                                        </p:tgtEl>
                                        <p:attrNameLst>
                                          <p:attrName>ppt_x</p:attrName>
                                        </p:attrNameLst>
                                      </p:cBhvr>
                                      <p:tavLst>
                                        <p:tav tm="0">
                                          <p:val>
                                            <p:strVal val="ppt_x"/>
                                          </p:val>
                                        </p:tav>
                                        <p:tav tm="100000">
                                          <p:val>
                                            <p:fltVal val="0.5"/>
                                          </p:val>
                                        </p:tav>
                                      </p:tavLst>
                                    </p:anim>
                                    <p:anim calcmode="lin" valueType="num">
                                      <p:cBhvr>
                                        <p:cTn id="211" dur="3000"/>
                                        <p:tgtEl>
                                          <p:spTgt spid="18"/>
                                        </p:tgtEl>
                                        <p:attrNameLst>
                                          <p:attrName>ppt_y</p:attrName>
                                        </p:attrNameLst>
                                      </p:cBhvr>
                                      <p:tavLst>
                                        <p:tav tm="0">
                                          <p:val>
                                            <p:strVal val="ppt_y"/>
                                          </p:val>
                                        </p:tav>
                                        <p:tav tm="100000">
                                          <p:val>
                                            <p:fltVal val="0.5"/>
                                          </p:val>
                                        </p:tav>
                                      </p:tavLst>
                                    </p:anim>
                                    <p:set>
                                      <p:cBhvr>
                                        <p:cTn id="212" dur="1" fill="hold">
                                          <p:stCondLst>
                                            <p:cond delay="2999"/>
                                          </p:stCondLst>
                                        </p:cTn>
                                        <p:tgtEl>
                                          <p:spTgt spid="18"/>
                                        </p:tgtEl>
                                        <p:attrNameLst>
                                          <p:attrName>style.visibility</p:attrName>
                                        </p:attrNameLst>
                                      </p:cBhvr>
                                      <p:to>
                                        <p:strVal val="hidden"/>
                                      </p:to>
                                    </p:set>
                                  </p:childTnLst>
                                </p:cTn>
                              </p:par>
                              <p:par>
                                <p:cTn id="213" presetID="23" presetClass="exit" presetSubtype="544" fill="hold" grpId="2" nodeType="withEffect">
                                  <p:stCondLst>
                                    <p:cond delay="0"/>
                                  </p:stCondLst>
                                  <p:childTnLst>
                                    <p:anim calcmode="lin" valueType="num">
                                      <p:cBhvr>
                                        <p:cTn id="214" dur="3000"/>
                                        <p:tgtEl>
                                          <p:spTgt spid="19"/>
                                        </p:tgtEl>
                                        <p:attrNameLst>
                                          <p:attrName>ppt_w</p:attrName>
                                        </p:attrNameLst>
                                      </p:cBhvr>
                                      <p:tavLst>
                                        <p:tav tm="0">
                                          <p:val>
                                            <p:strVal val="ppt_w"/>
                                          </p:val>
                                        </p:tav>
                                        <p:tav tm="100000">
                                          <p:val>
                                            <p:fltVal val="0"/>
                                          </p:val>
                                        </p:tav>
                                      </p:tavLst>
                                    </p:anim>
                                    <p:anim calcmode="lin" valueType="num">
                                      <p:cBhvr>
                                        <p:cTn id="215" dur="3000"/>
                                        <p:tgtEl>
                                          <p:spTgt spid="19"/>
                                        </p:tgtEl>
                                        <p:attrNameLst>
                                          <p:attrName>ppt_h</p:attrName>
                                        </p:attrNameLst>
                                      </p:cBhvr>
                                      <p:tavLst>
                                        <p:tav tm="0">
                                          <p:val>
                                            <p:strVal val="ppt_h"/>
                                          </p:val>
                                        </p:tav>
                                        <p:tav tm="100000">
                                          <p:val>
                                            <p:fltVal val="0"/>
                                          </p:val>
                                        </p:tav>
                                      </p:tavLst>
                                    </p:anim>
                                    <p:anim calcmode="lin" valueType="num">
                                      <p:cBhvr>
                                        <p:cTn id="216" dur="3000"/>
                                        <p:tgtEl>
                                          <p:spTgt spid="19"/>
                                        </p:tgtEl>
                                        <p:attrNameLst>
                                          <p:attrName>ppt_x</p:attrName>
                                        </p:attrNameLst>
                                      </p:cBhvr>
                                      <p:tavLst>
                                        <p:tav tm="0">
                                          <p:val>
                                            <p:strVal val="ppt_x"/>
                                          </p:val>
                                        </p:tav>
                                        <p:tav tm="100000">
                                          <p:val>
                                            <p:fltVal val="0.5"/>
                                          </p:val>
                                        </p:tav>
                                      </p:tavLst>
                                    </p:anim>
                                    <p:anim calcmode="lin" valueType="num">
                                      <p:cBhvr>
                                        <p:cTn id="217" dur="3000"/>
                                        <p:tgtEl>
                                          <p:spTgt spid="19"/>
                                        </p:tgtEl>
                                        <p:attrNameLst>
                                          <p:attrName>ppt_y</p:attrName>
                                        </p:attrNameLst>
                                      </p:cBhvr>
                                      <p:tavLst>
                                        <p:tav tm="0">
                                          <p:val>
                                            <p:strVal val="ppt_y"/>
                                          </p:val>
                                        </p:tav>
                                        <p:tav tm="100000">
                                          <p:val>
                                            <p:fltVal val="0.5"/>
                                          </p:val>
                                        </p:tav>
                                      </p:tavLst>
                                    </p:anim>
                                    <p:set>
                                      <p:cBhvr>
                                        <p:cTn id="218" dur="1" fill="hold">
                                          <p:stCondLst>
                                            <p:cond delay="2999"/>
                                          </p:stCondLst>
                                        </p:cTn>
                                        <p:tgtEl>
                                          <p:spTgt spid="19"/>
                                        </p:tgtEl>
                                        <p:attrNameLst>
                                          <p:attrName>style.visibility</p:attrName>
                                        </p:attrNameLst>
                                      </p:cBhvr>
                                      <p:to>
                                        <p:strVal val="hidden"/>
                                      </p:to>
                                    </p:set>
                                  </p:childTnLst>
                                </p:cTn>
                              </p:par>
                              <p:par>
                                <p:cTn id="219" presetID="8" presetClass="emph" presetSubtype="0" fill="hold" grpId="3" nodeType="withEffect">
                                  <p:stCondLst>
                                    <p:cond delay="0"/>
                                  </p:stCondLst>
                                  <p:childTnLst>
                                    <p:animRot by="-21600000">
                                      <p:cBhvr>
                                        <p:cTn id="220" dur="3000" fill="hold"/>
                                        <p:tgtEl>
                                          <p:spTgt spid="5"/>
                                        </p:tgtEl>
                                        <p:attrNameLst>
                                          <p:attrName>r</p:attrName>
                                        </p:attrNameLst>
                                      </p:cBhvr>
                                    </p:animRot>
                                  </p:childTnLst>
                                </p:cTn>
                              </p:par>
                              <p:par>
                                <p:cTn id="221" presetID="8" presetClass="emph" presetSubtype="0" fill="hold" grpId="3" nodeType="withEffect">
                                  <p:stCondLst>
                                    <p:cond delay="0"/>
                                  </p:stCondLst>
                                  <p:childTnLst>
                                    <p:animRot by="-21600000">
                                      <p:cBhvr>
                                        <p:cTn id="222" dur="3000" fill="hold"/>
                                        <p:tgtEl>
                                          <p:spTgt spid="6"/>
                                        </p:tgtEl>
                                        <p:attrNameLst>
                                          <p:attrName>r</p:attrName>
                                        </p:attrNameLst>
                                      </p:cBhvr>
                                    </p:animRot>
                                  </p:childTnLst>
                                </p:cTn>
                              </p:par>
                              <p:par>
                                <p:cTn id="223" presetID="8" presetClass="emph" presetSubtype="0" fill="hold" grpId="3" nodeType="withEffect">
                                  <p:stCondLst>
                                    <p:cond delay="0"/>
                                  </p:stCondLst>
                                  <p:childTnLst>
                                    <p:animRot by="21600000">
                                      <p:cBhvr>
                                        <p:cTn id="224" dur="3000" fill="hold"/>
                                        <p:tgtEl>
                                          <p:spTgt spid="7"/>
                                        </p:tgtEl>
                                        <p:attrNameLst>
                                          <p:attrName>r</p:attrName>
                                        </p:attrNameLst>
                                      </p:cBhvr>
                                    </p:animRot>
                                  </p:childTnLst>
                                </p:cTn>
                              </p:par>
                              <p:par>
                                <p:cTn id="225" presetID="8" presetClass="emph" presetSubtype="0" fill="hold" grpId="3" nodeType="withEffect">
                                  <p:stCondLst>
                                    <p:cond delay="0"/>
                                  </p:stCondLst>
                                  <p:childTnLst>
                                    <p:animRot by="21600000">
                                      <p:cBhvr>
                                        <p:cTn id="226" dur="3000" fill="hold"/>
                                        <p:tgtEl>
                                          <p:spTgt spid="8"/>
                                        </p:tgtEl>
                                        <p:attrNameLst>
                                          <p:attrName>r</p:attrName>
                                        </p:attrNameLst>
                                      </p:cBhvr>
                                    </p:animRot>
                                  </p:childTnLst>
                                </p:cTn>
                              </p:par>
                              <p:par>
                                <p:cTn id="227" presetID="8" presetClass="emph" presetSubtype="0" fill="hold" grpId="3" nodeType="withEffect">
                                  <p:stCondLst>
                                    <p:cond delay="0"/>
                                  </p:stCondLst>
                                  <p:childTnLst>
                                    <p:animRot by="-21600000">
                                      <p:cBhvr>
                                        <p:cTn id="228" dur="3000" fill="hold"/>
                                        <p:tgtEl>
                                          <p:spTgt spid="9"/>
                                        </p:tgtEl>
                                        <p:attrNameLst>
                                          <p:attrName>r</p:attrName>
                                        </p:attrNameLst>
                                      </p:cBhvr>
                                    </p:animRot>
                                  </p:childTnLst>
                                </p:cTn>
                              </p:par>
                              <p:par>
                                <p:cTn id="229" presetID="8" presetClass="emph" presetSubtype="0" fill="hold" grpId="3" nodeType="withEffect">
                                  <p:stCondLst>
                                    <p:cond delay="0"/>
                                  </p:stCondLst>
                                  <p:childTnLst>
                                    <p:animRot by="21600000">
                                      <p:cBhvr>
                                        <p:cTn id="230" dur="3000" fill="hold"/>
                                        <p:tgtEl>
                                          <p:spTgt spid="10"/>
                                        </p:tgtEl>
                                        <p:attrNameLst>
                                          <p:attrName>r</p:attrName>
                                        </p:attrNameLst>
                                      </p:cBhvr>
                                    </p:animRot>
                                  </p:childTnLst>
                                </p:cTn>
                              </p:par>
                              <p:par>
                                <p:cTn id="231" presetID="8" presetClass="emph" presetSubtype="0" fill="hold" grpId="3" nodeType="withEffect">
                                  <p:stCondLst>
                                    <p:cond delay="0"/>
                                  </p:stCondLst>
                                  <p:childTnLst>
                                    <p:animRot by="21600000">
                                      <p:cBhvr>
                                        <p:cTn id="232" dur="3000" fill="hold"/>
                                        <p:tgtEl>
                                          <p:spTgt spid="11"/>
                                        </p:tgtEl>
                                        <p:attrNameLst>
                                          <p:attrName>r</p:attrName>
                                        </p:attrNameLst>
                                      </p:cBhvr>
                                    </p:animRot>
                                  </p:childTnLst>
                                </p:cTn>
                              </p:par>
                              <p:par>
                                <p:cTn id="233" presetID="8" presetClass="emph" presetSubtype="0" fill="hold" grpId="3" nodeType="withEffect">
                                  <p:stCondLst>
                                    <p:cond delay="0"/>
                                  </p:stCondLst>
                                  <p:childTnLst>
                                    <p:animRot by="-21600000">
                                      <p:cBhvr>
                                        <p:cTn id="234" dur="3000" fill="hold"/>
                                        <p:tgtEl>
                                          <p:spTgt spid="12"/>
                                        </p:tgtEl>
                                        <p:attrNameLst>
                                          <p:attrName>r</p:attrName>
                                        </p:attrNameLst>
                                      </p:cBhvr>
                                    </p:animRot>
                                  </p:childTnLst>
                                </p:cTn>
                              </p:par>
                              <p:par>
                                <p:cTn id="235" presetID="8" presetClass="emph" presetSubtype="0" fill="hold" grpId="3" nodeType="withEffect">
                                  <p:stCondLst>
                                    <p:cond delay="0"/>
                                  </p:stCondLst>
                                  <p:childTnLst>
                                    <p:animRot by="-21600000">
                                      <p:cBhvr>
                                        <p:cTn id="236" dur="3000" fill="hold"/>
                                        <p:tgtEl>
                                          <p:spTgt spid="13"/>
                                        </p:tgtEl>
                                        <p:attrNameLst>
                                          <p:attrName>r</p:attrName>
                                        </p:attrNameLst>
                                      </p:cBhvr>
                                    </p:animRot>
                                  </p:childTnLst>
                                </p:cTn>
                              </p:par>
                              <p:par>
                                <p:cTn id="237" presetID="8" presetClass="emph" presetSubtype="0" fill="hold" grpId="3" nodeType="withEffect">
                                  <p:stCondLst>
                                    <p:cond delay="0"/>
                                  </p:stCondLst>
                                  <p:childTnLst>
                                    <p:animRot by="-21600000">
                                      <p:cBhvr>
                                        <p:cTn id="238" dur="3000" fill="hold"/>
                                        <p:tgtEl>
                                          <p:spTgt spid="14"/>
                                        </p:tgtEl>
                                        <p:attrNameLst>
                                          <p:attrName>r</p:attrName>
                                        </p:attrNameLst>
                                      </p:cBhvr>
                                    </p:animRot>
                                  </p:childTnLst>
                                </p:cTn>
                              </p:par>
                              <p:par>
                                <p:cTn id="239" presetID="8" presetClass="emph" presetSubtype="0" fill="hold" grpId="3" nodeType="withEffect">
                                  <p:stCondLst>
                                    <p:cond delay="0"/>
                                  </p:stCondLst>
                                  <p:childTnLst>
                                    <p:animRot by="-21600000">
                                      <p:cBhvr>
                                        <p:cTn id="240" dur="3000" fill="hold"/>
                                        <p:tgtEl>
                                          <p:spTgt spid="15"/>
                                        </p:tgtEl>
                                        <p:attrNameLst>
                                          <p:attrName>r</p:attrName>
                                        </p:attrNameLst>
                                      </p:cBhvr>
                                    </p:animRot>
                                  </p:childTnLst>
                                </p:cTn>
                              </p:par>
                              <p:par>
                                <p:cTn id="241" presetID="8" presetClass="emph" presetSubtype="0" fill="hold" grpId="3" nodeType="withEffect">
                                  <p:stCondLst>
                                    <p:cond delay="0"/>
                                  </p:stCondLst>
                                  <p:childTnLst>
                                    <p:animRot by="-21600000">
                                      <p:cBhvr>
                                        <p:cTn id="242" dur="3000" fill="hold"/>
                                        <p:tgtEl>
                                          <p:spTgt spid="16"/>
                                        </p:tgtEl>
                                        <p:attrNameLst>
                                          <p:attrName>r</p:attrName>
                                        </p:attrNameLst>
                                      </p:cBhvr>
                                    </p:animRot>
                                  </p:childTnLst>
                                </p:cTn>
                              </p:par>
                              <p:par>
                                <p:cTn id="243" presetID="8" presetClass="emph" presetSubtype="0" fill="hold" grpId="3" nodeType="withEffect">
                                  <p:stCondLst>
                                    <p:cond delay="0"/>
                                  </p:stCondLst>
                                  <p:childTnLst>
                                    <p:animRot by="-21600000">
                                      <p:cBhvr>
                                        <p:cTn id="244" dur="3000" fill="hold"/>
                                        <p:tgtEl>
                                          <p:spTgt spid="17"/>
                                        </p:tgtEl>
                                        <p:attrNameLst>
                                          <p:attrName>r</p:attrName>
                                        </p:attrNameLst>
                                      </p:cBhvr>
                                    </p:animRot>
                                  </p:childTnLst>
                                </p:cTn>
                              </p:par>
                              <p:par>
                                <p:cTn id="245" presetID="8" presetClass="emph" presetSubtype="0" fill="hold" grpId="3" nodeType="withEffect">
                                  <p:stCondLst>
                                    <p:cond delay="0"/>
                                  </p:stCondLst>
                                  <p:childTnLst>
                                    <p:animRot by="-21600000">
                                      <p:cBhvr>
                                        <p:cTn id="246" dur="3000" fill="hold"/>
                                        <p:tgtEl>
                                          <p:spTgt spid="18"/>
                                        </p:tgtEl>
                                        <p:attrNameLst>
                                          <p:attrName>r</p:attrName>
                                        </p:attrNameLst>
                                      </p:cBhvr>
                                    </p:animRot>
                                  </p:childTnLst>
                                </p:cTn>
                              </p:par>
                              <p:par>
                                <p:cTn id="247" presetID="8" presetClass="emph" presetSubtype="0" fill="hold" grpId="3" nodeType="withEffect">
                                  <p:stCondLst>
                                    <p:cond delay="0"/>
                                  </p:stCondLst>
                                  <p:childTnLst>
                                    <p:animRot by="-21600000">
                                      <p:cBhvr>
                                        <p:cTn id="248" dur="3000" fill="hold"/>
                                        <p:tgtEl>
                                          <p:spTgt spid="19"/>
                                        </p:tgtEl>
                                        <p:attrNameLst>
                                          <p:attrName>r</p:attrName>
                                        </p:attrNameLst>
                                      </p:cBhvr>
                                    </p:animRot>
                                  </p:childTnLst>
                                </p:cTn>
                              </p:par>
                              <p:par>
                                <p:cTn id="249" presetID="23" presetClass="entr" presetSubtype="288" fill="hold" nodeType="withEffect">
                                  <p:stCondLst>
                                    <p:cond delay="0"/>
                                  </p:stCondLst>
                                  <p:childTnLst>
                                    <p:set>
                                      <p:cBhvr>
                                        <p:cTn id="250" dur="1" fill="hold">
                                          <p:stCondLst>
                                            <p:cond delay="0"/>
                                          </p:stCondLst>
                                        </p:cTn>
                                        <p:tgtEl>
                                          <p:spTgt spid="4"/>
                                        </p:tgtEl>
                                        <p:attrNameLst>
                                          <p:attrName>style.visibility</p:attrName>
                                        </p:attrNameLst>
                                      </p:cBhvr>
                                      <p:to>
                                        <p:strVal val="visible"/>
                                      </p:to>
                                    </p:set>
                                    <p:anim calcmode="lin" valueType="num">
                                      <p:cBhvr>
                                        <p:cTn id="251" dur="3000" fill="hold"/>
                                        <p:tgtEl>
                                          <p:spTgt spid="4"/>
                                        </p:tgtEl>
                                        <p:attrNameLst>
                                          <p:attrName>ppt_w</p:attrName>
                                        </p:attrNameLst>
                                      </p:cBhvr>
                                      <p:tavLst>
                                        <p:tav tm="0">
                                          <p:val>
                                            <p:strVal val="4/3*#ppt_w"/>
                                          </p:val>
                                        </p:tav>
                                        <p:tav tm="100000">
                                          <p:val>
                                            <p:strVal val="#ppt_w"/>
                                          </p:val>
                                        </p:tav>
                                      </p:tavLst>
                                    </p:anim>
                                    <p:anim calcmode="lin" valueType="num">
                                      <p:cBhvr>
                                        <p:cTn id="252" dur="3000" fill="hold"/>
                                        <p:tgtEl>
                                          <p:spTgt spid="4"/>
                                        </p:tgtEl>
                                        <p:attrNameLst>
                                          <p:attrName>ppt_h</p:attrName>
                                        </p:attrNameLst>
                                      </p:cBhvr>
                                      <p:tavLst>
                                        <p:tav tm="0">
                                          <p:val>
                                            <p:strVal val="4/3*#ppt_h"/>
                                          </p:val>
                                        </p:tav>
                                        <p:tav tm="100000">
                                          <p:val>
                                            <p:strVal val="#ppt_h"/>
                                          </p:val>
                                        </p:tav>
                                      </p:tavLst>
                                    </p:anim>
                                  </p:childTnLst>
                                </p:cTn>
                              </p:par>
                              <p:par>
                                <p:cTn id="253" presetID="21" presetClass="entr" presetSubtype="8" fill="hold" nodeType="withEffect">
                                  <p:stCondLst>
                                    <p:cond delay="0"/>
                                  </p:stCondLst>
                                  <p:childTnLst>
                                    <p:set>
                                      <p:cBhvr>
                                        <p:cTn id="254" dur="1" fill="hold">
                                          <p:stCondLst>
                                            <p:cond delay="0"/>
                                          </p:stCondLst>
                                        </p:cTn>
                                        <p:tgtEl>
                                          <p:spTgt spid="4"/>
                                        </p:tgtEl>
                                        <p:attrNameLst>
                                          <p:attrName>style.visibility</p:attrName>
                                        </p:attrNameLst>
                                      </p:cBhvr>
                                      <p:to>
                                        <p:strVal val="visible"/>
                                      </p:to>
                                    </p:set>
                                    <p:animEffect transition="in" filter="wheel(8)">
                                      <p:cBhvr>
                                        <p:cTn id="2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6">
                  <a:lumMod val="75000"/>
                </a:schemeClr>
              </a:gs>
              <a:gs pos="50000">
                <a:srgbClr val="007033">
                  <a:shade val="67500"/>
                  <a:satMod val="115000"/>
                </a:srgbClr>
              </a:gs>
              <a:gs pos="100000">
                <a:srgbClr val="007033">
                  <a:shade val="100000"/>
                  <a:satMod val="115000"/>
                </a:srgbClr>
              </a:gs>
            </a:gsLst>
            <a:lin ang="16200000" scaled="1"/>
            <a:tileRect/>
          </a:gradFill>
        </p:spPr>
        <p:txBody>
          <a:bodyPr/>
          <a:lstStyle/>
          <a:p>
            <a:endParaRPr lang="es-ES" dirty="0"/>
          </a:p>
        </p:txBody>
      </p:sp>
      <p:pic>
        <p:nvPicPr>
          <p:cNvPr id="4" name="3 Imagen" descr="0(101).jpg"/>
          <p:cNvPicPr>
            <a:picLocks noChangeAspect="1"/>
          </p:cNvPicPr>
          <p:nvPr/>
        </p:nvPicPr>
        <p:blipFill>
          <a:blip r:embed="rId2"/>
          <a:stretch>
            <a:fillRect/>
          </a:stretch>
        </p:blipFill>
        <p:spPr>
          <a:xfrm>
            <a:off x="0" y="26685"/>
            <a:ext cx="9144000" cy="6831315"/>
          </a:xfrm>
          <a:prstGeom prst="rect">
            <a:avLst/>
          </a:prstGeom>
        </p:spPr>
      </p:pic>
      <p:sp>
        <p:nvSpPr>
          <p:cNvPr id="5" name="4 Paralelogramo"/>
          <p:cNvSpPr/>
          <p:nvPr/>
        </p:nvSpPr>
        <p:spPr>
          <a:xfrm rot="1475709">
            <a:off x="3618684" y="8301"/>
            <a:ext cx="486199" cy="2047372"/>
          </a:xfrm>
          <a:prstGeom prst="parallelogram">
            <a:avLst/>
          </a:prstGeom>
          <a:gradFill flip="none" rotWithShape="1">
            <a:gsLst>
              <a:gs pos="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20581984" flipH="1">
            <a:off x="5029535" y="62931"/>
            <a:ext cx="467947" cy="2050206"/>
          </a:xfrm>
          <a:prstGeom prst="parallelogram">
            <a:avLst/>
          </a:prstGeom>
          <a:gradFill flip="none" rotWithShape="1">
            <a:gsLst>
              <a:gs pos="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1475709">
            <a:off x="3404371" y="1079847"/>
            <a:ext cx="486199" cy="2047372"/>
          </a:xfrm>
          <a:prstGeom prst="parallelogram">
            <a:avLst/>
          </a:prstGeom>
          <a:gradFill flip="none" rotWithShape="1">
            <a:gsLst>
              <a:gs pos="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20581984" flipH="1">
            <a:off x="5146711" y="1166642"/>
            <a:ext cx="467947" cy="2050206"/>
          </a:xfrm>
          <a:prstGeom prst="parallelogram">
            <a:avLst/>
          </a:prstGeom>
          <a:gradFill flip="none" rotWithShape="1">
            <a:gsLst>
              <a:gs pos="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1475709">
            <a:off x="3332932" y="1937103"/>
            <a:ext cx="486199" cy="2047372"/>
          </a:xfrm>
          <a:prstGeom prst="parallelogram">
            <a:avLst/>
          </a:prstGeom>
          <a:gradFill flip="none" rotWithShape="1">
            <a:gsLst>
              <a:gs pos="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20581984" flipH="1">
            <a:off x="5146711" y="2023898"/>
            <a:ext cx="467947" cy="2050206"/>
          </a:xfrm>
          <a:prstGeom prst="parallelogram">
            <a:avLst/>
          </a:prstGeom>
          <a:gradFill flip="none" rotWithShape="1">
            <a:gsLst>
              <a:gs pos="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20581984" flipH="1">
            <a:off x="5146711" y="3024031"/>
            <a:ext cx="467947" cy="2050206"/>
          </a:xfrm>
          <a:prstGeom prst="parallelogram">
            <a:avLst/>
          </a:prstGeom>
          <a:gradFill flip="none" rotWithShape="1">
            <a:gsLst>
              <a:gs pos="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475709">
            <a:off x="3118618" y="3008674"/>
            <a:ext cx="486199" cy="2047372"/>
          </a:xfrm>
          <a:prstGeom prst="parallelogram">
            <a:avLst/>
          </a:prstGeom>
          <a:gradFill flip="none" rotWithShape="1">
            <a:gsLst>
              <a:gs pos="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20581984" flipH="1">
            <a:off x="5146711" y="3952724"/>
            <a:ext cx="467947" cy="2050206"/>
          </a:xfrm>
          <a:prstGeom prst="parallelogram">
            <a:avLst/>
          </a:prstGeom>
          <a:gradFill flip="none" rotWithShape="1">
            <a:gsLst>
              <a:gs pos="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1475709">
            <a:off x="3047180" y="3865928"/>
            <a:ext cx="486199" cy="2047372"/>
          </a:xfrm>
          <a:prstGeom prst="parallelogram">
            <a:avLst/>
          </a:prstGeom>
          <a:gradFill flip="none" rotWithShape="1">
            <a:gsLst>
              <a:gs pos="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1475709">
            <a:off x="2904304" y="4802327"/>
            <a:ext cx="486199" cy="2047372"/>
          </a:xfrm>
          <a:prstGeom prst="parallelogram">
            <a:avLst/>
          </a:prstGeom>
          <a:gradFill flip="none" rotWithShape="1">
            <a:gsLst>
              <a:gs pos="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20581984" flipH="1">
            <a:off x="5075274" y="4784135"/>
            <a:ext cx="467947" cy="2050206"/>
          </a:xfrm>
          <a:prstGeom prst="parallelogram">
            <a:avLst/>
          </a:prstGeom>
          <a:gradFill flip="none" rotWithShape="1">
            <a:gsLst>
              <a:gs pos="0">
                <a:schemeClr val="bg1"/>
              </a:gs>
              <a:gs pos="50000">
                <a:srgbClr val="FF9900">
                  <a:shade val="67500"/>
                  <a:satMod val="115000"/>
                </a:srgbClr>
              </a:gs>
              <a:gs pos="100000">
                <a:srgbClr val="FF9900">
                  <a:shade val="100000"/>
                  <a:satMod val="115000"/>
                </a:srgbClr>
              </a:gs>
            </a:gsLst>
            <a:lin ang="162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0-#ppt_w/2"/>
                                          </p:val>
                                        </p:tav>
                                        <p:tav tm="100000">
                                          <p:val>
                                            <p:strVal val="#ppt_x"/>
                                          </p:val>
                                        </p:tav>
                                      </p:tavLst>
                                    </p:anim>
                                    <p:anim calcmode="lin" valueType="num">
                                      <p:cBhvr additive="base">
                                        <p:cTn id="47" dur="3000" fill="hold"/>
                                        <p:tgtEl>
                                          <p:spTgt spid="11"/>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6"/>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8"/>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0"/>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1"/>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6"/>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5"/>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7"/>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9"/>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2"/>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4"/>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5"/>
                                        </p:tgtEl>
                                        <p:attrNameLst>
                                          <p:attrName>r</p:attrName>
                                        </p:attrNameLst>
                                      </p:cBhvr>
                                    </p:animRot>
                                  </p:childTnLst>
                                </p:cTn>
                              </p:par>
                              <p:par>
                                <p:cTn id="80" presetID="13" presetClass="entr" presetSubtype="16" fill="hold" grpId="2" nodeType="withEffect">
                                  <p:stCondLst>
                                    <p:cond delay="0"/>
                                  </p:stCondLst>
                                  <p:childTnLst>
                                    <p:set>
                                      <p:cBhvr>
                                        <p:cTn id="81" dur="1" fill="hold">
                                          <p:stCondLst>
                                            <p:cond delay="0"/>
                                          </p:stCondLst>
                                        </p:cTn>
                                        <p:tgtEl>
                                          <p:spTgt spid="5"/>
                                        </p:tgtEl>
                                        <p:attrNameLst>
                                          <p:attrName>style.visibility</p:attrName>
                                        </p:attrNameLst>
                                      </p:cBhvr>
                                      <p:to>
                                        <p:strVal val="visible"/>
                                      </p:to>
                                    </p:set>
                                    <p:animEffect transition="in" filter="plus(in)">
                                      <p:cBhvr>
                                        <p:cTn id="82" dur="3000"/>
                                        <p:tgtEl>
                                          <p:spTgt spid="5"/>
                                        </p:tgtEl>
                                      </p:cBhvr>
                                    </p:animEffect>
                                  </p:childTnLst>
                                </p:cTn>
                              </p:par>
                              <p:par>
                                <p:cTn id="83" presetID="13" presetClass="entr" presetSubtype="16" fill="hold" grpId="2" nodeType="withEffect">
                                  <p:stCondLst>
                                    <p:cond delay="0"/>
                                  </p:stCondLst>
                                  <p:childTnLst>
                                    <p:set>
                                      <p:cBhvr>
                                        <p:cTn id="84" dur="1" fill="hold">
                                          <p:stCondLst>
                                            <p:cond delay="0"/>
                                          </p:stCondLst>
                                        </p:cTn>
                                        <p:tgtEl>
                                          <p:spTgt spid="6"/>
                                        </p:tgtEl>
                                        <p:attrNameLst>
                                          <p:attrName>style.visibility</p:attrName>
                                        </p:attrNameLst>
                                      </p:cBhvr>
                                      <p:to>
                                        <p:strVal val="visible"/>
                                      </p:to>
                                    </p:set>
                                    <p:animEffect transition="in" filter="plus(in)">
                                      <p:cBhvr>
                                        <p:cTn id="85" dur="3000"/>
                                        <p:tgtEl>
                                          <p:spTgt spid="6"/>
                                        </p:tgtEl>
                                      </p:cBhvr>
                                    </p:animEffect>
                                  </p:childTnLst>
                                </p:cTn>
                              </p:par>
                              <p:par>
                                <p:cTn id="86" presetID="13" presetClass="entr" presetSubtype="16" fill="hold" grpId="2" nodeType="withEffect">
                                  <p:stCondLst>
                                    <p:cond delay="0"/>
                                  </p:stCondLst>
                                  <p:childTnLst>
                                    <p:set>
                                      <p:cBhvr>
                                        <p:cTn id="87" dur="1" fill="hold">
                                          <p:stCondLst>
                                            <p:cond delay="0"/>
                                          </p:stCondLst>
                                        </p:cTn>
                                        <p:tgtEl>
                                          <p:spTgt spid="7"/>
                                        </p:tgtEl>
                                        <p:attrNameLst>
                                          <p:attrName>style.visibility</p:attrName>
                                        </p:attrNameLst>
                                      </p:cBhvr>
                                      <p:to>
                                        <p:strVal val="visible"/>
                                      </p:to>
                                    </p:set>
                                    <p:animEffect transition="in" filter="plus(in)">
                                      <p:cBhvr>
                                        <p:cTn id="88" dur="3000"/>
                                        <p:tgtEl>
                                          <p:spTgt spid="7"/>
                                        </p:tgtEl>
                                      </p:cBhvr>
                                    </p:animEffect>
                                  </p:childTnLst>
                                </p:cTn>
                              </p:par>
                              <p:par>
                                <p:cTn id="89" presetID="13" presetClass="entr" presetSubtype="16" fill="hold" grpId="2" nodeType="withEffect">
                                  <p:stCondLst>
                                    <p:cond delay="0"/>
                                  </p:stCondLst>
                                  <p:childTnLst>
                                    <p:set>
                                      <p:cBhvr>
                                        <p:cTn id="90" dur="1" fill="hold">
                                          <p:stCondLst>
                                            <p:cond delay="0"/>
                                          </p:stCondLst>
                                        </p:cTn>
                                        <p:tgtEl>
                                          <p:spTgt spid="8"/>
                                        </p:tgtEl>
                                        <p:attrNameLst>
                                          <p:attrName>style.visibility</p:attrName>
                                        </p:attrNameLst>
                                      </p:cBhvr>
                                      <p:to>
                                        <p:strVal val="visible"/>
                                      </p:to>
                                    </p:set>
                                    <p:animEffect transition="in" filter="plus(in)">
                                      <p:cBhvr>
                                        <p:cTn id="91" dur="3000"/>
                                        <p:tgtEl>
                                          <p:spTgt spid="8"/>
                                        </p:tgtEl>
                                      </p:cBhvr>
                                    </p:animEffect>
                                  </p:childTnLst>
                                </p:cTn>
                              </p:par>
                              <p:par>
                                <p:cTn id="92" presetID="13" presetClass="entr" presetSubtype="16" fill="hold" grpId="2" nodeType="withEffect">
                                  <p:stCondLst>
                                    <p:cond delay="0"/>
                                  </p:stCondLst>
                                  <p:childTnLst>
                                    <p:set>
                                      <p:cBhvr>
                                        <p:cTn id="93" dur="1" fill="hold">
                                          <p:stCondLst>
                                            <p:cond delay="0"/>
                                          </p:stCondLst>
                                        </p:cTn>
                                        <p:tgtEl>
                                          <p:spTgt spid="9"/>
                                        </p:tgtEl>
                                        <p:attrNameLst>
                                          <p:attrName>style.visibility</p:attrName>
                                        </p:attrNameLst>
                                      </p:cBhvr>
                                      <p:to>
                                        <p:strVal val="visible"/>
                                      </p:to>
                                    </p:set>
                                    <p:animEffect transition="in" filter="plus(in)">
                                      <p:cBhvr>
                                        <p:cTn id="94" dur="3000"/>
                                        <p:tgtEl>
                                          <p:spTgt spid="9"/>
                                        </p:tgtEl>
                                      </p:cBhvr>
                                    </p:animEffect>
                                  </p:childTnLst>
                                </p:cTn>
                              </p:par>
                              <p:par>
                                <p:cTn id="95" presetID="13" presetClass="entr" presetSubtype="16" fill="hold" grpId="2" nodeType="withEffect">
                                  <p:stCondLst>
                                    <p:cond delay="0"/>
                                  </p:stCondLst>
                                  <p:childTnLst>
                                    <p:set>
                                      <p:cBhvr>
                                        <p:cTn id="96" dur="1" fill="hold">
                                          <p:stCondLst>
                                            <p:cond delay="0"/>
                                          </p:stCondLst>
                                        </p:cTn>
                                        <p:tgtEl>
                                          <p:spTgt spid="10"/>
                                        </p:tgtEl>
                                        <p:attrNameLst>
                                          <p:attrName>style.visibility</p:attrName>
                                        </p:attrNameLst>
                                      </p:cBhvr>
                                      <p:to>
                                        <p:strVal val="visible"/>
                                      </p:to>
                                    </p:set>
                                    <p:animEffect transition="in" filter="plus(in)">
                                      <p:cBhvr>
                                        <p:cTn id="97" dur="3000"/>
                                        <p:tgtEl>
                                          <p:spTgt spid="10"/>
                                        </p:tgtEl>
                                      </p:cBhvr>
                                    </p:animEffect>
                                  </p:childTnLst>
                                </p:cTn>
                              </p:par>
                              <p:par>
                                <p:cTn id="98" presetID="13" presetClass="entr" presetSubtype="16" fill="hold" grpId="2" nodeType="withEffect">
                                  <p:stCondLst>
                                    <p:cond delay="0"/>
                                  </p:stCondLst>
                                  <p:childTnLst>
                                    <p:set>
                                      <p:cBhvr>
                                        <p:cTn id="99" dur="1" fill="hold">
                                          <p:stCondLst>
                                            <p:cond delay="0"/>
                                          </p:stCondLst>
                                        </p:cTn>
                                        <p:tgtEl>
                                          <p:spTgt spid="11"/>
                                        </p:tgtEl>
                                        <p:attrNameLst>
                                          <p:attrName>style.visibility</p:attrName>
                                        </p:attrNameLst>
                                      </p:cBhvr>
                                      <p:to>
                                        <p:strVal val="visible"/>
                                      </p:to>
                                    </p:set>
                                    <p:animEffect transition="in" filter="plus(in)">
                                      <p:cBhvr>
                                        <p:cTn id="100" dur="3000"/>
                                        <p:tgtEl>
                                          <p:spTgt spid="11"/>
                                        </p:tgtEl>
                                      </p:cBhvr>
                                    </p:animEffect>
                                  </p:childTnLst>
                                </p:cTn>
                              </p:par>
                              <p:par>
                                <p:cTn id="101" presetID="13" presetClass="entr" presetSubtype="16" fill="hold" grpId="2" nodeType="withEffect">
                                  <p:stCondLst>
                                    <p:cond delay="0"/>
                                  </p:stCondLst>
                                  <p:childTnLst>
                                    <p:set>
                                      <p:cBhvr>
                                        <p:cTn id="102" dur="1" fill="hold">
                                          <p:stCondLst>
                                            <p:cond delay="0"/>
                                          </p:stCondLst>
                                        </p:cTn>
                                        <p:tgtEl>
                                          <p:spTgt spid="12"/>
                                        </p:tgtEl>
                                        <p:attrNameLst>
                                          <p:attrName>style.visibility</p:attrName>
                                        </p:attrNameLst>
                                      </p:cBhvr>
                                      <p:to>
                                        <p:strVal val="visible"/>
                                      </p:to>
                                    </p:set>
                                    <p:animEffect transition="in" filter="plus(in)">
                                      <p:cBhvr>
                                        <p:cTn id="103" dur="3000"/>
                                        <p:tgtEl>
                                          <p:spTgt spid="12"/>
                                        </p:tgtEl>
                                      </p:cBhvr>
                                    </p:animEffect>
                                  </p:childTnLst>
                                </p:cTn>
                              </p:par>
                              <p:par>
                                <p:cTn id="104" presetID="13" presetClass="entr" presetSubtype="16" fill="hold" grpId="2" nodeType="withEffect">
                                  <p:stCondLst>
                                    <p:cond delay="0"/>
                                  </p:stCondLst>
                                  <p:childTnLst>
                                    <p:set>
                                      <p:cBhvr>
                                        <p:cTn id="105" dur="1" fill="hold">
                                          <p:stCondLst>
                                            <p:cond delay="0"/>
                                          </p:stCondLst>
                                        </p:cTn>
                                        <p:tgtEl>
                                          <p:spTgt spid="13"/>
                                        </p:tgtEl>
                                        <p:attrNameLst>
                                          <p:attrName>style.visibility</p:attrName>
                                        </p:attrNameLst>
                                      </p:cBhvr>
                                      <p:to>
                                        <p:strVal val="visible"/>
                                      </p:to>
                                    </p:set>
                                    <p:animEffect transition="in" filter="plus(in)">
                                      <p:cBhvr>
                                        <p:cTn id="106" dur="3000"/>
                                        <p:tgtEl>
                                          <p:spTgt spid="13"/>
                                        </p:tgtEl>
                                      </p:cBhvr>
                                    </p:animEffect>
                                  </p:childTnLst>
                                </p:cTn>
                              </p:par>
                              <p:par>
                                <p:cTn id="107" presetID="13" presetClass="entr" presetSubtype="16" fill="hold" grpId="2"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plus(in)">
                                      <p:cBhvr>
                                        <p:cTn id="109" dur="3000"/>
                                        <p:tgtEl>
                                          <p:spTgt spid="14"/>
                                        </p:tgtEl>
                                      </p:cBhvr>
                                    </p:animEffect>
                                  </p:childTnLst>
                                </p:cTn>
                              </p:par>
                              <p:par>
                                <p:cTn id="110" presetID="13" presetClass="entr" presetSubtype="16" fill="hold" grpId="2" nodeType="withEffect">
                                  <p:stCondLst>
                                    <p:cond delay="0"/>
                                  </p:stCondLst>
                                  <p:childTnLst>
                                    <p:set>
                                      <p:cBhvr>
                                        <p:cTn id="111" dur="1" fill="hold">
                                          <p:stCondLst>
                                            <p:cond delay="0"/>
                                          </p:stCondLst>
                                        </p:cTn>
                                        <p:tgtEl>
                                          <p:spTgt spid="15"/>
                                        </p:tgtEl>
                                        <p:attrNameLst>
                                          <p:attrName>style.visibility</p:attrName>
                                        </p:attrNameLst>
                                      </p:cBhvr>
                                      <p:to>
                                        <p:strVal val="visible"/>
                                      </p:to>
                                    </p:set>
                                    <p:animEffect transition="in" filter="plus(in)">
                                      <p:cBhvr>
                                        <p:cTn id="112" dur="3000"/>
                                        <p:tgtEl>
                                          <p:spTgt spid="15"/>
                                        </p:tgtEl>
                                      </p:cBhvr>
                                    </p:animEffect>
                                  </p:childTnLst>
                                </p:cTn>
                              </p:par>
                              <p:par>
                                <p:cTn id="113" presetID="13" presetClass="entr" presetSubtype="16" fill="hold" grpId="2" nodeType="withEffect">
                                  <p:stCondLst>
                                    <p:cond delay="0"/>
                                  </p:stCondLst>
                                  <p:childTnLst>
                                    <p:set>
                                      <p:cBhvr>
                                        <p:cTn id="114" dur="1" fill="hold">
                                          <p:stCondLst>
                                            <p:cond delay="0"/>
                                          </p:stCondLst>
                                        </p:cTn>
                                        <p:tgtEl>
                                          <p:spTgt spid="16"/>
                                        </p:tgtEl>
                                        <p:attrNameLst>
                                          <p:attrName>style.visibility</p:attrName>
                                        </p:attrNameLst>
                                      </p:cBhvr>
                                      <p:to>
                                        <p:strVal val="visible"/>
                                      </p:to>
                                    </p:set>
                                    <p:animEffect transition="in" filter="plus(in)">
                                      <p:cBhvr>
                                        <p:cTn id="115" dur="3000"/>
                                        <p:tgtEl>
                                          <p:spTgt spid="16"/>
                                        </p:tgtEl>
                                      </p:cBhvr>
                                    </p:animEffect>
                                  </p:childTnLst>
                                </p:cTn>
                              </p:par>
                            </p:childTnLst>
                          </p:cTn>
                        </p:par>
                        <p:par>
                          <p:cTn id="116" fill="hold">
                            <p:stCondLst>
                              <p:cond delay="3000"/>
                            </p:stCondLst>
                            <p:childTnLst>
                              <p:par>
                                <p:cTn id="117" presetID="2" presetClass="exit" presetSubtype="2" fill="hold" grpId="3" nodeType="afterEffect">
                                  <p:stCondLst>
                                    <p:cond delay="0"/>
                                  </p:stCondLst>
                                  <p:childTnLst>
                                    <p:anim calcmode="lin" valueType="num">
                                      <p:cBhvr additive="base">
                                        <p:cTn id="118" dur="3000"/>
                                        <p:tgtEl>
                                          <p:spTgt spid="5"/>
                                        </p:tgtEl>
                                        <p:attrNameLst>
                                          <p:attrName>ppt_x</p:attrName>
                                        </p:attrNameLst>
                                      </p:cBhvr>
                                      <p:tavLst>
                                        <p:tav tm="0">
                                          <p:val>
                                            <p:strVal val="ppt_x"/>
                                          </p:val>
                                        </p:tav>
                                        <p:tav tm="100000">
                                          <p:val>
                                            <p:strVal val="1+ppt_w/2"/>
                                          </p:val>
                                        </p:tav>
                                      </p:tavLst>
                                    </p:anim>
                                    <p:anim calcmode="lin" valueType="num">
                                      <p:cBhvr additive="base">
                                        <p:cTn id="119" dur="3000"/>
                                        <p:tgtEl>
                                          <p:spTgt spid="5"/>
                                        </p:tgtEl>
                                        <p:attrNameLst>
                                          <p:attrName>ppt_y</p:attrName>
                                        </p:attrNameLst>
                                      </p:cBhvr>
                                      <p:tavLst>
                                        <p:tav tm="0">
                                          <p:val>
                                            <p:strVal val="ppt_y"/>
                                          </p:val>
                                        </p:tav>
                                        <p:tav tm="100000">
                                          <p:val>
                                            <p:strVal val="ppt_y"/>
                                          </p:val>
                                        </p:tav>
                                      </p:tavLst>
                                    </p:anim>
                                    <p:set>
                                      <p:cBhvr>
                                        <p:cTn id="120" dur="1" fill="hold">
                                          <p:stCondLst>
                                            <p:cond delay="2999"/>
                                          </p:stCondLst>
                                        </p:cTn>
                                        <p:tgtEl>
                                          <p:spTgt spid="5"/>
                                        </p:tgtEl>
                                        <p:attrNameLst>
                                          <p:attrName>style.visibility</p:attrName>
                                        </p:attrNameLst>
                                      </p:cBhvr>
                                      <p:to>
                                        <p:strVal val="hidden"/>
                                      </p:to>
                                    </p:set>
                                  </p:childTnLst>
                                </p:cTn>
                              </p:par>
                              <p:par>
                                <p:cTn id="121" presetID="2" presetClass="exit" presetSubtype="2" fill="hold" grpId="3"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1+ppt_w/2"/>
                                          </p:val>
                                        </p:tav>
                                      </p:tavLst>
                                    </p:anim>
                                    <p:anim calcmode="lin" valueType="num">
                                      <p:cBhvr additive="base">
                                        <p:cTn id="123" dur="3000"/>
                                        <p:tgtEl>
                                          <p:spTgt spid="7"/>
                                        </p:tgtEl>
                                        <p:attrNameLst>
                                          <p:attrName>ppt_y</p:attrName>
                                        </p:attrNameLst>
                                      </p:cBhvr>
                                      <p:tavLst>
                                        <p:tav tm="0">
                                          <p:val>
                                            <p:strVal val="ppt_y"/>
                                          </p:val>
                                        </p:tav>
                                        <p:tav tm="100000">
                                          <p:val>
                                            <p:strVal val="ppt_y"/>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2" fill="hold" grpId="3"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1+ppt_w/2"/>
                                          </p:val>
                                        </p:tav>
                                      </p:tavLst>
                                    </p:anim>
                                    <p:anim calcmode="lin" valueType="num">
                                      <p:cBhvr additive="base">
                                        <p:cTn id="127" dur="3000"/>
                                        <p:tgtEl>
                                          <p:spTgt spid="9"/>
                                        </p:tgtEl>
                                        <p:attrNameLst>
                                          <p:attrName>ppt_y</p:attrName>
                                        </p:attrNameLst>
                                      </p:cBhvr>
                                      <p:tavLst>
                                        <p:tav tm="0">
                                          <p:val>
                                            <p:strVal val="ppt_y"/>
                                          </p:val>
                                        </p:tav>
                                        <p:tav tm="100000">
                                          <p:val>
                                            <p:strVal val="ppt_y"/>
                                          </p:val>
                                        </p:tav>
                                      </p:tavLst>
                                    </p:anim>
                                    <p:set>
                                      <p:cBhvr>
                                        <p:cTn id="128" dur="1" fill="hold">
                                          <p:stCondLst>
                                            <p:cond delay="2999"/>
                                          </p:stCondLst>
                                        </p:cTn>
                                        <p:tgtEl>
                                          <p:spTgt spid="9"/>
                                        </p:tgtEl>
                                        <p:attrNameLst>
                                          <p:attrName>style.visibility</p:attrName>
                                        </p:attrNameLst>
                                      </p:cBhvr>
                                      <p:to>
                                        <p:strVal val="hidden"/>
                                      </p:to>
                                    </p:set>
                                  </p:childTnLst>
                                </p:cTn>
                              </p:par>
                              <p:par>
                                <p:cTn id="129" presetID="2" presetClass="exit" presetSubtype="2" fill="hold" grpId="3" nodeType="withEffect">
                                  <p:stCondLst>
                                    <p:cond delay="0"/>
                                  </p:stCondLst>
                                  <p:childTnLst>
                                    <p:anim calcmode="lin" valueType="num">
                                      <p:cBhvr additive="base">
                                        <p:cTn id="130" dur="3000"/>
                                        <p:tgtEl>
                                          <p:spTgt spid="12"/>
                                        </p:tgtEl>
                                        <p:attrNameLst>
                                          <p:attrName>ppt_x</p:attrName>
                                        </p:attrNameLst>
                                      </p:cBhvr>
                                      <p:tavLst>
                                        <p:tav tm="0">
                                          <p:val>
                                            <p:strVal val="ppt_x"/>
                                          </p:val>
                                        </p:tav>
                                        <p:tav tm="100000">
                                          <p:val>
                                            <p:strVal val="1+ppt_w/2"/>
                                          </p:val>
                                        </p:tav>
                                      </p:tavLst>
                                    </p:anim>
                                    <p:anim calcmode="lin" valueType="num">
                                      <p:cBhvr additive="base">
                                        <p:cTn id="131" dur="3000"/>
                                        <p:tgtEl>
                                          <p:spTgt spid="12"/>
                                        </p:tgtEl>
                                        <p:attrNameLst>
                                          <p:attrName>ppt_y</p:attrName>
                                        </p:attrNameLst>
                                      </p:cBhvr>
                                      <p:tavLst>
                                        <p:tav tm="0">
                                          <p:val>
                                            <p:strVal val="ppt_y"/>
                                          </p:val>
                                        </p:tav>
                                        <p:tav tm="100000">
                                          <p:val>
                                            <p:strVal val="ppt_y"/>
                                          </p:val>
                                        </p:tav>
                                      </p:tavLst>
                                    </p:anim>
                                    <p:set>
                                      <p:cBhvr>
                                        <p:cTn id="132" dur="1" fill="hold">
                                          <p:stCondLst>
                                            <p:cond delay="2999"/>
                                          </p:stCondLst>
                                        </p:cTn>
                                        <p:tgtEl>
                                          <p:spTgt spid="12"/>
                                        </p:tgtEl>
                                        <p:attrNameLst>
                                          <p:attrName>style.visibility</p:attrName>
                                        </p:attrNameLst>
                                      </p:cBhvr>
                                      <p:to>
                                        <p:strVal val="hidden"/>
                                      </p:to>
                                    </p:set>
                                  </p:childTnLst>
                                </p:cTn>
                              </p:par>
                              <p:par>
                                <p:cTn id="133" presetID="2" presetClass="exit" presetSubtype="2" fill="hold" grpId="3" nodeType="withEffect">
                                  <p:stCondLst>
                                    <p:cond delay="0"/>
                                  </p:stCondLst>
                                  <p:childTnLst>
                                    <p:anim calcmode="lin" valueType="num">
                                      <p:cBhvr additive="base">
                                        <p:cTn id="134" dur="3000"/>
                                        <p:tgtEl>
                                          <p:spTgt spid="14"/>
                                        </p:tgtEl>
                                        <p:attrNameLst>
                                          <p:attrName>ppt_x</p:attrName>
                                        </p:attrNameLst>
                                      </p:cBhvr>
                                      <p:tavLst>
                                        <p:tav tm="0">
                                          <p:val>
                                            <p:strVal val="ppt_x"/>
                                          </p:val>
                                        </p:tav>
                                        <p:tav tm="100000">
                                          <p:val>
                                            <p:strVal val="1+ppt_w/2"/>
                                          </p:val>
                                        </p:tav>
                                      </p:tavLst>
                                    </p:anim>
                                    <p:anim calcmode="lin" valueType="num">
                                      <p:cBhvr additive="base">
                                        <p:cTn id="135" dur="3000"/>
                                        <p:tgtEl>
                                          <p:spTgt spid="14"/>
                                        </p:tgtEl>
                                        <p:attrNameLst>
                                          <p:attrName>ppt_y</p:attrName>
                                        </p:attrNameLst>
                                      </p:cBhvr>
                                      <p:tavLst>
                                        <p:tav tm="0">
                                          <p:val>
                                            <p:strVal val="ppt_y"/>
                                          </p:val>
                                        </p:tav>
                                        <p:tav tm="100000">
                                          <p:val>
                                            <p:strVal val="ppt_y"/>
                                          </p:val>
                                        </p:tav>
                                      </p:tavLst>
                                    </p:anim>
                                    <p:set>
                                      <p:cBhvr>
                                        <p:cTn id="136" dur="1" fill="hold">
                                          <p:stCondLst>
                                            <p:cond delay="2999"/>
                                          </p:stCondLst>
                                        </p:cTn>
                                        <p:tgtEl>
                                          <p:spTgt spid="14"/>
                                        </p:tgtEl>
                                        <p:attrNameLst>
                                          <p:attrName>style.visibility</p:attrName>
                                        </p:attrNameLst>
                                      </p:cBhvr>
                                      <p:to>
                                        <p:strVal val="hidden"/>
                                      </p:to>
                                    </p:set>
                                  </p:childTnLst>
                                </p:cTn>
                              </p:par>
                              <p:par>
                                <p:cTn id="137" presetID="2" presetClass="exit" presetSubtype="2" fill="hold" grpId="3"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ppt_y"/>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8" fill="hold" grpId="3" nodeType="withEffect">
                                  <p:stCondLst>
                                    <p:cond delay="0"/>
                                  </p:stCondLst>
                                  <p:childTnLst>
                                    <p:anim calcmode="lin" valueType="num">
                                      <p:cBhvr additive="base">
                                        <p:cTn id="142" dur="3000"/>
                                        <p:tgtEl>
                                          <p:spTgt spid="6"/>
                                        </p:tgtEl>
                                        <p:attrNameLst>
                                          <p:attrName>ppt_x</p:attrName>
                                        </p:attrNameLst>
                                      </p:cBhvr>
                                      <p:tavLst>
                                        <p:tav tm="0">
                                          <p:val>
                                            <p:strVal val="ppt_x"/>
                                          </p:val>
                                        </p:tav>
                                        <p:tav tm="100000">
                                          <p:val>
                                            <p:strVal val="0-ppt_w/2"/>
                                          </p:val>
                                        </p:tav>
                                      </p:tavLst>
                                    </p:anim>
                                    <p:anim calcmode="lin" valueType="num">
                                      <p:cBhvr additive="base">
                                        <p:cTn id="143" dur="3000"/>
                                        <p:tgtEl>
                                          <p:spTgt spid="6"/>
                                        </p:tgtEl>
                                        <p:attrNameLst>
                                          <p:attrName>ppt_y</p:attrName>
                                        </p:attrNameLst>
                                      </p:cBhvr>
                                      <p:tavLst>
                                        <p:tav tm="0">
                                          <p:val>
                                            <p:strVal val="ppt_y"/>
                                          </p:val>
                                        </p:tav>
                                        <p:tav tm="100000">
                                          <p:val>
                                            <p:strVal val="ppt_y"/>
                                          </p:val>
                                        </p:tav>
                                      </p:tavLst>
                                    </p:anim>
                                    <p:set>
                                      <p:cBhvr>
                                        <p:cTn id="144" dur="1" fill="hold">
                                          <p:stCondLst>
                                            <p:cond delay="2999"/>
                                          </p:stCondLst>
                                        </p:cTn>
                                        <p:tgtEl>
                                          <p:spTgt spid="6"/>
                                        </p:tgtEl>
                                        <p:attrNameLst>
                                          <p:attrName>style.visibility</p:attrName>
                                        </p:attrNameLst>
                                      </p:cBhvr>
                                      <p:to>
                                        <p:strVal val="hidden"/>
                                      </p:to>
                                    </p:set>
                                  </p:childTnLst>
                                </p:cTn>
                              </p:par>
                              <p:par>
                                <p:cTn id="145" presetID="2" presetClass="exit" presetSubtype="8" fill="hold" grpId="3" nodeType="withEffect">
                                  <p:stCondLst>
                                    <p:cond delay="0"/>
                                  </p:stCondLst>
                                  <p:childTnLst>
                                    <p:anim calcmode="lin" valueType="num">
                                      <p:cBhvr additive="base">
                                        <p:cTn id="146" dur="3000"/>
                                        <p:tgtEl>
                                          <p:spTgt spid="8"/>
                                        </p:tgtEl>
                                        <p:attrNameLst>
                                          <p:attrName>ppt_x</p:attrName>
                                        </p:attrNameLst>
                                      </p:cBhvr>
                                      <p:tavLst>
                                        <p:tav tm="0">
                                          <p:val>
                                            <p:strVal val="ppt_x"/>
                                          </p:val>
                                        </p:tav>
                                        <p:tav tm="100000">
                                          <p:val>
                                            <p:strVal val="0-ppt_w/2"/>
                                          </p:val>
                                        </p:tav>
                                      </p:tavLst>
                                    </p:anim>
                                    <p:anim calcmode="lin" valueType="num">
                                      <p:cBhvr additive="base">
                                        <p:cTn id="147" dur="3000"/>
                                        <p:tgtEl>
                                          <p:spTgt spid="8"/>
                                        </p:tgtEl>
                                        <p:attrNameLst>
                                          <p:attrName>ppt_y</p:attrName>
                                        </p:attrNameLst>
                                      </p:cBhvr>
                                      <p:tavLst>
                                        <p:tav tm="0">
                                          <p:val>
                                            <p:strVal val="ppt_y"/>
                                          </p:val>
                                        </p:tav>
                                        <p:tav tm="100000">
                                          <p:val>
                                            <p:strVal val="ppt_y"/>
                                          </p:val>
                                        </p:tav>
                                      </p:tavLst>
                                    </p:anim>
                                    <p:set>
                                      <p:cBhvr>
                                        <p:cTn id="148" dur="1" fill="hold">
                                          <p:stCondLst>
                                            <p:cond delay="2999"/>
                                          </p:stCondLst>
                                        </p:cTn>
                                        <p:tgtEl>
                                          <p:spTgt spid="8"/>
                                        </p:tgtEl>
                                        <p:attrNameLst>
                                          <p:attrName>style.visibility</p:attrName>
                                        </p:attrNameLst>
                                      </p:cBhvr>
                                      <p:to>
                                        <p:strVal val="hidden"/>
                                      </p:to>
                                    </p:set>
                                  </p:childTnLst>
                                </p:cTn>
                              </p:par>
                              <p:par>
                                <p:cTn id="149" presetID="2" presetClass="exit" presetSubtype="8" fill="hold" grpId="3" nodeType="withEffect">
                                  <p:stCondLst>
                                    <p:cond delay="0"/>
                                  </p:stCondLst>
                                  <p:childTnLst>
                                    <p:anim calcmode="lin" valueType="num">
                                      <p:cBhvr additive="base">
                                        <p:cTn id="150" dur="3000"/>
                                        <p:tgtEl>
                                          <p:spTgt spid="10"/>
                                        </p:tgtEl>
                                        <p:attrNameLst>
                                          <p:attrName>ppt_x</p:attrName>
                                        </p:attrNameLst>
                                      </p:cBhvr>
                                      <p:tavLst>
                                        <p:tav tm="0">
                                          <p:val>
                                            <p:strVal val="ppt_x"/>
                                          </p:val>
                                        </p:tav>
                                        <p:tav tm="100000">
                                          <p:val>
                                            <p:strVal val="0-ppt_w/2"/>
                                          </p:val>
                                        </p:tav>
                                      </p:tavLst>
                                    </p:anim>
                                    <p:anim calcmode="lin" valueType="num">
                                      <p:cBhvr additive="base">
                                        <p:cTn id="151" dur="3000"/>
                                        <p:tgtEl>
                                          <p:spTgt spid="10"/>
                                        </p:tgtEl>
                                        <p:attrNameLst>
                                          <p:attrName>ppt_y</p:attrName>
                                        </p:attrNameLst>
                                      </p:cBhvr>
                                      <p:tavLst>
                                        <p:tav tm="0">
                                          <p:val>
                                            <p:strVal val="ppt_y"/>
                                          </p:val>
                                        </p:tav>
                                        <p:tav tm="100000">
                                          <p:val>
                                            <p:strVal val="ppt_y"/>
                                          </p:val>
                                        </p:tav>
                                      </p:tavLst>
                                    </p:anim>
                                    <p:set>
                                      <p:cBhvr>
                                        <p:cTn id="152" dur="1" fill="hold">
                                          <p:stCondLst>
                                            <p:cond delay="2999"/>
                                          </p:stCondLst>
                                        </p:cTn>
                                        <p:tgtEl>
                                          <p:spTgt spid="10"/>
                                        </p:tgtEl>
                                        <p:attrNameLst>
                                          <p:attrName>style.visibility</p:attrName>
                                        </p:attrNameLst>
                                      </p:cBhvr>
                                      <p:to>
                                        <p:strVal val="hidden"/>
                                      </p:to>
                                    </p:set>
                                  </p:childTnLst>
                                </p:cTn>
                              </p:par>
                              <p:par>
                                <p:cTn id="153" presetID="2" presetClass="exit" presetSubtype="8" fill="hold" grpId="3" nodeType="withEffect">
                                  <p:stCondLst>
                                    <p:cond delay="0"/>
                                  </p:stCondLst>
                                  <p:childTnLst>
                                    <p:anim calcmode="lin" valueType="num">
                                      <p:cBhvr additive="base">
                                        <p:cTn id="154" dur="3000"/>
                                        <p:tgtEl>
                                          <p:spTgt spid="11"/>
                                        </p:tgtEl>
                                        <p:attrNameLst>
                                          <p:attrName>ppt_x</p:attrName>
                                        </p:attrNameLst>
                                      </p:cBhvr>
                                      <p:tavLst>
                                        <p:tav tm="0">
                                          <p:val>
                                            <p:strVal val="ppt_x"/>
                                          </p:val>
                                        </p:tav>
                                        <p:tav tm="100000">
                                          <p:val>
                                            <p:strVal val="0-ppt_w/2"/>
                                          </p:val>
                                        </p:tav>
                                      </p:tavLst>
                                    </p:anim>
                                    <p:anim calcmode="lin" valueType="num">
                                      <p:cBhvr additive="base">
                                        <p:cTn id="155" dur="3000"/>
                                        <p:tgtEl>
                                          <p:spTgt spid="11"/>
                                        </p:tgtEl>
                                        <p:attrNameLst>
                                          <p:attrName>ppt_y</p:attrName>
                                        </p:attrNameLst>
                                      </p:cBhvr>
                                      <p:tavLst>
                                        <p:tav tm="0">
                                          <p:val>
                                            <p:strVal val="ppt_y"/>
                                          </p:val>
                                        </p:tav>
                                        <p:tav tm="100000">
                                          <p:val>
                                            <p:strVal val="ppt_y"/>
                                          </p:val>
                                        </p:tav>
                                      </p:tavLst>
                                    </p:anim>
                                    <p:set>
                                      <p:cBhvr>
                                        <p:cTn id="156" dur="1" fill="hold">
                                          <p:stCondLst>
                                            <p:cond delay="2999"/>
                                          </p:stCondLst>
                                        </p:cTn>
                                        <p:tgtEl>
                                          <p:spTgt spid="11"/>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3000"/>
                                        <p:tgtEl>
                                          <p:spTgt spid="13"/>
                                        </p:tgtEl>
                                        <p:attrNameLst>
                                          <p:attrName>ppt_x</p:attrName>
                                        </p:attrNameLst>
                                      </p:cBhvr>
                                      <p:tavLst>
                                        <p:tav tm="0">
                                          <p:val>
                                            <p:strVal val="ppt_x"/>
                                          </p:val>
                                        </p:tav>
                                        <p:tav tm="100000">
                                          <p:val>
                                            <p:strVal val="0-ppt_w/2"/>
                                          </p:val>
                                        </p:tav>
                                      </p:tavLst>
                                    </p:anim>
                                    <p:anim calcmode="lin" valueType="num">
                                      <p:cBhvr additive="base">
                                        <p:cTn id="159" dur="3000"/>
                                        <p:tgtEl>
                                          <p:spTgt spid="13"/>
                                        </p:tgtEl>
                                        <p:attrNameLst>
                                          <p:attrName>ppt_y</p:attrName>
                                        </p:attrNameLst>
                                      </p:cBhvr>
                                      <p:tavLst>
                                        <p:tav tm="0">
                                          <p:val>
                                            <p:strVal val="ppt_y"/>
                                          </p:val>
                                        </p:tav>
                                        <p:tav tm="100000">
                                          <p:val>
                                            <p:strVal val="ppt_y"/>
                                          </p:val>
                                        </p:tav>
                                      </p:tavLst>
                                    </p:anim>
                                    <p:set>
                                      <p:cBhvr>
                                        <p:cTn id="160" dur="1" fill="hold">
                                          <p:stCondLst>
                                            <p:cond delay="2999"/>
                                          </p:stCondLst>
                                        </p:cTn>
                                        <p:tgtEl>
                                          <p:spTgt spid="13"/>
                                        </p:tgtEl>
                                        <p:attrNameLst>
                                          <p:attrName>style.visibility</p:attrName>
                                        </p:attrNameLst>
                                      </p:cBhvr>
                                      <p:to>
                                        <p:strVal val="hidden"/>
                                      </p:to>
                                    </p:set>
                                  </p:childTnLst>
                                </p:cTn>
                              </p:par>
                              <p:par>
                                <p:cTn id="161" presetID="2" presetClass="exit" presetSubtype="8" fill="hold" grpId="3"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ppt_y"/>
                                          </p:val>
                                        </p:tav>
                                      </p:tavLst>
                                    </p:anim>
                                    <p:set>
                                      <p:cBhvr>
                                        <p:cTn id="164" dur="1" fill="hold">
                                          <p:stCondLst>
                                            <p:cond delay="2999"/>
                                          </p:stCondLst>
                                        </p:cTn>
                                        <p:tgtEl>
                                          <p:spTgt spid="16"/>
                                        </p:tgtEl>
                                        <p:attrNameLst>
                                          <p:attrName>style.visibility</p:attrName>
                                        </p:attrNameLst>
                                      </p:cBhvr>
                                      <p:to>
                                        <p:strVal val="hidden"/>
                                      </p:to>
                                    </p:set>
                                  </p:childTnLst>
                                </p:cTn>
                              </p:par>
                              <p:par>
                                <p:cTn id="165" presetID="13" presetClass="exit" presetSubtype="32" fill="hold" grpId="4" nodeType="withEffect">
                                  <p:stCondLst>
                                    <p:cond delay="0"/>
                                  </p:stCondLst>
                                  <p:childTnLst>
                                    <p:animEffect transition="out" filter="plus(out)">
                                      <p:cBhvr>
                                        <p:cTn id="166" dur="3000"/>
                                        <p:tgtEl>
                                          <p:spTgt spid="5"/>
                                        </p:tgtEl>
                                      </p:cBhvr>
                                    </p:animEffect>
                                    <p:set>
                                      <p:cBhvr>
                                        <p:cTn id="167" dur="1" fill="hold">
                                          <p:stCondLst>
                                            <p:cond delay="2999"/>
                                          </p:stCondLst>
                                        </p:cTn>
                                        <p:tgtEl>
                                          <p:spTgt spid="5"/>
                                        </p:tgtEl>
                                        <p:attrNameLst>
                                          <p:attrName>style.visibility</p:attrName>
                                        </p:attrNameLst>
                                      </p:cBhvr>
                                      <p:to>
                                        <p:strVal val="hidden"/>
                                      </p:to>
                                    </p:set>
                                  </p:childTnLst>
                                </p:cTn>
                              </p:par>
                              <p:par>
                                <p:cTn id="168" presetID="13" presetClass="exit" presetSubtype="32" fill="hold" grpId="4" nodeType="withEffect">
                                  <p:stCondLst>
                                    <p:cond delay="0"/>
                                  </p:stCondLst>
                                  <p:childTnLst>
                                    <p:animEffect transition="out" filter="plus(out)">
                                      <p:cBhvr>
                                        <p:cTn id="169" dur="3000"/>
                                        <p:tgtEl>
                                          <p:spTgt spid="6"/>
                                        </p:tgtEl>
                                      </p:cBhvr>
                                    </p:animEffect>
                                    <p:set>
                                      <p:cBhvr>
                                        <p:cTn id="170" dur="1" fill="hold">
                                          <p:stCondLst>
                                            <p:cond delay="2999"/>
                                          </p:stCondLst>
                                        </p:cTn>
                                        <p:tgtEl>
                                          <p:spTgt spid="6"/>
                                        </p:tgtEl>
                                        <p:attrNameLst>
                                          <p:attrName>style.visibility</p:attrName>
                                        </p:attrNameLst>
                                      </p:cBhvr>
                                      <p:to>
                                        <p:strVal val="hidden"/>
                                      </p:to>
                                    </p:set>
                                  </p:childTnLst>
                                </p:cTn>
                              </p:par>
                              <p:par>
                                <p:cTn id="171" presetID="13" presetClass="exit" presetSubtype="32" fill="hold" grpId="4" nodeType="withEffect">
                                  <p:stCondLst>
                                    <p:cond delay="0"/>
                                  </p:stCondLst>
                                  <p:childTnLst>
                                    <p:animEffect transition="out" filter="plus(out)">
                                      <p:cBhvr>
                                        <p:cTn id="172" dur="3000"/>
                                        <p:tgtEl>
                                          <p:spTgt spid="7"/>
                                        </p:tgtEl>
                                      </p:cBhvr>
                                    </p:animEffect>
                                    <p:set>
                                      <p:cBhvr>
                                        <p:cTn id="173" dur="1" fill="hold">
                                          <p:stCondLst>
                                            <p:cond delay="2999"/>
                                          </p:stCondLst>
                                        </p:cTn>
                                        <p:tgtEl>
                                          <p:spTgt spid="7"/>
                                        </p:tgtEl>
                                        <p:attrNameLst>
                                          <p:attrName>style.visibility</p:attrName>
                                        </p:attrNameLst>
                                      </p:cBhvr>
                                      <p:to>
                                        <p:strVal val="hidden"/>
                                      </p:to>
                                    </p:set>
                                  </p:childTnLst>
                                </p:cTn>
                              </p:par>
                              <p:par>
                                <p:cTn id="174" presetID="13" presetClass="exit" presetSubtype="32" fill="hold" grpId="4" nodeType="withEffect">
                                  <p:stCondLst>
                                    <p:cond delay="0"/>
                                  </p:stCondLst>
                                  <p:childTnLst>
                                    <p:animEffect transition="out" filter="plus(out)">
                                      <p:cBhvr>
                                        <p:cTn id="175" dur="3000"/>
                                        <p:tgtEl>
                                          <p:spTgt spid="8"/>
                                        </p:tgtEl>
                                      </p:cBhvr>
                                    </p:animEffect>
                                    <p:set>
                                      <p:cBhvr>
                                        <p:cTn id="176" dur="1" fill="hold">
                                          <p:stCondLst>
                                            <p:cond delay="2999"/>
                                          </p:stCondLst>
                                        </p:cTn>
                                        <p:tgtEl>
                                          <p:spTgt spid="8"/>
                                        </p:tgtEl>
                                        <p:attrNameLst>
                                          <p:attrName>style.visibility</p:attrName>
                                        </p:attrNameLst>
                                      </p:cBhvr>
                                      <p:to>
                                        <p:strVal val="hidden"/>
                                      </p:to>
                                    </p:set>
                                  </p:childTnLst>
                                </p:cTn>
                              </p:par>
                              <p:par>
                                <p:cTn id="177" presetID="13" presetClass="exit" presetSubtype="32" fill="hold" grpId="4" nodeType="withEffect">
                                  <p:stCondLst>
                                    <p:cond delay="0"/>
                                  </p:stCondLst>
                                  <p:childTnLst>
                                    <p:animEffect transition="out" filter="plus(out)">
                                      <p:cBhvr>
                                        <p:cTn id="178" dur="3000"/>
                                        <p:tgtEl>
                                          <p:spTgt spid="9"/>
                                        </p:tgtEl>
                                      </p:cBhvr>
                                    </p:animEffect>
                                    <p:set>
                                      <p:cBhvr>
                                        <p:cTn id="179" dur="1" fill="hold">
                                          <p:stCondLst>
                                            <p:cond delay="2999"/>
                                          </p:stCondLst>
                                        </p:cTn>
                                        <p:tgtEl>
                                          <p:spTgt spid="9"/>
                                        </p:tgtEl>
                                        <p:attrNameLst>
                                          <p:attrName>style.visibility</p:attrName>
                                        </p:attrNameLst>
                                      </p:cBhvr>
                                      <p:to>
                                        <p:strVal val="hidden"/>
                                      </p:to>
                                    </p:set>
                                  </p:childTnLst>
                                </p:cTn>
                              </p:par>
                              <p:par>
                                <p:cTn id="180" presetID="13" presetClass="exit" presetSubtype="32" fill="hold" grpId="4" nodeType="withEffect">
                                  <p:stCondLst>
                                    <p:cond delay="0"/>
                                  </p:stCondLst>
                                  <p:childTnLst>
                                    <p:animEffect transition="out" filter="plus(out)">
                                      <p:cBhvr>
                                        <p:cTn id="181" dur="3000"/>
                                        <p:tgtEl>
                                          <p:spTgt spid="10"/>
                                        </p:tgtEl>
                                      </p:cBhvr>
                                    </p:animEffect>
                                    <p:set>
                                      <p:cBhvr>
                                        <p:cTn id="182" dur="1" fill="hold">
                                          <p:stCondLst>
                                            <p:cond delay="2999"/>
                                          </p:stCondLst>
                                        </p:cTn>
                                        <p:tgtEl>
                                          <p:spTgt spid="10"/>
                                        </p:tgtEl>
                                        <p:attrNameLst>
                                          <p:attrName>style.visibility</p:attrName>
                                        </p:attrNameLst>
                                      </p:cBhvr>
                                      <p:to>
                                        <p:strVal val="hidden"/>
                                      </p:to>
                                    </p:set>
                                  </p:childTnLst>
                                </p:cTn>
                              </p:par>
                              <p:par>
                                <p:cTn id="183" presetID="13" presetClass="exit" presetSubtype="32" fill="hold" grpId="4" nodeType="withEffect">
                                  <p:stCondLst>
                                    <p:cond delay="0"/>
                                  </p:stCondLst>
                                  <p:childTnLst>
                                    <p:animEffect transition="out" filter="plus(out)">
                                      <p:cBhvr>
                                        <p:cTn id="184" dur="3000"/>
                                        <p:tgtEl>
                                          <p:spTgt spid="11"/>
                                        </p:tgtEl>
                                      </p:cBhvr>
                                    </p:animEffect>
                                    <p:set>
                                      <p:cBhvr>
                                        <p:cTn id="185" dur="1" fill="hold">
                                          <p:stCondLst>
                                            <p:cond delay="2999"/>
                                          </p:stCondLst>
                                        </p:cTn>
                                        <p:tgtEl>
                                          <p:spTgt spid="11"/>
                                        </p:tgtEl>
                                        <p:attrNameLst>
                                          <p:attrName>style.visibility</p:attrName>
                                        </p:attrNameLst>
                                      </p:cBhvr>
                                      <p:to>
                                        <p:strVal val="hidden"/>
                                      </p:to>
                                    </p:set>
                                  </p:childTnLst>
                                </p:cTn>
                              </p:par>
                              <p:par>
                                <p:cTn id="186" presetID="13" presetClass="exit" presetSubtype="32" fill="hold" grpId="4" nodeType="withEffect">
                                  <p:stCondLst>
                                    <p:cond delay="0"/>
                                  </p:stCondLst>
                                  <p:childTnLst>
                                    <p:animEffect transition="out" filter="plus(out)">
                                      <p:cBhvr>
                                        <p:cTn id="187" dur="3000"/>
                                        <p:tgtEl>
                                          <p:spTgt spid="12"/>
                                        </p:tgtEl>
                                      </p:cBhvr>
                                    </p:animEffect>
                                    <p:set>
                                      <p:cBhvr>
                                        <p:cTn id="188" dur="1" fill="hold">
                                          <p:stCondLst>
                                            <p:cond delay="2999"/>
                                          </p:stCondLst>
                                        </p:cTn>
                                        <p:tgtEl>
                                          <p:spTgt spid="12"/>
                                        </p:tgtEl>
                                        <p:attrNameLst>
                                          <p:attrName>style.visibility</p:attrName>
                                        </p:attrNameLst>
                                      </p:cBhvr>
                                      <p:to>
                                        <p:strVal val="hidden"/>
                                      </p:to>
                                    </p:set>
                                  </p:childTnLst>
                                </p:cTn>
                              </p:par>
                              <p:par>
                                <p:cTn id="189" presetID="13" presetClass="exit" presetSubtype="32" fill="hold" grpId="4" nodeType="withEffect">
                                  <p:stCondLst>
                                    <p:cond delay="0"/>
                                  </p:stCondLst>
                                  <p:childTnLst>
                                    <p:animEffect transition="out" filter="plus(out)">
                                      <p:cBhvr>
                                        <p:cTn id="190" dur="3000"/>
                                        <p:tgtEl>
                                          <p:spTgt spid="13"/>
                                        </p:tgtEl>
                                      </p:cBhvr>
                                    </p:animEffect>
                                    <p:set>
                                      <p:cBhvr>
                                        <p:cTn id="191" dur="1" fill="hold">
                                          <p:stCondLst>
                                            <p:cond delay="2999"/>
                                          </p:stCondLst>
                                        </p:cTn>
                                        <p:tgtEl>
                                          <p:spTgt spid="13"/>
                                        </p:tgtEl>
                                        <p:attrNameLst>
                                          <p:attrName>style.visibility</p:attrName>
                                        </p:attrNameLst>
                                      </p:cBhvr>
                                      <p:to>
                                        <p:strVal val="hidden"/>
                                      </p:to>
                                    </p:set>
                                  </p:childTnLst>
                                </p:cTn>
                              </p:par>
                              <p:par>
                                <p:cTn id="192" presetID="13" presetClass="exit" presetSubtype="32" fill="hold" grpId="4" nodeType="withEffect">
                                  <p:stCondLst>
                                    <p:cond delay="0"/>
                                  </p:stCondLst>
                                  <p:childTnLst>
                                    <p:animEffect transition="out" filter="plus(out)">
                                      <p:cBhvr>
                                        <p:cTn id="193" dur="3000"/>
                                        <p:tgtEl>
                                          <p:spTgt spid="14"/>
                                        </p:tgtEl>
                                      </p:cBhvr>
                                    </p:animEffect>
                                    <p:set>
                                      <p:cBhvr>
                                        <p:cTn id="194" dur="1" fill="hold">
                                          <p:stCondLst>
                                            <p:cond delay="2999"/>
                                          </p:stCondLst>
                                        </p:cTn>
                                        <p:tgtEl>
                                          <p:spTgt spid="14"/>
                                        </p:tgtEl>
                                        <p:attrNameLst>
                                          <p:attrName>style.visibility</p:attrName>
                                        </p:attrNameLst>
                                      </p:cBhvr>
                                      <p:to>
                                        <p:strVal val="hidden"/>
                                      </p:to>
                                    </p:set>
                                  </p:childTnLst>
                                </p:cTn>
                              </p:par>
                              <p:par>
                                <p:cTn id="195" presetID="13" presetClass="exit" presetSubtype="32" fill="hold" grpId="4" nodeType="withEffect">
                                  <p:stCondLst>
                                    <p:cond delay="0"/>
                                  </p:stCondLst>
                                  <p:childTnLst>
                                    <p:animEffect transition="out" filter="plus(out)">
                                      <p:cBhvr>
                                        <p:cTn id="196" dur="3000"/>
                                        <p:tgtEl>
                                          <p:spTgt spid="15"/>
                                        </p:tgtEl>
                                      </p:cBhvr>
                                    </p:animEffect>
                                    <p:set>
                                      <p:cBhvr>
                                        <p:cTn id="197" dur="1" fill="hold">
                                          <p:stCondLst>
                                            <p:cond delay="2999"/>
                                          </p:stCondLst>
                                        </p:cTn>
                                        <p:tgtEl>
                                          <p:spTgt spid="15"/>
                                        </p:tgtEl>
                                        <p:attrNameLst>
                                          <p:attrName>style.visibility</p:attrName>
                                        </p:attrNameLst>
                                      </p:cBhvr>
                                      <p:to>
                                        <p:strVal val="hidden"/>
                                      </p:to>
                                    </p:set>
                                  </p:childTnLst>
                                </p:cTn>
                              </p:par>
                              <p:par>
                                <p:cTn id="198" presetID="13" presetClass="exit" presetSubtype="32" fill="hold" grpId="4" nodeType="withEffect">
                                  <p:stCondLst>
                                    <p:cond delay="0"/>
                                  </p:stCondLst>
                                  <p:childTnLst>
                                    <p:animEffect transition="out" filter="plus(out)">
                                      <p:cBhvr>
                                        <p:cTn id="199" dur="3000"/>
                                        <p:tgtEl>
                                          <p:spTgt spid="16"/>
                                        </p:tgtEl>
                                      </p:cBhvr>
                                    </p:animEffect>
                                    <p:set>
                                      <p:cBhvr>
                                        <p:cTn id="200" dur="1" fill="hold">
                                          <p:stCondLst>
                                            <p:cond delay="2999"/>
                                          </p:stCondLst>
                                        </p:cTn>
                                        <p:tgtEl>
                                          <p:spTgt spid="16"/>
                                        </p:tgtEl>
                                        <p:attrNameLst>
                                          <p:attrName>style.visibility</p:attrName>
                                        </p:attrNameLst>
                                      </p:cBhvr>
                                      <p:to>
                                        <p:strVal val="hidden"/>
                                      </p:to>
                                    </p:set>
                                  </p:childTnLst>
                                </p:cTn>
                              </p:par>
                              <p:par>
                                <p:cTn id="201" presetID="8" presetClass="emph" presetSubtype="0" fill="hold" grpId="5" nodeType="withEffect">
                                  <p:stCondLst>
                                    <p:cond delay="0"/>
                                  </p:stCondLst>
                                  <p:childTnLst>
                                    <p:animRot by="21600000">
                                      <p:cBhvr>
                                        <p:cTn id="202" dur="3000" fill="hold"/>
                                        <p:tgtEl>
                                          <p:spTgt spid="5"/>
                                        </p:tgtEl>
                                        <p:attrNameLst>
                                          <p:attrName>r</p:attrName>
                                        </p:attrNameLst>
                                      </p:cBhvr>
                                    </p:animRot>
                                  </p:childTnLst>
                                </p:cTn>
                              </p:par>
                              <p:par>
                                <p:cTn id="203" presetID="8" presetClass="emph" presetSubtype="0" fill="hold" grpId="5" nodeType="withEffect">
                                  <p:stCondLst>
                                    <p:cond delay="0"/>
                                  </p:stCondLst>
                                  <p:childTnLst>
                                    <p:animRot by="21600000">
                                      <p:cBhvr>
                                        <p:cTn id="204" dur="3000" fill="hold"/>
                                        <p:tgtEl>
                                          <p:spTgt spid="7"/>
                                        </p:tgtEl>
                                        <p:attrNameLst>
                                          <p:attrName>r</p:attrName>
                                        </p:attrNameLst>
                                      </p:cBhvr>
                                    </p:animRot>
                                  </p:childTnLst>
                                </p:cTn>
                              </p:par>
                              <p:par>
                                <p:cTn id="205" presetID="8" presetClass="emph" presetSubtype="0" fill="hold" grpId="5" nodeType="withEffect">
                                  <p:stCondLst>
                                    <p:cond delay="0"/>
                                  </p:stCondLst>
                                  <p:childTnLst>
                                    <p:animRot by="21600000">
                                      <p:cBhvr>
                                        <p:cTn id="206" dur="3000" fill="hold"/>
                                        <p:tgtEl>
                                          <p:spTgt spid="9"/>
                                        </p:tgtEl>
                                        <p:attrNameLst>
                                          <p:attrName>r</p:attrName>
                                        </p:attrNameLst>
                                      </p:cBhvr>
                                    </p:animRot>
                                  </p:childTnLst>
                                </p:cTn>
                              </p:par>
                              <p:par>
                                <p:cTn id="207" presetID="8" presetClass="emph" presetSubtype="0" fill="hold" grpId="5" nodeType="withEffect">
                                  <p:stCondLst>
                                    <p:cond delay="0"/>
                                  </p:stCondLst>
                                  <p:childTnLst>
                                    <p:animRot by="21600000">
                                      <p:cBhvr>
                                        <p:cTn id="208" dur="3000" fill="hold"/>
                                        <p:tgtEl>
                                          <p:spTgt spid="12"/>
                                        </p:tgtEl>
                                        <p:attrNameLst>
                                          <p:attrName>r</p:attrName>
                                        </p:attrNameLst>
                                      </p:cBhvr>
                                    </p:animRot>
                                  </p:childTnLst>
                                </p:cTn>
                              </p:par>
                              <p:par>
                                <p:cTn id="209" presetID="8" presetClass="emph" presetSubtype="0" fill="hold" grpId="5" nodeType="withEffect">
                                  <p:stCondLst>
                                    <p:cond delay="0"/>
                                  </p:stCondLst>
                                  <p:childTnLst>
                                    <p:animRot by="21600000">
                                      <p:cBhvr>
                                        <p:cTn id="210" dur="3000" fill="hold"/>
                                        <p:tgtEl>
                                          <p:spTgt spid="14"/>
                                        </p:tgtEl>
                                        <p:attrNameLst>
                                          <p:attrName>r</p:attrName>
                                        </p:attrNameLst>
                                      </p:cBhvr>
                                    </p:animRot>
                                  </p:childTnLst>
                                </p:cTn>
                              </p:par>
                              <p:par>
                                <p:cTn id="211" presetID="8" presetClass="emph" presetSubtype="0" fill="hold" grpId="5" nodeType="withEffect">
                                  <p:stCondLst>
                                    <p:cond delay="0"/>
                                  </p:stCondLst>
                                  <p:childTnLst>
                                    <p:animRot by="21600000">
                                      <p:cBhvr>
                                        <p:cTn id="212" dur="3000" fill="hold"/>
                                        <p:tgtEl>
                                          <p:spTgt spid="15"/>
                                        </p:tgtEl>
                                        <p:attrNameLst>
                                          <p:attrName>r</p:attrName>
                                        </p:attrNameLst>
                                      </p:cBhvr>
                                    </p:animRot>
                                  </p:childTnLst>
                                </p:cTn>
                              </p:par>
                              <p:par>
                                <p:cTn id="213" presetID="8" presetClass="emph" presetSubtype="0" fill="hold" grpId="5" nodeType="withEffect">
                                  <p:stCondLst>
                                    <p:cond delay="0"/>
                                  </p:stCondLst>
                                  <p:childTnLst>
                                    <p:animRot by="-21600000">
                                      <p:cBhvr>
                                        <p:cTn id="214" dur="3000" fill="hold"/>
                                        <p:tgtEl>
                                          <p:spTgt spid="6"/>
                                        </p:tgtEl>
                                        <p:attrNameLst>
                                          <p:attrName>r</p:attrName>
                                        </p:attrNameLst>
                                      </p:cBhvr>
                                    </p:animRot>
                                  </p:childTnLst>
                                </p:cTn>
                              </p:par>
                              <p:par>
                                <p:cTn id="215" presetID="8" presetClass="emph" presetSubtype="0" fill="hold" grpId="5" nodeType="withEffect">
                                  <p:stCondLst>
                                    <p:cond delay="0"/>
                                  </p:stCondLst>
                                  <p:childTnLst>
                                    <p:animRot by="-21600000">
                                      <p:cBhvr>
                                        <p:cTn id="216" dur="3000" fill="hold"/>
                                        <p:tgtEl>
                                          <p:spTgt spid="8"/>
                                        </p:tgtEl>
                                        <p:attrNameLst>
                                          <p:attrName>r</p:attrName>
                                        </p:attrNameLst>
                                      </p:cBhvr>
                                    </p:animRot>
                                  </p:childTnLst>
                                </p:cTn>
                              </p:par>
                              <p:par>
                                <p:cTn id="217" presetID="8" presetClass="emph" presetSubtype="0" fill="hold" grpId="5" nodeType="withEffect">
                                  <p:stCondLst>
                                    <p:cond delay="0"/>
                                  </p:stCondLst>
                                  <p:childTnLst>
                                    <p:animRot by="-21600000">
                                      <p:cBhvr>
                                        <p:cTn id="218" dur="3000" fill="hold"/>
                                        <p:tgtEl>
                                          <p:spTgt spid="10"/>
                                        </p:tgtEl>
                                        <p:attrNameLst>
                                          <p:attrName>r</p:attrName>
                                        </p:attrNameLst>
                                      </p:cBhvr>
                                    </p:animRot>
                                  </p:childTnLst>
                                </p:cTn>
                              </p:par>
                              <p:par>
                                <p:cTn id="219" presetID="8" presetClass="emph" presetSubtype="0" fill="hold" grpId="5" nodeType="withEffect">
                                  <p:stCondLst>
                                    <p:cond delay="0"/>
                                  </p:stCondLst>
                                  <p:childTnLst>
                                    <p:animRot by="-21600000">
                                      <p:cBhvr>
                                        <p:cTn id="220" dur="3000" fill="hold"/>
                                        <p:tgtEl>
                                          <p:spTgt spid="11"/>
                                        </p:tgtEl>
                                        <p:attrNameLst>
                                          <p:attrName>r</p:attrName>
                                        </p:attrNameLst>
                                      </p:cBhvr>
                                    </p:animRot>
                                  </p:childTnLst>
                                </p:cTn>
                              </p:par>
                              <p:par>
                                <p:cTn id="221" presetID="8" presetClass="emph" presetSubtype="0" fill="hold" grpId="5" nodeType="withEffect">
                                  <p:stCondLst>
                                    <p:cond delay="0"/>
                                  </p:stCondLst>
                                  <p:childTnLst>
                                    <p:animRot by="-21600000">
                                      <p:cBhvr>
                                        <p:cTn id="222" dur="3000" fill="hold"/>
                                        <p:tgtEl>
                                          <p:spTgt spid="13"/>
                                        </p:tgtEl>
                                        <p:attrNameLst>
                                          <p:attrName>r</p:attrName>
                                        </p:attrNameLst>
                                      </p:cBhvr>
                                    </p:animRot>
                                  </p:childTnLst>
                                </p:cTn>
                              </p:par>
                              <p:par>
                                <p:cTn id="223" presetID="8" presetClass="emph" presetSubtype="0" fill="hold" grpId="5" nodeType="withEffect">
                                  <p:stCondLst>
                                    <p:cond delay="0"/>
                                  </p:stCondLst>
                                  <p:childTnLst>
                                    <p:animRot by="-21600000">
                                      <p:cBhvr>
                                        <p:cTn id="224" dur="3000" fill="hold"/>
                                        <p:tgtEl>
                                          <p:spTgt spid="16"/>
                                        </p:tgtEl>
                                        <p:attrNameLst>
                                          <p:attrName>r</p:attrName>
                                        </p:attrNameLst>
                                      </p:cBhvr>
                                    </p:animRot>
                                  </p:childTnLst>
                                </p:cTn>
                              </p:par>
                              <p:par>
                                <p:cTn id="225" presetID="23" presetClass="entr" presetSubtype="288"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p:cTn id="227" dur="3000" fill="hold"/>
                                        <p:tgtEl>
                                          <p:spTgt spid="4"/>
                                        </p:tgtEl>
                                        <p:attrNameLst>
                                          <p:attrName>ppt_w</p:attrName>
                                        </p:attrNameLst>
                                      </p:cBhvr>
                                      <p:tavLst>
                                        <p:tav tm="0">
                                          <p:val>
                                            <p:strVal val="4/3*#ppt_w"/>
                                          </p:val>
                                        </p:tav>
                                        <p:tav tm="100000">
                                          <p:val>
                                            <p:strVal val="#ppt_w"/>
                                          </p:val>
                                        </p:tav>
                                      </p:tavLst>
                                    </p:anim>
                                    <p:anim calcmode="lin" valueType="num">
                                      <p:cBhvr>
                                        <p:cTn id="228" dur="3000" fill="hold"/>
                                        <p:tgtEl>
                                          <p:spTgt spid="4"/>
                                        </p:tgtEl>
                                        <p:attrNameLst>
                                          <p:attrName>ppt_h</p:attrName>
                                        </p:attrNameLst>
                                      </p:cBhvr>
                                      <p:tavLst>
                                        <p:tav tm="0">
                                          <p:val>
                                            <p:strVal val="4/3*#ppt_h"/>
                                          </p:val>
                                        </p:tav>
                                        <p:tav tm="100000">
                                          <p:val>
                                            <p:strVal val="#ppt_h"/>
                                          </p:val>
                                        </p:tav>
                                      </p:tavLst>
                                    </p:anim>
                                  </p:childTnLst>
                                </p:cTn>
                              </p:par>
                              <p:par>
                                <p:cTn id="229" presetID="16" presetClass="entr" presetSubtype="37" fill="hold" nodeType="withEffect">
                                  <p:stCondLst>
                                    <p:cond delay="0"/>
                                  </p:stCondLst>
                                  <p:childTnLst>
                                    <p:set>
                                      <p:cBhvr>
                                        <p:cTn id="230" dur="1" fill="hold">
                                          <p:stCondLst>
                                            <p:cond delay="0"/>
                                          </p:stCondLst>
                                        </p:cTn>
                                        <p:tgtEl>
                                          <p:spTgt spid="4"/>
                                        </p:tgtEl>
                                        <p:attrNameLst>
                                          <p:attrName>style.visibility</p:attrName>
                                        </p:attrNameLst>
                                      </p:cBhvr>
                                      <p:to>
                                        <p:strVal val="visible"/>
                                      </p:to>
                                    </p:set>
                                    <p:animEffect transition="in" filter="barn(outVertical)">
                                      <p:cBhvr>
                                        <p:cTn id="23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p:spPr>
        <p:txBody>
          <a:bodyPr/>
          <a:lstStyle/>
          <a:p>
            <a:endParaRPr lang="es-ES" dirty="0"/>
          </a:p>
        </p:txBody>
      </p:sp>
      <p:pic>
        <p:nvPicPr>
          <p:cNvPr id="4" name="3 Imagen" descr="0(100).jpg"/>
          <p:cNvPicPr>
            <a:picLocks noChangeAspect="1"/>
          </p:cNvPicPr>
          <p:nvPr/>
        </p:nvPicPr>
        <p:blipFill>
          <a:blip r:embed="rId2"/>
          <a:stretch>
            <a:fillRect/>
          </a:stretch>
        </p:blipFill>
        <p:spPr>
          <a:xfrm>
            <a:off x="0" y="0"/>
            <a:ext cx="9144000" cy="6858000"/>
          </a:xfrm>
          <a:prstGeom prst="rect">
            <a:avLst/>
          </a:prstGeom>
        </p:spPr>
      </p:pic>
      <p:pic>
        <p:nvPicPr>
          <p:cNvPr id="5" name="4 Imagen" descr="w08FxQhq5OuE-tIhjQ1wthV5kWw.png"/>
          <p:cNvPicPr>
            <a:picLocks noChangeAspect="1"/>
          </p:cNvPicPr>
          <p:nvPr/>
        </p:nvPicPr>
        <p:blipFill>
          <a:blip r:embed="rId3">
            <a:duotone>
              <a:prstClr val="black"/>
              <a:schemeClr val="accent6">
                <a:tint val="45000"/>
                <a:satMod val="400000"/>
              </a:schemeClr>
            </a:duotone>
            <a:lum contrast="40000"/>
          </a:blip>
          <a:stretch>
            <a:fillRect/>
          </a:stretch>
        </p:blipFill>
        <p:spPr>
          <a:xfrm rot="871794">
            <a:off x="4098079" y="4334031"/>
            <a:ext cx="1214446" cy="2071702"/>
          </a:xfrm>
          <a:prstGeom prst="rect">
            <a:avLst/>
          </a:prstGeom>
        </p:spPr>
      </p:pic>
      <p:pic>
        <p:nvPicPr>
          <p:cNvPr id="6" name="5 Imagen" descr="w08FxQhq5OuE-tIhjQ1wthV5kWw.png"/>
          <p:cNvPicPr>
            <a:picLocks noChangeAspect="1"/>
          </p:cNvPicPr>
          <p:nvPr/>
        </p:nvPicPr>
        <p:blipFill>
          <a:blip r:embed="rId3">
            <a:duotone>
              <a:prstClr val="black"/>
              <a:schemeClr val="accent6">
                <a:tint val="45000"/>
                <a:satMod val="400000"/>
              </a:schemeClr>
            </a:duotone>
            <a:lum contrast="40000"/>
          </a:blip>
          <a:stretch>
            <a:fillRect/>
          </a:stretch>
        </p:blipFill>
        <p:spPr>
          <a:xfrm rot="529095">
            <a:off x="4011063" y="580744"/>
            <a:ext cx="1214446" cy="2095500"/>
          </a:xfrm>
          <a:prstGeom prst="rect">
            <a:avLst/>
          </a:prstGeom>
        </p:spPr>
      </p:pic>
      <p:pic>
        <p:nvPicPr>
          <p:cNvPr id="7" name="6 Imagen" descr="w08FxQhq5OuE-tIhjQ1wthV5kWw.png"/>
          <p:cNvPicPr>
            <a:picLocks noChangeAspect="1"/>
          </p:cNvPicPr>
          <p:nvPr/>
        </p:nvPicPr>
        <p:blipFill>
          <a:blip r:embed="rId3">
            <a:duotone>
              <a:prstClr val="black"/>
              <a:schemeClr val="accent6">
                <a:tint val="45000"/>
                <a:satMod val="400000"/>
              </a:schemeClr>
            </a:duotone>
            <a:lum contrast="40000"/>
          </a:blip>
          <a:stretch>
            <a:fillRect/>
          </a:stretch>
        </p:blipFill>
        <p:spPr>
          <a:xfrm rot="5400000">
            <a:off x="2095968" y="2741211"/>
            <a:ext cx="1148550" cy="2095500"/>
          </a:xfrm>
          <a:prstGeom prst="rect">
            <a:avLst/>
          </a:prstGeom>
        </p:spPr>
      </p:pic>
      <p:pic>
        <p:nvPicPr>
          <p:cNvPr id="8" name="7 Imagen" descr="w08FxQhq5OuE-tIhjQ1wthV5kWw.png"/>
          <p:cNvPicPr>
            <a:picLocks noChangeAspect="1"/>
          </p:cNvPicPr>
          <p:nvPr/>
        </p:nvPicPr>
        <p:blipFill>
          <a:blip r:embed="rId3">
            <a:duotone>
              <a:prstClr val="black"/>
              <a:schemeClr val="accent6">
                <a:tint val="45000"/>
                <a:satMod val="400000"/>
              </a:schemeClr>
            </a:duotone>
            <a:lum contrast="40000"/>
          </a:blip>
          <a:stretch>
            <a:fillRect/>
          </a:stretch>
        </p:blipFill>
        <p:spPr>
          <a:xfrm rot="7322696">
            <a:off x="2223488" y="1689337"/>
            <a:ext cx="1148550" cy="2095500"/>
          </a:xfrm>
          <a:prstGeom prst="rect">
            <a:avLst/>
          </a:prstGeom>
        </p:spPr>
      </p:pic>
      <p:pic>
        <p:nvPicPr>
          <p:cNvPr id="9" name="8 Imagen" descr="w08FxQhq5OuE-tIhjQ1wthV5kWw.png"/>
          <p:cNvPicPr>
            <a:picLocks noChangeAspect="1"/>
          </p:cNvPicPr>
          <p:nvPr/>
        </p:nvPicPr>
        <p:blipFill>
          <a:blip r:embed="rId3">
            <a:duotone>
              <a:prstClr val="black"/>
              <a:schemeClr val="accent6">
                <a:tint val="45000"/>
                <a:satMod val="400000"/>
              </a:schemeClr>
            </a:duotone>
            <a:lum contrast="40000"/>
          </a:blip>
          <a:stretch>
            <a:fillRect/>
          </a:stretch>
        </p:blipFill>
        <p:spPr>
          <a:xfrm rot="9262217">
            <a:off x="2923948" y="764902"/>
            <a:ext cx="1148550" cy="2095500"/>
          </a:xfrm>
          <a:prstGeom prst="rect">
            <a:avLst/>
          </a:prstGeom>
        </p:spPr>
      </p:pic>
      <p:pic>
        <p:nvPicPr>
          <p:cNvPr id="10" name="9 Imagen" descr="w08FxQhq5OuE-tIhjQ1wthV5kWw.png"/>
          <p:cNvPicPr>
            <a:picLocks noChangeAspect="1"/>
          </p:cNvPicPr>
          <p:nvPr/>
        </p:nvPicPr>
        <p:blipFill>
          <a:blip r:embed="rId3">
            <a:duotone>
              <a:prstClr val="black"/>
              <a:schemeClr val="accent6">
                <a:tint val="45000"/>
                <a:satMod val="400000"/>
              </a:schemeClr>
            </a:duotone>
            <a:lum contrast="40000"/>
          </a:blip>
          <a:stretch>
            <a:fillRect/>
          </a:stretch>
        </p:blipFill>
        <p:spPr>
          <a:xfrm rot="6512417">
            <a:off x="5831293" y="2455459"/>
            <a:ext cx="1148550" cy="2095500"/>
          </a:xfrm>
          <a:prstGeom prst="rect">
            <a:avLst/>
          </a:prstGeom>
        </p:spPr>
      </p:pic>
      <p:pic>
        <p:nvPicPr>
          <p:cNvPr id="11" name="10 Imagen" descr="w08FxQhq5OuE-tIhjQ1wthV5kWw.png"/>
          <p:cNvPicPr>
            <a:picLocks noChangeAspect="1"/>
          </p:cNvPicPr>
          <p:nvPr/>
        </p:nvPicPr>
        <p:blipFill>
          <a:blip r:embed="rId3">
            <a:duotone>
              <a:prstClr val="black"/>
              <a:schemeClr val="accent6">
                <a:tint val="45000"/>
                <a:satMod val="400000"/>
              </a:schemeClr>
            </a:duotone>
            <a:lum contrast="40000"/>
          </a:blip>
          <a:stretch>
            <a:fillRect/>
          </a:stretch>
        </p:blipFill>
        <p:spPr>
          <a:xfrm rot="4861496">
            <a:off x="5693739" y="1540311"/>
            <a:ext cx="1148550" cy="2095500"/>
          </a:xfrm>
          <a:prstGeom prst="rect">
            <a:avLst/>
          </a:prstGeom>
        </p:spPr>
      </p:pic>
      <p:pic>
        <p:nvPicPr>
          <p:cNvPr id="12" name="11 Imagen" descr="w08FxQhq5OuE-tIhjQ1wthV5kWw.png"/>
          <p:cNvPicPr>
            <a:picLocks noChangeAspect="1"/>
          </p:cNvPicPr>
          <p:nvPr/>
        </p:nvPicPr>
        <p:blipFill>
          <a:blip r:embed="rId3">
            <a:duotone>
              <a:prstClr val="black"/>
              <a:schemeClr val="accent6">
                <a:tint val="45000"/>
                <a:satMod val="400000"/>
              </a:schemeClr>
            </a:duotone>
            <a:lum contrast="40000"/>
          </a:blip>
          <a:stretch>
            <a:fillRect/>
          </a:stretch>
        </p:blipFill>
        <p:spPr>
          <a:xfrm rot="2806931">
            <a:off x="5083089" y="874022"/>
            <a:ext cx="1148550" cy="2095500"/>
          </a:xfrm>
          <a:prstGeom prst="rect">
            <a:avLst/>
          </a:prstGeom>
        </p:spPr>
      </p:pic>
      <p:pic>
        <p:nvPicPr>
          <p:cNvPr id="13" name="12 Imagen" descr="w08FxQhq5OuE-tIhjQ1wthV5kWw.png"/>
          <p:cNvPicPr>
            <a:picLocks noChangeAspect="1"/>
          </p:cNvPicPr>
          <p:nvPr/>
        </p:nvPicPr>
        <p:blipFill>
          <a:blip r:embed="rId3">
            <a:duotone>
              <a:prstClr val="black"/>
              <a:schemeClr val="accent6">
                <a:tint val="45000"/>
                <a:satMod val="400000"/>
              </a:schemeClr>
            </a:duotone>
            <a:lum contrast="40000"/>
          </a:blip>
          <a:stretch>
            <a:fillRect/>
          </a:stretch>
        </p:blipFill>
        <p:spPr>
          <a:xfrm rot="8193144">
            <a:off x="5681379" y="3252551"/>
            <a:ext cx="1148550" cy="2095500"/>
          </a:xfrm>
          <a:prstGeom prst="rect">
            <a:avLst/>
          </a:prstGeom>
        </p:spPr>
      </p:pic>
      <p:pic>
        <p:nvPicPr>
          <p:cNvPr id="14" name="13 Imagen" descr="w08FxQhq5OuE-tIhjQ1wthV5kWw.png"/>
          <p:cNvPicPr>
            <a:picLocks noChangeAspect="1"/>
          </p:cNvPicPr>
          <p:nvPr/>
        </p:nvPicPr>
        <p:blipFill>
          <a:blip r:embed="rId3">
            <a:duotone>
              <a:prstClr val="black"/>
              <a:schemeClr val="accent6">
                <a:tint val="45000"/>
                <a:satMod val="400000"/>
              </a:schemeClr>
            </a:duotone>
            <a:lum contrast="40000"/>
          </a:blip>
          <a:stretch>
            <a:fillRect/>
          </a:stretch>
        </p:blipFill>
        <p:spPr>
          <a:xfrm rot="9790001">
            <a:off x="5022749" y="4060970"/>
            <a:ext cx="1148550" cy="2095500"/>
          </a:xfrm>
          <a:prstGeom prst="rect">
            <a:avLst/>
          </a:prstGeom>
        </p:spPr>
      </p:pic>
      <p:pic>
        <p:nvPicPr>
          <p:cNvPr id="15" name="14 Imagen" descr="w08FxQhq5OuE-tIhjQ1wthV5kWw.png"/>
          <p:cNvPicPr>
            <a:picLocks noChangeAspect="1"/>
          </p:cNvPicPr>
          <p:nvPr/>
        </p:nvPicPr>
        <p:blipFill>
          <a:blip r:embed="rId3">
            <a:duotone>
              <a:prstClr val="black"/>
              <a:schemeClr val="accent6">
                <a:tint val="45000"/>
                <a:satMod val="400000"/>
              </a:schemeClr>
            </a:duotone>
            <a:lum contrast="40000"/>
          </a:blip>
          <a:stretch>
            <a:fillRect/>
          </a:stretch>
        </p:blipFill>
        <p:spPr>
          <a:xfrm rot="2466288">
            <a:off x="3383699" y="4262594"/>
            <a:ext cx="1214446" cy="2071702"/>
          </a:xfrm>
          <a:prstGeom prst="rect">
            <a:avLst/>
          </a:prstGeom>
        </p:spPr>
      </p:pic>
      <p:pic>
        <p:nvPicPr>
          <p:cNvPr id="16" name="15 Imagen" descr="w08FxQhq5OuE-tIhjQ1wthV5kWw.png"/>
          <p:cNvPicPr>
            <a:picLocks noChangeAspect="1"/>
          </p:cNvPicPr>
          <p:nvPr/>
        </p:nvPicPr>
        <p:blipFill>
          <a:blip r:embed="rId3">
            <a:duotone>
              <a:prstClr val="black"/>
              <a:schemeClr val="accent6">
                <a:tint val="45000"/>
                <a:satMod val="400000"/>
              </a:schemeClr>
            </a:duotone>
            <a:lum contrast="40000"/>
          </a:blip>
          <a:stretch>
            <a:fillRect/>
          </a:stretch>
        </p:blipFill>
        <p:spPr>
          <a:xfrm rot="4511195">
            <a:off x="2549682" y="3530781"/>
            <a:ext cx="1214446" cy="2071702"/>
          </a:xfrm>
          <a:prstGeom prst="rect">
            <a:avLst/>
          </a:prstGeom>
        </p:spPr>
      </p:pic>
      <p:sp>
        <p:nvSpPr>
          <p:cNvPr id="17" name="16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8" presetClass="emph" presetSubtype="0" fill="hold"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6"/>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7"/>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8"/>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9"/>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1"/>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14"/>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5"/>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16"/>
                                        </p:tgtEl>
                                        <p:attrNameLst>
                                          <p:attrName>r</p:attrName>
                                        </p:attrNameLst>
                                      </p:cBhvr>
                                    </p:animRot>
                                  </p:childTnLst>
                                </p:cTn>
                              </p:par>
                            </p:childTnLst>
                          </p:cTn>
                        </p:par>
                        <p:par>
                          <p:cTn id="104" fill="hold">
                            <p:stCondLst>
                              <p:cond delay="3000"/>
                            </p:stCondLst>
                            <p:childTnLst>
                              <p:par>
                                <p:cTn id="105" presetID="23" presetClass="exit" presetSubtype="544" fill="hold" nodeType="afterEffect">
                                  <p:stCondLst>
                                    <p:cond delay="0"/>
                                  </p:stCondLst>
                                  <p:childTnLst>
                                    <p:anim calcmode="lin" valueType="num">
                                      <p:cBhvr>
                                        <p:cTn id="106" dur="3000"/>
                                        <p:tgtEl>
                                          <p:spTgt spid="5"/>
                                        </p:tgtEl>
                                        <p:attrNameLst>
                                          <p:attrName>ppt_w</p:attrName>
                                        </p:attrNameLst>
                                      </p:cBhvr>
                                      <p:tavLst>
                                        <p:tav tm="0">
                                          <p:val>
                                            <p:strVal val="ppt_w"/>
                                          </p:val>
                                        </p:tav>
                                        <p:tav tm="100000">
                                          <p:val>
                                            <p:fltVal val="0"/>
                                          </p:val>
                                        </p:tav>
                                      </p:tavLst>
                                    </p:anim>
                                    <p:anim calcmode="lin" valueType="num">
                                      <p:cBhvr>
                                        <p:cTn id="107" dur="3000"/>
                                        <p:tgtEl>
                                          <p:spTgt spid="5"/>
                                        </p:tgtEl>
                                        <p:attrNameLst>
                                          <p:attrName>ppt_h</p:attrName>
                                        </p:attrNameLst>
                                      </p:cBhvr>
                                      <p:tavLst>
                                        <p:tav tm="0">
                                          <p:val>
                                            <p:strVal val="ppt_h"/>
                                          </p:val>
                                        </p:tav>
                                        <p:tav tm="100000">
                                          <p:val>
                                            <p:fltVal val="0"/>
                                          </p:val>
                                        </p:tav>
                                      </p:tavLst>
                                    </p:anim>
                                    <p:anim calcmode="lin" valueType="num">
                                      <p:cBhvr>
                                        <p:cTn id="108" dur="3000"/>
                                        <p:tgtEl>
                                          <p:spTgt spid="5"/>
                                        </p:tgtEl>
                                        <p:attrNameLst>
                                          <p:attrName>ppt_x</p:attrName>
                                        </p:attrNameLst>
                                      </p:cBhvr>
                                      <p:tavLst>
                                        <p:tav tm="0">
                                          <p:val>
                                            <p:strVal val="ppt_x"/>
                                          </p:val>
                                        </p:tav>
                                        <p:tav tm="100000">
                                          <p:val>
                                            <p:fltVal val="0.5"/>
                                          </p:val>
                                        </p:tav>
                                      </p:tavLst>
                                    </p:anim>
                                    <p:anim calcmode="lin" valueType="num">
                                      <p:cBhvr>
                                        <p:cTn id="109" dur="3000"/>
                                        <p:tgtEl>
                                          <p:spTgt spid="5"/>
                                        </p:tgtEl>
                                        <p:attrNameLst>
                                          <p:attrName>ppt_y</p:attrName>
                                        </p:attrNameLst>
                                      </p:cBhvr>
                                      <p:tavLst>
                                        <p:tav tm="0">
                                          <p:val>
                                            <p:strVal val="ppt_y"/>
                                          </p:val>
                                        </p:tav>
                                        <p:tav tm="100000">
                                          <p:val>
                                            <p:fltVal val="0.5"/>
                                          </p:val>
                                        </p:tav>
                                      </p:tavLst>
                                    </p:anim>
                                    <p:set>
                                      <p:cBhvr>
                                        <p:cTn id="110" dur="1" fill="hold">
                                          <p:stCondLst>
                                            <p:cond delay="2999"/>
                                          </p:stCondLst>
                                        </p:cTn>
                                        <p:tgtEl>
                                          <p:spTgt spid="5"/>
                                        </p:tgtEl>
                                        <p:attrNameLst>
                                          <p:attrName>style.visibility</p:attrName>
                                        </p:attrNameLst>
                                      </p:cBhvr>
                                      <p:to>
                                        <p:strVal val="hidden"/>
                                      </p:to>
                                    </p:set>
                                  </p:childTnLst>
                                </p:cTn>
                              </p:par>
                              <p:par>
                                <p:cTn id="111" presetID="23" presetClass="exit" presetSubtype="544" fill="hold" nodeType="withEffect">
                                  <p:stCondLst>
                                    <p:cond delay="0"/>
                                  </p:stCondLst>
                                  <p:childTnLst>
                                    <p:anim calcmode="lin" valueType="num">
                                      <p:cBhvr>
                                        <p:cTn id="112" dur="3000"/>
                                        <p:tgtEl>
                                          <p:spTgt spid="6"/>
                                        </p:tgtEl>
                                        <p:attrNameLst>
                                          <p:attrName>ppt_w</p:attrName>
                                        </p:attrNameLst>
                                      </p:cBhvr>
                                      <p:tavLst>
                                        <p:tav tm="0">
                                          <p:val>
                                            <p:strVal val="ppt_w"/>
                                          </p:val>
                                        </p:tav>
                                        <p:tav tm="100000">
                                          <p:val>
                                            <p:fltVal val="0"/>
                                          </p:val>
                                        </p:tav>
                                      </p:tavLst>
                                    </p:anim>
                                    <p:anim calcmode="lin" valueType="num">
                                      <p:cBhvr>
                                        <p:cTn id="113" dur="3000"/>
                                        <p:tgtEl>
                                          <p:spTgt spid="6"/>
                                        </p:tgtEl>
                                        <p:attrNameLst>
                                          <p:attrName>ppt_h</p:attrName>
                                        </p:attrNameLst>
                                      </p:cBhvr>
                                      <p:tavLst>
                                        <p:tav tm="0">
                                          <p:val>
                                            <p:strVal val="ppt_h"/>
                                          </p:val>
                                        </p:tav>
                                        <p:tav tm="100000">
                                          <p:val>
                                            <p:fltVal val="0"/>
                                          </p:val>
                                        </p:tav>
                                      </p:tavLst>
                                    </p:anim>
                                    <p:anim calcmode="lin" valueType="num">
                                      <p:cBhvr>
                                        <p:cTn id="114" dur="3000"/>
                                        <p:tgtEl>
                                          <p:spTgt spid="6"/>
                                        </p:tgtEl>
                                        <p:attrNameLst>
                                          <p:attrName>ppt_x</p:attrName>
                                        </p:attrNameLst>
                                      </p:cBhvr>
                                      <p:tavLst>
                                        <p:tav tm="0">
                                          <p:val>
                                            <p:strVal val="ppt_x"/>
                                          </p:val>
                                        </p:tav>
                                        <p:tav tm="100000">
                                          <p:val>
                                            <p:fltVal val="0.5"/>
                                          </p:val>
                                        </p:tav>
                                      </p:tavLst>
                                    </p:anim>
                                    <p:anim calcmode="lin" valueType="num">
                                      <p:cBhvr>
                                        <p:cTn id="115" dur="3000"/>
                                        <p:tgtEl>
                                          <p:spTgt spid="6"/>
                                        </p:tgtEl>
                                        <p:attrNameLst>
                                          <p:attrName>ppt_y</p:attrName>
                                        </p:attrNameLst>
                                      </p:cBhvr>
                                      <p:tavLst>
                                        <p:tav tm="0">
                                          <p:val>
                                            <p:strVal val="ppt_y"/>
                                          </p:val>
                                        </p:tav>
                                        <p:tav tm="100000">
                                          <p:val>
                                            <p:fltVal val="0.5"/>
                                          </p:val>
                                        </p:tav>
                                      </p:tavLst>
                                    </p:anim>
                                    <p:set>
                                      <p:cBhvr>
                                        <p:cTn id="116" dur="1" fill="hold">
                                          <p:stCondLst>
                                            <p:cond delay="2999"/>
                                          </p:stCondLst>
                                        </p:cTn>
                                        <p:tgtEl>
                                          <p:spTgt spid="6"/>
                                        </p:tgtEl>
                                        <p:attrNameLst>
                                          <p:attrName>style.visibility</p:attrName>
                                        </p:attrNameLst>
                                      </p:cBhvr>
                                      <p:to>
                                        <p:strVal val="hidden"/>
                                      </p:to>
                                    </p:set>
                                  </p:childTnLst>
                                </p:cTn>
                              </p:par>
                              <p:par>
                                <p:cTn id="117" presetID="23" presetClass="exit" presetSubtype="544" fill="hold" nodeType="withEffect">
                                  <p:stCondLst>
                                    <p:cond delay="0"/>
                                  </p:stCondLst>
                                  <p:childTnLst>
                                    <p:anim calcmode="lin" valueType="num">
                                      <p:cBhvr>
                                        <p:cTn id="118" dur="3000"/>
                                        <p:tgtEl>
                                          <p:spTgt spid="7"/>
                                        </p:tgtEl>
                                        <p:attrNameLst>
                                          <p:attrName>ppt_w</p:attrName>
                                        </p:attrNameLst>
                                      </p:cBhvr>
                                      <p:tavLst>
                                        <p:tav tm="0">
                                          <p:val>
                                            <p:strVal val="ppt_w"/>
                                          </p:val>
                                        </p:tav>
                                        <p:tav tm="100000">
                                          <p:val>
                                            <p:fltVal val="0"/>
                                          </p:val>
                                        </p:tav>
                                      </p:tavLst>
                                    </p:anim>
                                    <p:anim calcmode="lin" valueType="num">
                                      <p:cBhvr>
                                        <p:cTn id="119" dur="3000"/>
                                        <p:tgtEl>
                                          <p:spTgt spid="7"/>
                                        </p:tgtEl>
                                        <p:attrNameLst>
                                          <p:attrName>ppt_h</p:attrName>
                                        </p:attrNameLst>
                                      </p:cBhvr>
                                      <p:tavLst>
                                        <p:tav tm="0">
                                          <p:val>
                                            <p:strVal val="ppt_h"/>
                                          </p:val>
                                        </p:tav>
                                        <p:tav tm="100000">
                                          <p:val>
                                            <p:fltVal val="0"/>
                                          </p:val>
                                        </p:tav>
                                      </p:tavLst>
                                    </p:anim>
                                    <p:anim calcmode="lin" valueType="num">
                                      <p:cBhvr>
                                        <p:cTn id="120" dur="3000"/>
                                        <p:tgtEl>
                                          <p:spTgt spid="7"/>
                                        </p:tgtEl>
                                        <p:attrNameLst>
                                          <p:attrName>ppt_x</p:attrName>
                                        </p:attrNameLst>
                                      </p:cBhvr>
                                      <p:tavLst>
                                        <p:tav tm="0">
                                          <p:val>
                                            <p:strVal val="ppt_x"/>
                                          </p:val>
                                        </p:tav>
                                        <p:tav tm="100000">
                                          <p:val>
                                            <p:fltVal val="0.5"/>
                                          </p:val>
                                        </p:tav>
                                      </p:tavLst>
                                    </p:anim>
                                    <p:anim calcmode="lin" valueType="num">
                                      <p:cBhvr>
                                        <p:cTn id="121" dur="3000"/>
                                        <p:tgtEl>
                                          <p:spTgt spid="7"/>
                                        </p:tgtEl>
                                        <p:attrNameLst>
                                          <p:attrName>ppt_y</p:attrName>
                                        </p:attrNameLst>
                                      </p:cBhvr>
                                      <p:tavLst>
                                        <p:tav tm="0">
                                          <p:val>
                                            <p:strVal val="ppt_y"/>
                                          </p:val>
                                        </p:tav>
                                        <p:tav tm="100000">
                                          <p:val>
                                            <p:fltVal val="0.5"/>
                                          </p:val>
                                        </p:tav>
                                      </p:tavLst>
                                    </p:anim>
                                    <p:set>
                                      <p:cBhvr>
                                        <p:cTn id="122" dur="1" fill="hold">
                                          <p:stCondLst>
                                            <p:cond delay="2999"/>
                                          </p:stCondLst>
                                        </p:cTn>
                                        <p:tgtEl>
                                          <p:spTgt spid="7"/>
                                        </p:tgtEl>
                                        <p:attrNameLst>
                                          <p:attrName>style.visibility</p:attrName>
                                        </p:attrNameLst>
                                      </p:cBhvr>
                                      <p:to>
                                        <p:strVal val="hidden"/>
                                      </p:to>
                                    </p:set>
                                  </p:childTnLst>
                                </p:cTn>
                              </p:par>
                              <p:par>
                                <p:cTn id="123" presetID="23" presetClass="exit" presetSubtype="544" fill="hold" nodeType="withEffect">
                                  <p:stCondLst>
                                    <p:cond delay="0"/>
                                  </p:stCondLst>
                                  <p:childTnLst>
                                    <p:anim calcmode="lin" valueType="num">
                                      <p:cBhvr>
                                        <p:cTn id="124" dur="3000"/>
                                        <p:tgtEl>
                                          <p:spTgt spid="8"/>
                                        </p:tgtEl>
                                        <p:attrNameLst>
                                          <p:attrName>ppt_w</p:attrName>
                                        </p:attrNameLst>
                                      </p:cBhvr>
                                      <p:tavLst>
                                        <p:tav tm="0">
                                          <p:val>
                                            <p:strVal val="ppt_w"/>
                                          </p:val>
                                        </p:tav>
                                        <p:tav tm="100000">
                                          <p:val>
                                            <p:fltVal val="0"/>
                                          </p:val>
                                        </p:tav>
                                      </p:tavLst>
                                    </p:anim>
                                    <p:anim calcmode="lin" valueType="num">
                                      <p:cBhvr>
                                        <p:cTn id="125" dur="3000"/>
                                        <p:tgtEl>
                                          <p:spTgt spid="8"/>
                                        </p:tgtEl>
                                        <p:attrNameLst>
                                          <p:attrName>ppt_h</p:attrName>
                                        </p:attrNameLst>
                                      </p:cBhvr>
                                      <p:tavLst>
                                        <p:tav tm="0">
                                          <p:val>
                                            <p:strVal val="ppt_h"/>
                                          </p:val>
                                        </p:tav>
                                        <p:tav tm="100000">
                                          <p:val>
                                            <p:fltVal val="0"/>
                                          </p:val>
                                        </p:tav>
                                      </p:tavLst>
                                    </p:anim>
                                    <p:anim calcmode="lin" valueType="num">
                                      <p:cBhvr>
                                        <p:cTn id="126" dur="3000"/>
                                        <p:tgtEl>
                                          <p:spTgt spid="8"/>
                                        </p:tgtEl>
                                        <p:attrNameLst>
                                          <p:attrName>ppt_x</p:attrName>
                                        </p:attrNameLst>
                                      </p:cBhvr>
                                      <p:tavLst>
                                        <p:tav tm="0">
                                          <p:val>
                                            <p:strVal val="ppt_x"/>
                                          </p:val>
                                        </p:tav>
                                        <p:tav tm="100000">
                                          <p:val>
                                            <p:fltVal val="0.5"/>
                                          </p:val>
                                        </p:tav>
                                      </p:tavLst>
                                    </p:anim>
                                    <p:anim calcmode="lin" valueType="num">
                                      <p:cBhvr>
                                        <p:cTn id="127" dur="3000"/>
                                        <p:tgtEl>
                                          <p:spTgt spid="8"/>
                                        </p:tgtEl>
                                        <p:attrNameLst>
                                          <p:attrName>ppt_y</p:attrName>
                                        </p:attrNameLst>
                                      </p:cBhvr>
                                      <p:tavLst>
                                        <p:tav tm="0">
                                          <p:val>
                                            <p:strVal val="ppt_y"/>
                                          </p:val>
                                        </p:tav>
                                        <p:tav tm="100000">
                                          <p:val>
                                            <p:fltVal val="0.5"/>
                                          </p:val>
                                        </p:tav>
                                      </p:tavLst>
                                    </p:anim>
                                    <p:set>
                                      <p:cBhvr>
                                        <p:cTn id="128" dur="1" fill="hold">
                                          <p:stCondLst>
                                            <p:cond delay="2999"/>
                                          </p:stCondLst>
                                        </p:cTn>
                                        <p:tgtEl>
                                          <p:spTgt spid="8"/>
                                        </p:tgtEl>
                                        <p:attrNameLst>
                                          <p:attrName>style.visibility</p:attrName>
                                        </p:attrNameLst>
                                      </p:cBhvr>
                                      <p:to>
                                        <p:strVal val="hidden"/>
                                      </p:to>
                                    </p:set>
                                  </p:childTnLst>
                                </p:cTn>
                              </p:par>
                              <p:par>
                                <p:cTn id="129" presetID="23" presetClass="exit" presetSubtype="544" fill="hold" nodeType="withEffect">
                                  <p:stCondLst>
                                    <p:cond delay="0"/>
                                  </p:stCondLst>
                                  <p:childTnLst>
                                    <p:anim calcmode="lin" valueType="num">
                                      <p:cBhvr>
                                        <p:cTn id="130" dur="3000"/>
                                        <p:tgtEl>
                                          <p:spTgt spid="9"/>
                                        </p:tgtEl>
                                        <p:attrNameLst>
                                          <p:attrName>ppt_w</p:attrName>
                                        </p:attrNameLst>
                                      </p:cBhvr>
                                      <p:tavLst>
                                        <p:tav tm="0">
                                          <p:val>
                                            <p:strVal val="ppt_w"/>
                                          </p:val>
                                        </p:tav>
                                        <p:tav tm="100000">
                                          <p:val>
                                            <p:fltVal val="0"/>
                                          </p:val>
                                        </p:tav>
                                      </p:tavLst>
                                    </p:anim>
                                    <p:anim calcmode="lin" valueType="num">
                                      <p:cBhvr>
                                        <p:cTn id="131" dur="3000"/>
                                        <p:tgtEl>
                                          <p:spTgt spid="9"/>
                                        </p:tgtEl>
                                        <p:attrNameLst>
                                          <p:attrName>ppt_h</p:attrName>
                                        </p:attrNameLst>
                                      </p:cBhvr>
                                      <p:tavLst>
                                        <p:tav tm="0">
                                          <p:val>
                                            <p:strVal val="ppt_h"/>
                                          </p:val>
                                        </p:tav>
                                        <p:tav tm="100000">
                                          <p:val>
                                            <p:fltVal val="0"/>
                                          </p:val>
                                        </p:tav>
                                      </p:tavLst>
                                    </p:anim>
                                    <p:anim calcmode="lin" valueType="num">
                                      <p:cBhvr>
                                        <p:cTn id="132" dur="3000"/>
                                        <p:tgtEl>
                                          <p:spTgt spid="9"/>
                                        </p:tgtEl>
                                        <p:attrNameLst>
                                          <p:attrName>ppt_x</p:attrName>
                                        </p:attrNameLst>
                                      </p:cBhvr>
                                      <p:tavLst>
                                        <p:tav tm="0">
                                          <p:val>
                                            <p:strVal val="ppt_x"/>
                                          </p:val>
                                        </p:tav>
                                        <p:tav tm="100000">
                                          <p:val>
                                            <p:fltVal val="0.5"/>
                                          </p:val>
                                        </p:tav>
                                      </p:tavLst>
                                    </p:anim>
                                    <p:anim calcmode="lin" valueType="num">
                                      <p:cBhvr>
                                        <p:cTn id="133" dur="3000"/>
                                        <p:tgtEl>
                                          <p:spTgt spid="9"/>
                                        </p:tgtEl>
                                        <p:attrNameLst>
                                          <p:attrName>ppt_y</p:attrName>
                                        </p:attrNameLst>
                                      </p:cBhvr>
                                      <p:tavLst>
                                        <p:tav tm="0">
                                          <p:val>
                                            <p:strVal val="ppt_y"/>
                                          </p:val>
                                        </p:tav>
                                        <p:tav tm="100000">
                                          <p:val>
                                            <p:fltVal val="0.5"/>
                                          </p:val>
                                        </p:tav>
                                      </p:tavLst>
                                    </p:anim>
                                    <p:set>
                                      <p:cBhvr>
                                        <p:cTn id="134" dur="1" fill="hold">
                                          <p:stCondLst>
                                            <p:cond delay="2999"/>
                                          </p:stCondLst>
                                        </p:cTn>
                                        <p:tgtEl>
                                          <p:spTgt spid="9"/>
                                        </p:tgtEl>
                                        <p:attrNameLst>
                                          <p:attrName>style.visibility</p:attrName>
                                        </p:attrNameLst>
                                      </p:cBhvr>
                                      <p:to>
                                        <p:strVal val="hidden"/>
                                      </p:to>
                                    </p:set>
                                  </p:childTnLst>
                                </p:cTn>
                              </p:par>
                              <p:par>
                                <p:cTn id="135" presetID="23" presetClass="exit" presetSubtype="544" fill="hold" nodeType="withEffect">
                                  <p:stCondLst>
                                    <p:cond delay="0"/>
                                  </p:stCondLst>
                                  <p:childTnLst>
                                    <p:anim calcmode="lin" valueType="num">
                                      <p:cBhvr>
                                        <p:cTn id="136" dur="3000"/>
                                        <p:tgtEl>
                                          <p:spTgt spid="10"/>
                                        </p:tgtEl>
                                        <p:attrNameLst>
                                          <p:attrName>ppt_w</p:attrName>
                                        </p:attrNameLst>
                                      </p:cBhvr>
                                      <p:tavLst>
                                        <p:tav tm="0">
                                          <p:val>
                                            <p:strVal val="ppt_w"/>
                                          </p:val>
                                        </p:tav>
                                        <p:tav tm="100000">
                                          <p:val>
                                            <p:fltVal val="0"/>
                                          </p:val>
                                        </p:tav>
                                      </p:tavLst>
                                    </p:anim>
                                    <p:anim calcmode="lin" valueType="num">
                                      <p:cBhvr>
                                        <p:cTn id="137" dur="3000"/>
                                        <p:tgtEl>
                                          <p:spTgt spid="10"/>
                                        </p:tgtEl>
                                        <p:attrNameLst>
                                          <p:attrName>ppt_h</p:attrName>
                                        </p:attrNameLst>
                                      </p:cBhvr>
                                      <p:tavLst>
                                        <p:tav tm="0">
                                          <p:val>
                                            <p:strVal val="ppt_h"/>
                                          </p:val>
                                        </p:tav>
                                        <p:tav tm="100000">
                                          <p:val>
                                            <p:fltVal val="0"/>
                                          </p:val>
                                        </p:tav>
                                      </p:tavLst>
                                    </p:anim>
                                    <p:anim calcmode="lin" valueType="num">
                                      <p:cBhvr>
                                        <p:cTn id="138" dur="3000"/>
                                        <p:tgtEl>
                                          <p:spTgt spid="10"/>
                                        </p:tgtEl>
                                        <p:attrNameLst>
                                          <p:attrName>ppt_x</p:attrName>
                                        </p:attrNameLst>
                                      </p:cBhvr>
                                      <p:tavLst>
                                        <p:tav tm="0">
                                          <p:val>
                                            <p:strVal val="ppt_x"/>
                                          </p:val>
                                        </p:tav>
                                        <p:tav tm="100000">
                                          <p:val>
                                            <p:fltVal val="0.5"/>
                                          </p:val>
                                        </p:tav>
                                      </p:tavLst>
                                    </p:anim>
                                    <p:anim calcmode="lin" valueType="num">
                                      <p:cBhvr>
                                        <p:cTn id="139" dur="3000"/>
                                        <p:tgtEl>
                                          <p:spTgt spid="10"/>
                                        </p:tgtEl>
                                        <p:attrNameLst>
                                          <p:attrName>ppt_y</p:attrName>
                                        </p:attrNameLst>
                                      </p:cBhvr>
                                      <p:tavLst>
                                        <p:tav tm="0">
                                          <p:val>
                                            <p:strVal val="ppt_y"/>
                                          </p:val>
                                        </p:tav>
                                        <p:tav tm="100000">
                                          <p:val>
                                            <p:fltVal val="0.5"/>
                                          </p:val>
                                        </p:tav>
                                      </p:tavLst>
                                    </p:anim>
                                    <p:set>
                                      <p:cBhvr>
                                        <p:cTn id="140" dur="1" fill="hold">
                                          <p:stCondLst>
                                            <p:cond delay="2999"/>
                                          </p:stCondLst>
                                        </p:cTn>
                                        <p:tgtEl>
                                          <p:spTgt spid="10"/>
                                        </p:tgtEl>
                                        <p:attrNameLst>
                                          <p:attrName>style.visibility</p:attrName>
                                        </p:attrNameLst>
                                      </p:cBhvr>
                                      <p:to>
                                        <p:strVal val="hidden"/>
                                      </p:to>
                                    </p:set>
                                  </p:childTnLst>
                                </p:cTn>
                              </p:par>
                              <p:par>
                                <p:cTn id="141" presetID="23" presetClass="exit" presetSubtype="544" fill="hold" nodeType="withEffect">
                                  <p:stCondLst>
                                    <p:cond delay="0"/>
                                  </p:stCondLst>
                                  <p:childTnLst>
                                    <p:anim calcmode="lin" valueType="num">
                                      <p:cBhvr>
                                        <p:cTn id="142" dur="3000"/>
                                        <p:tgtEl>
                                          <p:spTgt spid="11"/>
                                        </p:tgtEl>
                                        <p:attrNameLst>
                                          <p:attrName>ppt_w</p:attrName>
                                        </p:attrNameLst>
                                      </p:cBhvr>
                                      <p:tavLst>
                                        <p:tav tm="0">
                                          <p:val>
                                            <p:strVal val="ppt_w"/>
                                          </p:val>
                                        </p:tav>
                                        <p:tav tm="100000">
                                          <p:val>
                                            <p:fltVal val="0"/>
                                          </p:val>
                                        </p:tav>
                                      </p:tavLst>
                                    </p:anim>
                                    <p:anim calcmode="lin" valueType="num">
                                      <p:cBhvr>
                                        <p:cTn id="143" dur="3000"/>
                                        <p:tgtEl>
                                          <p:spTgt spid="11"/>
                                        </p:tgtEl>
                                        <p:attrNameLst>
                                          <p:attrName>ppt_h</p:attrName>
                                        </p:attrNameLst>
                                      </p:cBhvr>
                                      <p:tavLst>
                                        <p:tav tm="0">
                                          <p:val>
                                            <p:strVal val="ppt_h"/>
                                          </p:val>
                                        </p:tav>
                                        <p:tav tm="100000">
                                          <p:val>
                                            <p:fltVal val="0"/>
                                          </p:val>
                                        </p:tav>
                                      </p:tavLst>
                                    </p:anim>
                                    <p:anim calcmode="lin" valueType="num">
                                      <p:cBhvr>
                                        <p:cTn id="144" dur="3000"/>
                                        <p:tgtEl>
                                          <p:spTgt spid="11"/>
                                        </p:tgtEl>
                                        <p:attrNameLst>
                                          <p:attrName>ppt_x</p:attrName>
                                        </p:attrNameLst>
                                      </p:cBhvr>
                                      <p:tavLst>
                                        <p:tav tm="0">
                                          <p:val>
                                            <p:strVal val="ppt_x"/>
                                          </p:val>
                                        </p:tav>
                                        <p:tav tm="100000">
                                          <p:val>
                                            <p:fltVal val="0.5"/>
                                          </p:val>
                                        </p:tav>
                                      </p:tavLst>
                                    </p:anim>
                                    <p:anim calcmode="lin" valueType="num">
                                      <p:cBhvr>
                                        <p:cTn id="145" dur="3000"/>
                                        <p:tgtEl>
                                          <p:spTgt spid="11"/>
                                        </p:tgtEl>
                                        <p:attrNameLst>
                                          <p:attrName>ppt_y</p:attrName>
                                        </p:attrNameLst>
                                      </p:cBhvr>
                                      <p:tavLst>
                                        <p:tav tm="0">
                                          <p:val>
                                            <p:strVal val="ppt_y"/>
                                          </p:val>
                                        </p:tav>
                                        <p:tav tm="100000">
                                          <p:val>
                                            <p:fltVal val="0.5"/>
                                          </p:val>
                                        </p:tav>
                                      </p:tavLst>
                                    </p:anim>
                                    <p:set>
                                      <p:cBhvr>
                                        <p:cTn id="146" dur="1" fill="hold">
                                          <p:stCondLst>
                                            <p:cond delay="2999"/>
                                          </p:stCondLst>
                                        </p:cTn>
                                        <p:tgtEl>
                                          <p:spTgt spid="11"/>
                                        </p:tgtEl>
                                        <p:attrNameLst>
                                          <p:attrName>style.visibility</p:attrName>
                                        </p:attrNameLst>
                                      </p:cBhvr>
                                      <p:to>
                                        <p:strVal val="hidden"/>
                                      </p:to>
                                    </p:set>
                                  </p:childTnLst>
                                </p:cTn>
                              </p:par>
                              <p:par>
                                <p:cTn id="147" presetID="23" presetClass="exit" presetSubtype="544" fill="hold" nodeType="withEffect">
                                  <p:stCondLst>
                                    <p:cond delay="0"/>
                                  </p:stCondLst>
                                  <p:childTnLst>
                                    <p:anim calcmode="lin" valueType="num">
                                      <p:cBhvr>
                                        <p:cTn id="148" dur="3000"/>
                                        <p:tgtEl>
                                          <p:spTgt spid="12"/>
                                        </p:tgtEl>
                                        <p:attrNameLst>
                                          <p:attrName>ppt_w</p:attrName>
                                        </p:attrNameLst>
                                      </p:cBhvr>
                                      <p:tavLst>
                                        <p:tav tm="0">
                                          <p:val>
                                            <p:strVal val="ppt_w"/>
                                          </p:val>
                                        </p:tav>
                                        <p:tav tm="100000">
                                          <p:val>
                                            <p:fltVal val="0"/>
                                          </p:val>
                                        </p:tav>
                                      </p:tavLst>
                                    </p:anim>
                                    <p:anim calcmode="lin" valueType="num">
                                      <p:cBhvr>
                                        <p:cTn id="149" dur="3000"/>
                                        <p:tgtEl>
                                          <p:spTgt spid="12"/>
                                        </p:tgtEl>
                                        <p:attrNameLst>
                                          <p:attrName>ppt_h</p:attrName>
                                        </p:attrNameLst>
                                      </p:cBhvr>
                                      <p:tavLst>
                                        <p:tav tm="0">
                                          <p:val>
                                            <p:strVal val="ppt_h"/>
                                          </p:val>
                                        </p:tav>
                                        <p:tav tm="100000">
                                          <p:val>
                                            <p:fltVal val="0"/>
                                          </p:val>
                                        </p:tav>
                                      </p:tavLst>
                                    </p:anim>
                                    <p:anim calcmode="lin" valueType="num">
                                      <p:cBhvr>
                                        <p:cTn id="150" dur="3000"/>
                                        <p:tgtEl>
                                          <p:spTgt spid="12"/>
                                        </p:tgtEl>
                                        <p:attrNameLst>
                                          <p:attrName>ppt_x</p:attrName>
                                        </p:attrNameLst>
                                      </p:cBhvr>
                                      <p:tavLst>
                                        <p:tav tm="0">
                                          <p:val>
                                            <p:strVal val="ppt_x"/>
                                          </p:val>
                                        </p:tav>
                                        <p:tav tm="100000">
                                          <p:val>
                                            <p:fltVal val="0.5"/>
                                          </p:val>
                                        </p:tav>
                                      </p:tavLst>
                                    </p:anim>
                                    <p:anim calcmode="lin" valueType="num">
                                      <p:cBhvr>
                                        <p:cTn id="151" dur="3000"/>
                                        <p:tgtEl>
                                          <p:spTgt spid="12"/>
                                        </p:tgtEl>
                                        <p:attrNameLst>
                                          <p:attrName>ppt_y</p:attrName>
                                        </p:attrNameLst>
                                      </p:cBhvr>
                                      <p:tavLst>
                                        <p:tav tm="0">
                                          <p:val>
                                            <p:strVal val="ppt_y"/>
                                          </p:val>
                                        </p:tav>
                                        <p:tav tm="100000">
                                          <p:val>
                                            <p:fltVal val="0.5"/>
                                          </p:val>
                                        </p:tav>
                                      </p:tavLst>
                                    </p:anim>
                                    <p:set>
                                      <p:cBhvr>
                                        <p:cTn id="152" dur="1" fill="hold">
                                          <p:stCondLst>
                                            <p:cond delay="2999"/>
                                          </p:stCondLst>
                                        </p:cTn>
                                        <p:tgtEl>
                                          <p:spTgt spid="12"/>
                                        </p:tgtEl>
                                        <p:attrNameLst>
                                          <p:attrName>style.visibility</p:attrName>
                                        </p:attrNameLst>
                                      </p:cBhvr>
                                      <p:to>
                                        <p:strVal val="hidden"/>
                                      </p:to>
                                    </p:set>
                                  </p:childTnLst>
                                </p:cTn>
                              </p:par>
                              <p:par>
                                <p:cTn id="153" presetID="23" presetClass="exit" presetSubtype="544" fill="hold" nodeType="withEffect">
                                  <p:stCondLst>
                                    <p:cond delay="0"/>
                                  </p:stCondLst>
                                  <p:childTnLst>
                                    <p:anim calcmode="lin" valueType="num">
                                      <p:cBhvr>
                                        <p:cTn id="154" dur="3000"/>
                                        <p:tgtEl>
                                          <p:spTgt spid="13"/>
                                        </p:tgtEl>
                                        <p:attrNameLst>
                                          <p:attrName>ppt_w</p:attrName>
                                        </p:attrNameLst>
                                      </p:cBhvr>
                                      <p:tavLst>
                                        <p:tav tm="0">
                                          <p:val>
                                            <p:strVal val="ppt_w"/>
                                          </p:val>
                                        </p:tav>
                                        <p:tav tm="100000">
                                          <p:val>
                                            <p:fltVal val="0"/>
                                          </p:val>
                                        </p:tav>
                                      </p:tavLst>
                                    </p:anim>
                                    <p:anim calcmode="lin" valueType="num">
                                      <p:cBhvr>
                                        <p:cTn id="155" dur="3000"/>
                                        <p:tgtEl>
                                          <p:spTgt spid="13"/>
                                        </p:tgtEl>
                                        <p:attrNameLst>
                                          <p:attrName>ppt_h</p:attrName>
                                        </p:attrNameLst>
                                      </p:cBhvr>
                                      <p:tavLst>
                                        <p:tav tm="0">
                                          <p:val>
                                            <p:strVal val="ppt_h"/>
                                          </p:val>
                                        </p:tav>
                                        <p:tav tm="100000">
                                          <p:val>
                                            <p:fltVal val="0"/>
                                          </p:val>
                                        </p:tav>
                                      </p:tavLst>
                                    </p:anim>
                                    <p:anim calcmode="lin" valueType="num">
                                      <p:cBhvr>
                                        <p:cTn id="156" dur="3000"/>
                                        <p:tgtEl>
                                          <p:spTgt spid="13"/>
                                        </p:tgtEl>
                                        <p:attrNameLst>
                                          <p:attrName>ppt_x</p:attrName>
                                        </p:attrNameLst>
                                      </p:cBhvr>
                                      <p:tavLst>
                                        <p:tav tm="0">
                                          <p:val>
                                            <p:strVal val="ppt_x"/>
                                          </p:val>
                                        </p:tav>
                                        <p:tav tm="100000">
                                          <p:val>
                                            <p:fltVal val="0.5"/>
                                          </p:val>
                                        </p:tav>
                                      </p:tavLst>
                                    </p:anim>
                                    <p:anim calcmode="lin" valueType="num">
                                      <p:cBhvr>
                                        <p:cTn id="157" dur="3000"/>
                                        <p:tgtEl>
                                          <p:spTgt spid="13"/>
                                        </p:tgtEl>
                                        <p:attrNameLst>
                                          <p:attrName>ppt_y</p:attrName>
                                        </p:attrNameLst>
                                      </p:cBhvr>
                                      <p:tavLst>
                                        <p:tav tm="0">
                                          <p:val>
                                            <p:strVal val="ppt_y"/>
                                          </p:val>
                                        </p:tav>
                                        <p:tav tm="100000">
                                          <p:val>
                                            <p:fltVal val="0.5"/>
                                          </p:val>
                                        </p:tav>
                                      </p:tavLst>
                                    </p:anim>
                                    <p:set>
                                      <p:cBhvr>
                                        <p:cTn id="158" dur="1" fill="hold">
                                          <p:stCondLst>
                                            <p:cond delay="2999"/>
                                          </p:stCondLst>
                                        </p:cTn>
                                        <p:tgtEl>
                                          <p:spTgt spid="13"/>
                                        </p:tgtEl>
                                        <p:attrNameLst>
                                          <p:attrName>style.visibility</p:attrName>
                                        </p:attrNameLst>
                                      </p:cBhvr>
                                      <p:to>
                                        <p:strVal val="hidden"/>
                                      </p:to>
                                    </p:set>
                                  </p:childTnLst>
                                </p:cTn>
                              </p:par>
                              <p:par>
                                <p:cTn id="159" presetID="23" presetClass="exit" presetSubtype="544" fill="hold" nodeType="withEffect">
                                  <p:stCondLst>
                                    <p:cond delay="0"/>
                                  </p:stCondLst>
                                  <p:childTnLst>
                                    <p:anim calcmode="lin" valueType="num">
                                      <p:cBhvr>
                                        <p:cTn id="160" dur="3000"/>
                                        <p:tgtEl>
                                          <p:spTgt spid="14"/>
                                        </p:tgtEl>
                                        <p:attrNameLst>
                                          <p:attrName>ppt_w</p:attrName>
                                        </p:attrNameLst>
                                      </p:cBhvr>
                                      <p:tavLst>
                                        <p:tav tm="0">
                                          <p:val>
                                            <p:strVal val="ppt_w"/>
                                          </p:val>
                                        </p:tav>
                                        <p:tav tm="100000">
                                          <p:val>
                                            <p:fltVal val="0"/>
                                          </p:val>
                                        </p:tav>
                                      </p:tavLst>
                                    </p:anim>
                                    <p:anim calcmode="lin" valueType="num">
                                      <p:cBhvr>
                                        <p:cTn id="161" dur="3000"/>
                                        <p:tgtEl>
                                          <p:spTgt spid="14"/>
                                        </p:tgtEl>
                                        <p:attrNameLst>
                                          <p:attrName>ppt_h</p:attrName>
                                        </p:attrNameLst>
                                      </p:cBhvr>
                                      <p:tavLst>
                                        <p:tav tm="0">
                                          <p:val>
                                            <p:strVal val="ppt_h"/>
                                          </p:val>
                                        </p:tav>
                                        <p:tav tm="100000">
                                          <p:val>
                                            <p:fltVal val="0"/>
                                          </p:val>
                                        </p:tav>
                                      </p:tavLst>
                                    </p:anim>
                                    <p:anim calcmode="lin" valueType="num">
                                      <p:cBhvr>
                                        <p:cTn id="162" dur="3000"/>
                                        <p:tgtEl>
                                          <p:spTgt spid="14"/>
                                        </p:tgtEl>
                                        <p:attrNameLst>
                                          <p:attrName>ppt_x</p:attrName>
                                        </p:attrNameLst>
                                      </p:cBhvr>
                                      <p:tavLst>
                                        <p:tav tm="0">
                                          <p:val>
                                            <p:strVal val="ppt_x"/>
                                          </p:val>
                                        </p:tav>
                                        <p:tav tm="100000">
                                          <p:val>
                                            <p:fltVal val="0.5"/>
                                          </p:val>
                                        </p:tav>
                                      </p:tavLst>
                                    </p:anim>
                                    <p:anim calcmode="lin" valueType="num">
                                      <p:cBhvr>
                                        <p:cTn id="163" dur="3000"/>
                                        <p:tgtEl>
                                          <p:spTgt spid="14"/>
                                        </p:tgtEl>
                                        <p:attrNameLst>
                                          <p:attrName>ppt_y</p:attrName>
                                        </p:attrNameLst>
                                      </p:cBhvr>
                                      <p:tavLst>
                                        <p:tav tm="0">
                                          <p:val>
                                            <p:strVal val="ppt_y"/>
                                          </p:val>
                                        </p:tav>
                                        <p:tav tm="100000">
                                          <p:val>
                                            <p:fltVal val="0.5"/>
                                          </p:val>
                                        </p:tav>
                                      </p:tavLst>
                                    </p:anim>
                                    <p:set>
                                      <p:cBhvr>
                                        <p:cTn id="164" dur="1" fill="hold">
                                          <p:stCondLst>
                                            <p:cond delay="2999"/>
                                          </p:stCondLst>
                                        </p:cTn>
                                        <p:tgtEl>
                                          <p:spTgt spid="14"/>
                                        </p:tgtEl>
                                        <p:attrNameLst>
                                          <p:attrName>style.visibility</p:attrName>
                                        </p:attrNameLst>
                                      </p:cBhvr>
                                      <p:to>
                                        <p:strVal val="hidden"/>
                                      </p:to>
                                    </p:set>
                                  </p:childTnLst>
                                </p:cTn>
                              </p:par>
                              <p:par>
                                <p:cTn id="165" presetID="23" presetClass="exit" presetSubtype="544" fill="hold" nodeType="withEffect">
                                  <p:stCondLst>
                                    <p:cond delay="0"/>
                                  </p:stCondLst>
                                  <p:childTnLst>
                                    <p:anim calcmode="lin" valueType="num">
                                      <p:cBhvr>
                                        <p:cTn id="166" dur="3000"/>
                                        <p:tgtEl>
                                          <p:spTgt spid="15"/>
                                        </p:tgtEl>
                                        <p:attrNameLst>
                                          <p:attrName>ppt_w</p:attrName>
                                        </p:attrNameLst>
                                      </p:cBhvr>
                                      <p:tavLst>
                                        <p:tav tm="0">
                                          <p:val>
                                            <p:strVal val="ppt_w"/>
                                          </p:val>
                                        </p:tav>
                                        <p:tav tm="100000">
                                          <p:val>
                                            <p:fltVal val="0"/>
                                          </p:val>
                                        </p:tav>
                                      </p:tavLst>
                                    </p:anim>
                                    <p:anim calcmode="lin" valueType="num">
                                      <p:cBhvr>
                                        <p:cTn id="167" dur="3000"/>
                                        <p:tgtEl>
                                          <p:spTgt spid="15"/>
                                        </p:tgtEl>
                                        <p:attrNameLst>
                                          <p:attrName>ppt_h</p:attrName>
                                        </p:attrNameLst>
                                      </p:cBhvr>
                                      <p:tavLst>
                                        <p:tav tm="0">
                                          <p:val>
                                            <p:strVal val="ppt_h"/>
                                          </p:val>
                                        </p:tav>
                                        <p:tav tm="100000">
                                          <p:val>
                                            <p:fltVal val="0"/>
                                          </p:val>
                                        </p:tav>
                                      </p:tavLst>
                                    </p:anim>
                                    <p:anim calcmode="lin" valueType="num">
                                      <p:cBhvr>
                                        <p:cTn id="168" dur="3000"/>
                                        <p:tgtEl>
                                          <p:spTgt spid="15"/>
                                        </p:tgtEl>
                                        <p:attrNameLst>
                                          <p:attrName>ppt_x</p:attrName>
                                        </p:attrNameLst>
                                      </p:cBhvr>
                                      <p:tavLst>
                                        <p:tav tm="0">
                                          <p:val>
                                            <p:strVal val="ppt_x"/>
                                          </p:val>
                                        </p:tav>
                                        <p:tav tm="100000">
                                          <p:val>
                                            <p:fltVal val="0.5"/>
                                          </p:val>
                                        </p:tav>
                                      </p:tavLst>
                                    </p:anim>
                                    <p:anim calcmode="lin" valueType="num">
                                      <p:cBhvr>
                                        <p:cTn id="169" dur="3000"/>
                                        <p:tgtEl>
                                          <p:spTgt spid="15"/>
                                        </p:tgtEl>
                                        <p:attrNameLst>
                                          <p:attrName>ppt_y</p:attrName>
                                        </p:attrNameLst>
                                      </p:cBhvr>
                                      <p:tavLst>
                                        <p:tav tm="0">
                                          <p:val>
                                            <p:strVal val="ppt_y"/>
                                          </p:val>
                                        </p:tav>
                                        <p:tav tm="100000">
                                          <p:val>
                                            <p:fltVal val="0.5"/>
                                          </p:val>
                                        </p:tav>
                                      </p:tavLst>
                                    </p:anim>
                                    <p:set>
                                      <p:cBhvr>
                                        <p:cTn id="170" dur="1" fill="hold">
                                          <p:stCondLst>
                                            <p:cond delay="2999"/>
                                          </p:stCondLst>
                                        </p:cTn>
                                        <p:tgtEl>
                                          <p:spTgt spid="15"/>
                                        </p:tgtEl>
                                        <p:attrNameLst>
                                          <p:attrName>style.visibility</p:attrName>
                                        </p:attrNameLst>
                                      </p:cBhvr>
                                      <p:to>
                                        <p:strVal val="hidden"/>
                                      </p:to>
                                    </p:set>
                                  </p:childTnLst>
                                </p:cTn>
                              </p:par>
                              <p:par>
                                <p:cTn id="171" presetID="23" presetClass="exit" presetSubtype="544" fill="hold" nodeType="withEffect">
                                  <p:stCondLst>
                                    <p:cond delay="0"/>
                                  </p:stCondLst>
                                  <p:childTnLst>
                                    <p:anim calcmode="lin" valueType="num">
                                      <p:cBhvr>
                                        <p:cTn id="172" dur="3000"/>
                                        <p:tgtEl>
                                          <p:spTgt spid="16"/>
                                        </p:tgtEl>
                                        <p:attrNameLst>
                                          <p:attrName>ppt_w</p:attrName>
                                        </p:attrNameLst>
                                      </p:cBhvr>
                                      <p:tavLst>
                                        <p:tav tm="0">
                                          <p:val>
                                            <p:strVal val="ppt_w"/>
                                          </p:val>
                                        </p:tav>
                                        <p:tav tm="100000">
                                          <p:val>
                                            <p:fltVal val="0"/>
                                          </p:val>
                                        </p:tav>
                                      </p:tavLst>
                                    </p:anim>
                                    <p:anim calcmode="lin" valueType="num">
                                      <p:cBhvr>
                                        <p:cTn id="173" dur="3000"/>
                                        <p:tgtEl>
                                          <p:spTgt spid="16"/>
                                        </p:tgtEl>
                                        <p:attrNameLst>
                                          <p:attrName>ppt_h</p:attrName>
                                        </p:attrNameLst>
                                      </p:cBhvr>
                                      <p:tavLst>
                                        <p:tav tm="0">
                                          <p:val>
                                            <p:strVal val="ppt_h"/>
                                          </p:val>
                                        </p:tav>
                                        <p:tav tm="100000">
                                          <p:val>
                                            <p:fltVal val="0"/>
                                          </p:val>
                                        </p:tav>
                                      </p:tavLst>
                                    </p:anim>
                                    <p:anim calcmode="lin" valueType="num">
                                      <p:cBhvr>
                                        <p:cTn id="174" dur="3000"/>
                                        <p:tgtEl>
                                          <p:spTgt spid="16"/>
                                        </p:tgtEl>
                                        <p:attrNameLst>
                                          <p:attrName>ppt_x</p:attrName>
                                        </p:attrNameLst>
                                      </p:cBhvr>
                                      <p:tavLst>
                                        <p:tav tm="0">
                                          <p:val>
                                            <p:strVal val="ppt_x"/>
                                          </p:val>
                                        </p:tav>
                                        <p:tav tm="100000">
                                          <p:val>
                                            <p:fltVal val="0.5"/>
                                          </p:val>
                                        </p:tav>
                                      </p:tavLst>
                                    </p:anim>
                                    <p:anim calcmode="lin" valueType="num">
                                      <p:cBhvr>
                                        <p:cTn id="175" dur="3000"/>
                                        <p:tgtEl>
                                          <p:spTgt spid="16"/>
                                        </p:tgtEl>
                                        <p:attrNameLst>
                                          <p:attrName>ppt_y</p:attrName>
                                        </p:attrNameLst>
                                      </p:cBhvr>
                                      <p:tavLst>
                                        <p:tav tm="0">
                                          <p:val>
                                            <p:strVal val="ppt_y"/>
                                          </p:val>
                                        </p:tav>
                                        <p:tav tm="100000">
                                          <p:val>
                                            <p:fltVal val="0.5"/>
                                          </p:val>
                                        </p:tav>
                                      </p:tavLst>
                                    </p:anim>
                                    <p:set>
                                      <p:cBhvr>
                                        <p:cTn id="176" dur="1" fill="hold">
                                          <p:stCondLst>
                                            <p:cond delay="2999"/>
                                          </p:stCondLst>
                                        </p:cTn>
                                        <p:tgtEl>
                                          <p:spTgt spid="16"/>
                                        </p:tgtEl>
                                        <p:attrNameLst>
                                          <p:attrName>style.visibility</p:attrName>
                                        </p:attrNameLst>
                                      </p:cBhvr>
                                      <p:to>
                                        <p:strVal val="hidden"/>
                                      </p:to>
                                    </p:set>
                                  </p:childTnLst>
                                </p:cTn>
                              </p:par>
                              <p:par>
                                <p:cTn id="177" presetID="8" presetClass="emph" presetSubtype="0" fill="hold" nodeType="withEffect">
                                  <p:stCondLst>
                                    <p:cond delay="0"/>
                                  </p:stCondLst>
                                  <p:childTnLst>
                                    <p:animRot by="-21600000">
                                      <p:cBhvr>
                                        <p:cTn id="178" dur="3000" fill="hold"/>
                                        <p:tgtEl>
                                          <p:spTgt spid="5"/>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6"/>
                                        </p:tgtEl>
                                        <p:attrNameLst>
                                          <p:attrName>r</p:attrName>
                                        </p:attrNameLst>
                                      </p:cBhvr>
                                    </p:animRot>
                                  </p:childTnLst>
                                </p:cTn>
                              </p:par>
                              <p:par>
                                <p:cTn id="181" presetID="8" presetClass="emph" presetSubtype="0" fill="hold" nodeType="withEffect">
                                  <p:stCondLst>
                                    <p:cond delay="0"/>
                                  </p:stCondLst>
                                  <p:childTnLst>
                                    <p:animRot by="-21600000">
                                      <p:cBhvr>
                                        <p:cTn id="182" dur="3000" fill="hold"/>
                                        <p:tgtEl>
                                          <p:spTgt spid="7"/>
                                        </p:tgtEl>
                                        <p:attrNameLst>
                                          <p:attrName>r</p:attrName>
                                        </p:attrNameLst>
                                      </p:cBhvr>
                                    </p:animRot>
                                  </p:childTnLst>
                                </p:cTn>
                              </p:par>
                              <p:par>
                                <p:cTn id="183" presetID="8" presetClass="emph" presetSubtype="0" fill="hold" nodeType="withEffect">
                                  <p:stCondLst>
                                    <p:cond delay="0"/>
                                  </p:stCondLst>
                                  <p:childTnLst>
                                    <p:animRot by="-21600000">
                                      <p:cBhvr>
                                        <p:cTn id="184" dur="3000" fill="hold"/>
                                        <p:tgtEl>
                                          <p:spTgt spid="8"/>
                                        </p:tgtEl>
                                        <p:attrNameLst>
                                          <p:attrName>r</p:attrName>
                                        </p:attrNameLst>
                                      </p:cBhvr>
                                    </p:animRot>
                                  </p:childTnLst>
                                </p:cTn>
                              </p:par>
                              <p:par>
                                <p:cTn id="185" presetID="8" presetClass="emph" presetSubtype="0" fill="hold" nodeType="withEffect">
                                  <p:stCondLst>
                                    <p:cond delay="0"/>
                                  </p:stCondLst>
                                  <p:childTnLst>
                                    <p:animRot by="-21600000">
                                      <p:cBhvr>
                                        <p:cTn id="186" dur="3000" fill="hold"/>
                                        <p:tgtEl>
                                          <p:spTgt spid="9"/>
                                        </p:tgtEl>
                                        <p:attrNameLst>
                                          <p:attrName>r</p:attrName>
                                        </p:attrNameLst>
                                      </p:cBhvr>
                                    </p:animRot>
                                  </p:childTnLst>
                                </p:cTn>
                              </p:par>
                              <p:par>
                                <p:cTn id="187" presetID="8" presetClass="emph" presetSubtype="0" fill="hold" nodeType="withEffect">
                                  <p:stCondLst>
                                    <p:cond delay="0"/>
                                  </p:stCondLst>
                                  <p:childTnLst>
                                    <p:animRot by="-21600000">
                                      <p:cBhvr>
                                        <p:cTn id="188" dur="3000" fill="hold"/>
                                        <p:tgtEl>
                                          <p:spTgt spid="10"/>
                                        </p:tgtEl>
                                        <p:attrNameLst>
                                          <p:attrName>r</p:attrName>
                                        </p:attrNameLst>
                                      </p:cBhvr>
                                    </p:animRot>
                                  </p:childTnLst>
                                </p:cTn>
                              </p:par>
                              <p:par>
                                <p:cTn id="189" presetID="8" presetClass="emph" presetSubtype="0" fill="hold" nodeType="withEffect">
                                  <p:stCondLst>
                                    <p:cond delay="0"/>
                                  </p:stCondLst>
                                  <p:childTnLst>
                                    <p:animRot by="-21600000">
                                      <p:cBhvr>
                                        <p:cTn id="190" dur="3000" fill="hold"/>
                                        <p:tgtEl>
                                          <p:spTgt spid="11"/>
                                        </p:tgtEl>
                                        <p:attrNameLst>
                                          <p:attrName>r</p:attrName>
                                        </p:attrNameLst>
                                      </p:cBhvr>
                                    </p:animRot>
                                  </p:childTnLst>
                                </p:cTn>
                              </p:par>
                              <p:par>
                                <p:cTn id="191" presetID="8" presetClass="emph" presetSubtype="0" fill="hold" nodeType="withEffect">
                                  <p:stCondLst>
                                    <p:cond delay="0"/>
                                  </p:stCondLst>
                                  <p:childTnLst>
                                    <p:animRot by="-21600000">
                                      <p:cBhvr>
                                        <p:cTn id="192" dur="3000" fill="hold"/>
                                        <p:tgtEl>
                                          <p:spTgt spid="12"/>
                                        </p:tgtEl>
                                        <p:attrNameLst>
                                          <p:attrName>r</p:attrName>
                                        </p:attrNameLst>
                                      </p:cBhvr>
                                    </p:animRot>
                                  </p:childTnLst>
                                </p:cTn>
                              </p:par>
                              <p:par>
                                <p:cTn id="193" presetID="8" presetClass="emph" presetSubtype="0" fill="hold" nodeType="withEffect">
                                  <p:stCondLst>
                                    <p:cond delay="0"/>
                                  </p:stCondLst>
                                  <p:childTnLst>
                                    <p:animRot by="-21600000">
                                      <p:cBhvr>
                                        <p:cTn id="194" dur="3000" fill="hold"/>
                                        <p:tgtEl>
                                          <p:spTgt spid="13"/>
                                        </p:tgtEl>
                                        <p:attrNameLst>
                                          <p:attrName>r</p:attrName>
                                        </p:attrNameLst>
                                      </p:cBhvr>
                                    </p:animRot>
                                  </p:childTnLst>
                                </p:cTn>
                              </p:par>
                              <p:par>
                                <p:cTn id="195" presetID="8" presetClass="emph" presetSubtype="0" fill="hold" nodeType="withEffect">
                                  <p:stCondLst>
                                    <p:cond delay="0"/>
                                  </p:stCondLst>
                                  <p:childTnLst>
                                    <p:animRot by="-21600000">
                                      <p:cBhvr>
                                        <p:cTn id="196" dur="3000" fill="hold"/>
                                        <p:tgtEl>
                                          <p:spTgt spid="14"/>
                                        </p:tgtEl>
                                        <p:attrNameLst>
                                          <p:attrName>r</p:attrName>
                                        </p:attrNameLst>
                                      </p:cBhvr>
                                    </p:animRot>
                                  </p:childTnLst>
                                </p:cTn>
                              </p:par>
                              <p:par>
                                <p:cTn id="197" presetID="8" presetClass="emph" presetSubtype="0" fill="hold" nodeType="withEffect">
                                  <p:stCondLst>
                                    <p:cond delay="0"/>
                                  </p:stCondLst>
                                  <p:childTnLst>
                                    <p:animRot by="-21600000">
                                      <p:cBhvr>
                                        <p:cTn id="198" dur="3000" fill="hold"/>
                                        <p:tgtEl>
                                          <p:spTgt spid="15"/>
                                        </p:tgtEl>
                                        <p:attrNameLst>
                                          <p:attrName>r</p:attrName>
                                        </p:attrNameLst>
                                      </p:cBhvr>
                                    </p:animRot>
                                  </p:childTnLst>
                                </p:cTn>
                              </p:par>
                              <p:par>
                                <p:cTn id="199" presetID="8" presetClass="emph" presetSubtype="0" fill="hold" nodeType="withEffect">
                                  <p:stCondLst>
                                    <p:cond delay="0"/>
                                  </p:stCondLst>
                                  <p:childTnLst>
                                    <p:animRot by="-21600000">
                                      <p:cBhvr>
                                        <p:cTn id="200" dur="3000" fill="hold"/>
                                        <p:tgtEl>
                                          <p:spTgt spid="16"/>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10" presetClass="entr" presetSubtype="0"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fade">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CCFF"/>
              </a:gs>
              <a:gs pos="50000">
                <a:srgbClr val="0033CC">
                  <a:shade val="67500"/>
                  <a:satMod val="115000"/>
                </a:srgbClr>
              </a:gs>
              <a:gs pos="100000">
                <a:srgbClr val="0033CC">
                  <a:shade val="100000"/>
                  <a:satMod val="115000"/>
                </a:srgbClr>
              </a:gs>
            </a:gsLst>
            <a:lin ang="16200000" scaled="1"/>
            <a:tileRect/>
          </a:gradFill>
        </p:spPr>
        <p:txBody>
          <a:bodyPr/>
          <a:lstStyle/>
          <a:p>
            <a:endParaRPr lang="es-ES" dirty="0"/>
          </a:p>
        </p:txBody>
      </p:sp>
      <p:pic>
        <p:nvPicPr>
          <p:cNvPr id="4" name="3 Imagen" descr="0(104).jpg"/>
          <p:cNvPicPr>
            <a:picLocks noChangeAspect="1"/>
          </p:cNvPicPr>
          <p:nvPr/>
        </p:nvPicPr>
        <p:blipFill>
          <a:blip r:embed="rId2"/>
          <a:stretch>
            <a:fillRect/>
          </a:stretch>
        </p:blipFill>
        <p:spPr>
          <a:xfrm>
            <a:off x="0" y="0"/>
            <a:ext cx="9206508" cy="6858000"/>
          </a:xfrm>
          <a:prstGeom prst="rect">
            <a:avLst/>
          </a:prstGeom>
        </p:spPr>
      </p:pic>
      <p:pic>
        <p:nvPicPr>
          <p:cNvPr id="5" name="4 Imagen" descr="KsOR7aZ0UFDcd10MDZq62cxUXmU.png"/>
          <p:cNvPicPr>
            <a:picLocks noChangeAspect="1"/>
          </p:cNvPicPr>
          <p:nvPr/>
        </p:nvPicPr>
        <p:blipFill>
          <a:blip r:embed="rId3">
            <a:duotone>
              <a:schemeClr val="accent2">
                <a:shade val="45000"/>
                <a:satMod val="135000"/>
              </a:schemeClr>
              <a:prstClr val="white"/>
            </a:duotone>
            <a:lum contrast="40000"/>
          </a:blip>
          <a:stretch>
            <a:fillRect/>
          </a:stretch>
        </p:blipFill>
        <p:spPr>
          <a:xfrm rot="16200000">
            <a:off x="-1076348" y="1327590"/>
            <a:ext cx="2611509" cy="1030311"/>
          </a:xfrm>
          <a:prstGeom prst="rect">
            <a:avLst/>
          </a:prstGeom>
          <a:effectLst>
            <a:reflection blurRad="6350" stA="50000" endA="300" endPos="90000" dir="5400000" sy="-100000" algn="bl" rotWithShape="0"/>
          </a:effectLst>
        </p:spPr>
      </p:pic>
      <p:pic>
        <p:nvPicPr>
          <p:cNvPr id="6" name="5 Imagen" descr="KsOR7aZ0UFDcd10MDZq62cxUXmU.png"/>
          <p:cNvPicPr>
            <a:picLocks noChangeAspect="1"/>
          </p:cNvPicPr>
          <p:nvPr/>
        </p:nvPicPr>
        <p:blipFill>
          <a:blip r:embed="rId3">
            <a:duotone>
              <a:schemeClr val="accent2">
                <a:shade val="45000"/>
                <a:satMod val="135000"/>
              </a:schemeClr>
              <a:prstClr val="white"/>
            </a:duotone>
            <a:lum contrast="40000"/>
          </a:blip>
          <a:stretch>
            <a:fillRect/>
          </a:stretch>
        </p:blipFill>
        <p:spPr>
          <a:xfrm rot="16200000">
            <a:off x="179319" y="1362080"/>
            <a:ext cx="2611514" cy="1030313"/>
          </a:xfrm>
          <a:prstGeom prst="rect">
            <a:avLst/>
          </a:prstGeom>
          <a:effectLst>
            <a:reflection blurRad="6350" stA="50000" endA="300" endPos="90000" dir="5400000" sy="-100000" algn="bl" rotWithShape="0"/>
          </a:effectLst>
        </p:spPr>
      </p:pic>
      <p:pic>
        <p:nvPicPr>
          <p:cNvPr id="7" name="6 Imagen" descr="KsOR7aZ0UFDcd10MDZq62cxUXmU.png"/>
          <p:cNvPicPr>
            <a:picLocks noChangeAspect="1"/>
          </p:cNvPicPr>
          <p:nvPr/>
        </p:nvPicPr>
        <p:blipFill>
          <a:blip r:embed="rId3">
            <a:duotone>
              <a:schemeClr val="accent2">
                <a:shade val="45000"/>
                <a:satMod val="135000"/>
              </a:schemeClr>
              <a:prstClr val="white"/>
            </a:duotone>
            <a:lum contrast="40000"/>
          </a:blip>
          <a:stretch>
            <a:fillRect/>
          </a:stretch>
        </p:blipFill>
        <p:spPr>
          <a:xfrm rot="16200000">
            <a:off x="1281106" y="1399028"/>
            <a:ext cx="2611509" cy="1030311"/>
          </a:xfrm>
          <a:prstGeom prst="rect">
            <a:avLst/>
          </a:prstGeom>
          <a:effectLst>
            <a:reflection blurRad="6350" stA="50000" endA="300" endPos="90000" dir="5400000" sy="-100000" algn="bl" rotWithShape="0"/>
          </a:effectLst>
        </p:spPr>
      </p:pic>
      <p:pic>
        <p:nvPicPr>
          <p:cNvPr id="8" name="7 Imagen" descr="KsOR7aZ0UFDcd10MDZq62cxUXmU.png"/>
          <p:cNvPicPr>
            <a:picLocks noChangeAspect="1"/>
          </p:cNvPicPr>
          <p:nvPr/>
        </p:nvPicPr>
        <p:blipFill>
          <a:blip r:embed="rId3">
            <a:duotone>
              <a:schemeClr val="accent2">
                <a:shade val="45000"/>
                <a:satMod val="135000"/>
              </a:schemeClr>
              <a:prstClr val="white"/>
            </a:duotone>
            <a:lum contrast="40000"/>
          </a:blip>
          <a:stretch>
            <a:fillRect/>
          </a:stretch>
        </p:blipFill>
        <p:spPr>
          <a:xfrm rot="16200000">
            <a:off x="2457516" y="1433516"/>
            <a:ext cx="2611509" cy="1030311"/>
          </a:xfrm>
          <a:prstGeom prst="rect">
            <a:avLst/>
          </a:prstGeom>
          <a:effectLst>
            <a:reflection blurRad="6350" stA="50000" endA="300" endPos="90000" dir="5400000" sy="-100000" algn="bl" rotWithShape="0"/>
          </a:effectLst>
        </p:spPr>
      </p:pic>
      <p:pic>
        <p:nvPicPr>
          <p:cNvPr id="9" name="8 Imagen" descr="KsOR7aZ0UFDcd10MDZq62cxUXmU.png"/>
          <p:cNvPicPr>
            <a:picLocks noChangeAspect="1"/>
          </p:cNvPicPr>
          <p:nvPr/>
        </p:nvPicPr>
        <p:blipFill>
          <a:blip r:embed="rId3">
            <a:duotone>
              <a:schemeClr val="accent2">
                <a:shade val="45000"/>
                <a:satMod val="135000"/>
              </a:schemeClr>
              <a:prstClr val="white"/>
            </a:duotone>
            <a:lum contrast="40000"/>
          </a:blip>
          <a:stretch>
            <a:fillRect/>
          </a:stretch>
        </p:blipFill>
        <p:spPr>
          <a:xfrm rot="16200000">
            <a:off x="3709964" y="1399029"/>
            <a:ext cx="2611512" cy="1030312"/>
          </a:xfrm>
          <a:prstGeom prst="rect">
            <a:avLst/>
          </a:prstGeom>
          <a:effectLst>
            <a:reflection blurRad="6350" stA="50000" endA="300" endPos="90000" dir="5400000" sy="-100000" algn="bl" rotWithShape="0"/>
          </a:effectLst>
        </p:spPr>
      </p:pic>
      <p:pic>
        <p:nvPicPr>
          <p:cNvPr id="10" name="9 Imagen" descr="KsOR7aZ0UFDcd10MDZq62cxUXmU.png"/>
          <p:cNvPicPr>
            <a:picLocks noChangeAspect="1"/>
          </p:cNvPicPr>
          <p:nvPr/>
        </p:nvPicPr>
        <p:blipFill>
          <a:blip r:embed="rId3">
            <a:duotone>
              <a:schemeClr val="accent2">
                <a:shade val="45000"/>
                <a:satMod val="135000"/>
              </a:schemeClr>
              <a:prstClr val="white"/>
            </a:duotone>
            <a:lum contrast="40000"/>
          </a:blip>
          <a:stretch>
            <a:fillRect/>
          </a:stretch>
        </p:blipFill>
        <p:spPr>
          <a:xfrm rot="16200000">
            <a:off x="4965636" y="1433517"/>
            <a:ext cx="2611509" cy="1030311"/>
          </a:xfrm>
          <a:prstGeom prst="rect">
            <a:avLst/>
          </a:prstGeom>
          <a:effectLst>
            <a:reflection blurRad="6350" stA="50000" endA="300" endPos="90000" dir="5400000" sy="-100000" algn="bl" rotWithShape="0"/>
          </a:effectLst>
        </p:spPr>
      </p:pic>
      <p:pic>
        <p:nvPicPr>
          <p:cNvPr id="11" name="10 Imagen" descr="KsOR7aZ0UFDcd10MDZq62cxUXmU.png"/>
          <p:cNvPicPr>
            <a:picLocks noChangeAspect="1"/>
          </p:cNvPicPr>
          <p:nvPr/>
        </p:nvPicPr>
        <p:blipFill>
          <a:blip r:embed="rId3">
            <a:duotone>
              <a:schemeClr val="accent2">
                <a:shade val="45000"/>
                <a:satMod val="135000"/>
              </a:schemeClr>
              <a:prstClr val="white"/>
            </a:duotone>
            <a:lum contrast="40000"/>
          </a:blip>
          <a:stretch>
            <a:fillRect/>
          </a:stretch>
        </p:blipFill>
        <p:spPr>
          <a:xfrm rot="16200000">
            <a:off x="6067421" y="1399028"/>
            <a:ext cx="2611509" cy="1030311"/>
          </a:xfrm>
          <a:prstGeom prst="rect">
            <a:avLst/>
          </a:prstGeom>
          <a:effectLst>
            <a:reflection blurRad="6350" stA="50000" endA="300" endPos="90000" dir="5400000" sy="-100000" algn="bl" rotWithShape="0"/>
          </a:effectLst>
        </p:spPr>
      </p:pic>
      <p:pic>
        <p:nvPicPr>
          <p:cNvPr id="12" name="11 Imagen" descr="KsOR7aZ0UFDcd10MDZq62cxUXmU.png"/>
          <p:cNvPicPr>
            <a:picLocks noChangeAspect="1"/>
          </p:cNvPicPr>
          <p:nvPr/>
        </p:nvPicPr>
        <p:blipFill>
          <a:blip r:embed="rId3">
            <a:duotone>
              <a:schemeClr val="accent2">
                <a:shade val="45000"/>
                <a:satMod val="135000"/>
              </a:schemeClr>
              <a:prstClr val="white"/>
            </a:duotone>
            <a:lum contrast="40000"/>
          </a:blip>
          <a:stretch>
            <a:fillRect/>
          </a:stretch>
        </p:blipFill>
        <p:spPr>
          <a:xfrm rot="16200000">
            <a:off x="7323091" y="1433517"/>
            <a:ext cx="2611509" cy="1030311"/>
          </a:xfrm>
          <a:prstGeom prst="rect">
            <a:avLst/>
          </a:prstGeom>
          <a:effectLst>
            <a:reflection blurRad="6350" stA="50000" endA="300" endPos="90000" dir="5400000" sy="-100000" algn="bl" rotWithShape="0"/>
          </a:effectLst>
        </p:spPr>
      </p:pic>
      <p:pic>
        <p:nvPicPr>
          <p:cNvPr id="13" name="12 Imagen" descr="KsOR7aZ0UFDcd10MDZq62cxUXmU.png"/>
          <p:cNvPicPr>
            <a:picLocks noChangeAspect="1"/>
          </p:cNvPicPr>
          <p:nvPr/>
        </p:nvPicPr>
        <p:blipFill>
          <a:blip r:embed="rId3">
            <a:duotone>
              <a:schemeClr val="accent2">
                <a:shade val="45000"/>
                <a:satMod val="135000"/>
              </a:schemeClr>
              <a:prstClr val="white"/>
            </a:duotone>
            <a:lum contrast="40000"/>
          </a:blip>
          <a:stretch>
            <a:fillRect/>
          </a:stretch>
        </p:blipFill>
        <p:spPr>
          <a:xfrm rot="16200000">
            <a:off x="-1033564" y="4045277"/>
            <a:ext cx="2428894" cy="1127361"/>
          </a:xfrm>
          <a:prstGeom prst="rect">
            <a:avLst/>
          </a:prstGeom>
          <a:effectLst>
            <a:reflection blurRad="6350" stA="50000" endA="300" endPos="90000" dir="5400000" sy="-100000" algn="bl" rotWithShape="0"/>
          </a:effectLst>
        </p:spPr>
      </p:pic>
      <p:pic>
        <p:nvPicPr>
          <p:cNvPr id="14" name="13 Imagen" descr="KsOR7aZ0UFDcd10MDZq62cxUXmU.png"/>
          <p:cNvPicPr>
            <a:picLocks noChangeAspect="1"/>
          </p:cNvPicPr>
          <p:nvPr/>
        </p:nvPicPr>
        <p:blipFill>
          <a:blip r:embed="rId3">
            <a:duotone>
              <a:schemeClr val="accent2">
                <a:shade val="45000"/>
                <a:satMod val="135000"/>
              </a:schemeClr>
              <a:prstClr val="white"/>
            </a:duotone>
            <a:lum contrast="40000"/>
          </a:blip>
          <a:stretch>
            <a:fillRect/>
          </a:stretch>
        </p:blipFill>
        <p:spPr>
          <a:xfrm rot="16200000">
            <a:off x="222106" y="4079766"/>
            <a:ext cx="2428894" cy="1127361"/>
          </a:xfrm>
          <a:prstGeom prst="rect">
            <a:avLst/>
          </a:prstGeom>
          <a:effectLst>
            <a:reflection blurRad="6350" stA="50000" endA="300" endPos="90000" dir="5400000" sy="-100000" algn="bl" rotWithShape="0"/>
          </a:effectLst>
        </p:spPr>
      </p:pic>
      <p:pic>
        <p:nvPicPr>
          <p:cNvPr id="15" name="14 Imagen" descr="KsOR7aZ0UFDcd10MDZq62cxUXmU.png"/>
          <p:cNvPicPr>
            <a:picLocks noChangeAspect="1"/>
          </p:cNvPicPr>
          <p:nvPr/>
        </p:nvPicPr>
        <p:blipFill>
          <a:blip r:embed="rId3">
            <a:duotone>
              <a:schemeClr val="accent2">
                <a:shade val="45000"/>
                <a:satMod val="135000"/>
              </a:schemeClr>
              <a:prstClr val="white"/>
            </a:duotone>
            <a:lum contrast="40000"/>
          </a:blip>
          <a:stretch>
            <a:fillRect/>
          </a:stretch>
        </p:blipFill>
        <p:spPr>
          <a:xfrm rot="16200000">
            <a:off x="1323890" y="4116715"/>
            <a:ext cx="2428894" cy="1127361"/>
          </a:xfrm>
          <a:prstGeom prst="rect">
            <a:avLst/>
          </a:prstGeom>
          <a:effectLst>
            <a:reflection blurRad="6350" stA="50000" endA="300" endPos="90000" dir="5400000" sy="-100000" algn="bl" rotWithShape="0"/>
          </a:effectLst>
        </p:spPr>
      </p:pic>
      <p:pic>
        <p:nvPicPr>
          <p:cNvPr id="16" name="15 Imagen" descr="KsOR7aZ0UFDcd10MDZq62cxUXmU.png"/>
          <p:cNvPicPr>
            <a:picLocks noChangeAspect="1"/>
          </p:cNvPicPr>
          <p:nvPr/>
        </p:nvPicPr>
        <p:blipFill>
          <a:blip r:embed="rId3">
            <a:duotone>
              <a:schemeClr val="accent2">
                <a:shade val="45000"/>
                <a:satMod val="135000"/>
              </a:schemeClr>
              <a:prstClr val="white"/>
            </a:duotone>
            <a:lum contrast="40000"/>
          </a:blip>
          <a:stretch>
            <a:fillRect/>
          </a:stretch>
        </p:blipFill>
        <p:spPr>
          <a:xfrm rot="16200000">
            <a:off x="2500301" y="4151202"/>
            <a:ext cx="2428892" cy="1127361"/>
          </a:xfrm>
          <a:prstGeom prst="rect">
            <a:avLst/>
          </a:prstGeom>
          <a:effectLst>
            <a:reflection blurRad="6350" stA="50000" endA="300" endPos="90000" dir="5400000" sy="-100000" algn="bl" rotWithShape="0"/>
          </a:effectLst>
        </p:spPr>
      </p:pic>
      <p:pic>
        <p:nvPicPr>
          <p:cNvPr id="17" name="16 Imagen" descr="KsOR7aZ0UFDcd10MDZq62cxUXmU.png"/>
          <p:cNvPicPr>
            <a:picLocks noChangeAspect="1"/>
          </p:cNvPicPr>
          <p:nvPr/>
        </p:nvPicPr>
        <p:blipFill>
          <a:blip r:embed="rId3">
            <a:duotone>
              <a:schemeClr val="accent2">
                <a:shade val="45000"/>
                <a:satMod val="135000"/>
              </a:schemeClr>
              <a:prstClr val="white"/>
            </a:duotone>
            <a:lum contrast="40000"/>
          </a:blip>
          <a:stretch>
            <a:fillRect/>
          </a:stretch>
        </p:blipFill>
        <p:spPr>
          <a:xfrm rot="16200000">
            <a:off x="3752751" y="4116714"/>
            <a:ext cx="2428892" cy="1127361"/>
          </a:xfrm>
          <a:prstGeom prst="rect">
            <a:avLst/>
          </a:prstGeom>
          <a:effectLst>
            <a:reflection blurRad="6350" stA="50000" endA="300" endPos="90000" dir="5400000" sy="-100000" algn="bl" rotWithShape="0"/>
          </a:effectLst>
        </p:spPr>
      </p:pic>
      <p:pic>
        <p:nvPicPr>
          <p:cNvPr id="18" name="17 Imagen" descr="KsOR7aZ0UFDcd10MDZq62cxUXmU.png"/>
          <p:cNvPicPr>
            <a:picLocks noChangeAspect="1"/>
          </p:cNvPicPr>
          <p:nvPr/>
        </p:nvPicPr>
        <p:blipFill>
          <a:blip r:embed="rId3">
            <a:duotone>
              <a:schemeClr val="accent2">
                <a:shade val="45000"/>
                <a:satMod val="135000"/>
              </a:schemeClr>
              <a:prstClr val="white"/>
            </a:duotone>
            <a:lum contrast="40000"/>
          </a:blip>
          <a:stretch>
            <a:fillRect/>
          </a:stretch>
        </p:blipFill>
        <p:spPr>
          <a:xfrm rot="16200000">
            <a:off x="5008421" y="4151203"/>
            <a:ext cx="2428892" cy="1127361"/>
          </a:xfrm>
          <a:prstGeom prst="rect">
            <a:avLst/>
          </a:prstGeom>
          <a:effectLst>
            <a:reflection blurRad="6350" stA="50000" endA="300" endPos="90000" dir="5400000" sy="-100000" algn="bl" rotWithShape="0"/>
          </a:effectLst>
        </p:spPr>
      </p:pic>
      <p:pic>
        <p:nvPicPr>
          <p:cNvPr id="19" name="18 Imagen" descr="KsOR7aZ0UFDcd10MDZq62cxUXmU.png"/>
          <p:cNvPicPr>
            <a:picLocks noChangeAspect="1"/>
          </p:cNvPicPr>
          <p:nvPr/>
        </p:nvPicPr>
        <p:blipFill>
          <a:blip r:embed="rId3">
            <a:duotone>
              <a:schemeClr val="accent2">
                <a:shade val="45000"/>
                <a:satMod val="135000"/>
              </a:schemeClr>
              <a:prstClr val="white"/>
            </a:duotone>
            <a:lum contrast="40000"/>
          </a:blip>
          <a:stretch>
            <a:fillRect/>
          </a:stretch>
        </p:blipFill>
        <p:spPr>
          <a:xfrm rot="16200000">
            <a:off x="6110204" y="4188153"/>
            <a:ext cx="2428894" cy="1127361"/>
          </a:xfrm>
          <a:prstGeom prst="rect">
            <a:avLst/>
          </a:prstGeom>
          <a:effectLst>
            <a:reflection blurRad="6350" stA="50000" endA="300" endPos="90000" dir="5400000" sy="-100000" algn="bl" rotWithShape="0"/>
          </a:effectLst>
        </p:spPr>
      </p:pic>
      <p:pic>
        <p:nvPicPr>
          <p:cNvPr id="20" name="19 Imagen" descr="KsOR7aZ0UFDcd10MDZq62cxUXmU.png"/>
          <p:cNvPicPr>
            <a:picLocks noChangeAspect="1"/>
          </p:cNvPicPr>
          <p:nvPr/>
        </p:nvPicPr>
        <p:blipFill>
          <a:blip r:embed="rId3">
            <a:duotone>
              <a:schemeClr val="accent2">
                <a:shade val="45000"/>
                <a:satMod val="135000"/>
              </a:schemeClr>
              <a:prstClr val="white"/>
            </a:duotone>
            <a:lum contrast="40000"/>
          </a:blip>
          <a:stretch>
            <a:fillRect/>
          </a:stretch>
        </p:blipFill>
        <p:spPr>
          <a:xfrm rot="16200000">
            <a:off x="7365874" y="4151203"/>
            <a:ext cx="2428892" cy="1127361"/>
          </a:xfrm>
          <a:prstGeom prst="rect">
            <a:avLst/>
          </a:prstGeom>
          <a:effectLst>
            <a:reflection blurRad="6350" stA="50000" endA="300" endPos="90000" dir="5400000" sy="-100000" algn="bl" rotWithShape="0"/>
          </a:effectLst>
        </p:spPr>
      </p:pic>
      <p:sp>
        <p:nvSpPr>
          <p:cNvPr id="21" name="20 Rectángulo"/>
          <p:cNvSpPr/>
          <p:nvPr/>
        </p:nvSpPr>
        <p:spPr>
          <a:xfrm>
            <a:off x="-357222" y="0"/>
            <a:ext cx="9501222"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8" presetClass="emph" presetSubtype="0" fill="hold" nodeType="withEffect">
                                  <p:stCondLst>
                                    <p:cond delay="0"/>
                                  </p:stCondLst>
                                  <p:childTnLst>
                                    <p:animRot by="21600000">
                                      <p:cBhvr>
                                        <p:cTn id="9" dur="3000" fill="hold"/>
                                        <p:tgtEl>
                                          <p:spTgt spid="5"/>
                                        </p:tgtEl>
                                        <p:attrNameLst>
                                          <p:attrName>r</p:attrName>
                                        </p:attrNameLst>
                                      </p:cBhvr>
                                    </p:animRot>
                                  </p:childTnLst>
                                </p:cTn>
                              </p:par>
                              <p:par>
                                <p:cTn id="10" presetID="8" presetClass="emph" presetSubtype="0" fill="hold" nodeType="withEffect">
                                  <p:stCondLst>
                                    <p:cond delay="0"/>
                                  </p:stCondLst>
                                  <p:childTnLst>
                                    <p:animRot by="-21600000">
                                      <p:cBhvr>
                                        <p:cTn id="11" dur="3000" fill="hold"/>
                                        <p:tgtEl>
                                          <p:spTgt spid="6"/>
                                        </p:tgtEl>
                                        <p:attrNameLst>
                                          <p:attrName>r</p:attrName>
                                        </p:attrNameLst>
                                      </p:cBhvr>
                                    </p:animRot>
                                  </p:childTnLst>
                                </p:cTn>
                              </p:par>
                              <p:par>
                                <p:cTn id="12" presetID="8" presetClass="emph" presetSubtype="0" fill="hold" nodeType="withEffect">
                                  <p:stCondLst>
                                    <p:cond delay="0"/>
                                  </p:stCondLst>
                                  <p:childTnLst>
                                    <p:animRot by="21600000">
                                      <p:cBhvr>
                                        <p:cTn id="13" dur="3000" fill="hold"/>
                                        <p:tgtEl>
                                          <p:spTgt spid="7"/>
                                        </p:tgtEl>
                                        <p:attrNameLst>
                                          <p:attrName>r</p:attrName>
                                        </p:attrNameLst>
                                      </p:cBhvr>
                                    </p:animRot>
                                  </p:childTnLst>
                                </p:cTn>
                              </p:par>
                              <p:par>
                                <p:cTn id="14" presetID="8" presetClass="emph" presetSubtype="0" fill="hold" nodeType="withEffect">
                                  <p:stCondLst>
                                    <p:cond delay="0"/>
                                  </p:stCondLst>
                                  <p:childTnLst>
                                    <p:animRot by="-21600000">
                                      <p:cBhvr>
                                        <p:cTn id="15" dur="3000" fill="hold"/>
                                        <p:tgtEl>
                                          <p:spTgt spid="8"/>
                                        </p:tgtEl>
                                        <p:attrNameLst>
                                          <p:attrName>r</p:attrName>
                                        </p:attrNameLst>
                                      </p:cBhvr>
                                    </p:animRot>
                                  </p:childTnLst>
                                </p:cTn>
                              </p:par>
                              <p:par>
                                <p:cTn id="16" presetID="8" presetClass="emph" presetSubtype="0" fill="hold" nodeType="withEffect">
                                  <p:stCondLst>
                                    <p:cond delay="0"/>
                                  </p:stCondLst>
                                  <p:childTnLst>
                                    <p:animRot by="21600000">
                                      <p:cBhvr>
                                        <p:cTn id="17" dur="3000" fill="hold"/>
                                        <p:tgtEl>
                                          <p:spTgt spid="9"/>
                                        </p:tgtEl>
                                        <p:attrNameLst>
                                          <p:attrName>r</p:attrName>
                                        </p:attrNameLst>
                                      </p:cBhvr>
                                    </p:animRot>
                                  </p:childTnLst>
                                </p:cTn>
                              </p:par>
                              <p:par>
                                <p:cTn id="18" presetID="8" presetClass="emph" presetSubtype="0" fill="hold" nodeType="withEffect">
                                  <p:stCondLst>
                                    <p:cond delay="0"/>
                                  </p:stCondLst>
                                  <p:childTnLst>
                                    <p:animRot by="-21600000">
                                      <p:cBhvr>
                                        <p:cTn id="19" dur="3000" fill="hold"/>
                                        <p:tgtEl>
                                          <p:spTgt spid="10"/>
                                        </p:tgtEl>
                                        <p:attrNameLst>
                                          <p:attrName>r</p:attrName>
                                        </p:attrNameLst>
                                      </p:cBhvr>
                                    </p:animRot>
                                  </p:childTnLst>
                                </p:cTn>
                              </p:par>
                              <p:par>
                                <p:cTn id="20" presetID="8" presetClass="emph" presetSubtype="0" fill="hold" nodeType="withEffect">
                                  <p:stCondLst>
                                    <p:cond delay="0"/>
                                  </p:stCondLst>
                                  <p:childTnLst>
                                    <p:animRot by="21600000">
                                      <p:cBhvr>
                                        <p:cTn id="21" dur="3000" fill="hold"/>
                                        <p:tgtEl>
                                          <p:spTgt spid="11"/>
                                        </p:tgtEl>
                                        <p:attrNameLst>
                                          <p:attrName>r</p:attrName>
                                        </p:attrNameLst>
                                      </p:cBhvr>
                                    </p:animRot>
                                  </p:childTnLst>
                                </p:cTn>
                              </p:par>
                              <p:par>
                                <p:cTn id="22" presetID="8" presetClass="emph" presetSubtype="0" fill="hold" nodeType="withEffect">
                                  <p:stCondLst>
                                    <p:cond delay="0"/>
                                  </p:stCondLst>
                                  <p:childTnLst>
                                    <p:animRot by="-21600000">
                                      <p:cBhvr>
                                        <p:cTn id="23" dur="3000" fill="hold"/>
                                        <p:tgtEl>
                                          <p:spTgt spid="12"/>
                                        </p:tgtEl>
                                        <p:attrNameLst>
                                          <p:attrName>r</p:attrName>
                                        </p:attrNameLst>
                                      </p:cBhvr>
                                    </p:animRot>
                                  </p:childTnLst>
                                </p:cTn>
                              </p:par>
                              <p:par>
                                <p:cTn id="24" presetID="8" presetClass="emph" presetSubtype="0" fill="hold" nodeType="withEffect">
                                  <p:stCondLst>
                                    <p:cond delay="0"/>
                                  </p:stCondLst>
                                  <p:childTnLst>
                                    <p:animRot by="21600000">
                                      <p:cBhvr>
                                        <p:cTn id="25" dur="3000" fill="hold"/>
                                        <p:tgtEl>
                                          <p:spTgt spid="13"/>
                                        </p:tgtEl>
                                        <p:attrNameLst>
                                          <p:attrName>r</p:attrName>
                                        </p:attrNameLst>
                                      </p:cBhvr>
                                    </p:animRot>
                                  </p:childTnLst>
                                </p:cTn>
                              </p:par>
                              <p:par>
                                <p:cTn id="26" presetID="8" presetClass="emph" presetSubtype="0" fill="hold" nodeType="withEffect">
                                  <p:stCondLst>
                                    <p:cond delay="0"/>
                                  </p:stCondLst>
                                  <p:childTnLst>
                                    <p:animRot by="-21600000">
                                      <p:cBhvr>
                                        <p:cTn id="27" dur="3000" fill="hold"/>
                                        <p:tgtEl>
                                          <p:spTgt spid="14"/>
                                        </p:tgtEl>
                                        <p:attrNameLst>
                                          <p:attrName>r</p:attrName>
                                        </p:attrNameLst>
                                      </p:cBhvr>
                                    </p:animRot>
                                  </p:childTnLst>
                                </p:cTn>
                              </p:par>
                              <p:par>
                                <p:cTn id="28" presetID="8" presetClass="emph" presetSubtype="0" fill="hold" nodeType="withEffect">
                                  <p:stCondLst>
                                    <p:cond delay="0"/>
                                  </p:stCondLst>
                                  <p:childTnLst>
                                    <p:animRot by="21600000">
                                      <p:cBhvr>
                                        <p:cTn id="29" dur="3000" fill="hold"/>
                                        <p:tgtEl>
                                          <p:spTgt spid="15"/>
                                        </p:tgtEl>
                                        <p:attrNameLst>
                                          <p:attrName>r</p:attrName>
                                        </p:attrNameLst>
                                      </p:cBhvr>
                                    </p:animRot>
                                  </p:childTnLst>
                                </p:cTn>
                              </p:par>
                              <p:par>
                                <p:cTn id="30" presetID="8" presetClass="emph" presetSubtype="0" fill="hold" nodeType="withEffect">
                                  <p:stCondLst>
                                    <p:cond delay="0"/>
                                  </p:stCondLst>
                                  <p:childTnLst>
                                    <p:animRot by="-21600000">
                                      <p:cBhvr>
                                        <p:cTn id="31" dur="3000" fill="hold"/>
                                        <p:tgtEl>
                                          <p:spTgt spid="16"/>
                                        </p:tgtEl>
                                        <p:attrNameLst>
                                          <p:attrName>r</p:attrName>
                                        </p:attrNameLst>
                                      </p:cBhvr>
                                    </p:animRot>
                                  </p:childTnLst>
                                </p:cTn>
                              </p:par>
                              <p:par>
                                <p:cTn id="32" presetID="8" presetClass="emph" presetSubtype="0" fill="hold" nodeType="withEffect">
                                  <p:stCondLst>
                                    <p:cond delay="0"/>
                                  </p:stCondLst>
                                  <p:childTnLst>
                                    <p:animRot by="21600000">
                                      <p:cBhvr>
                                        <p:cTn id="33" dur="3000" fill="hold"/>
                                        <p:tgtEl>
                                          <p:spTgt spid="17"/>
                                        </p:tgtEl>
                                        <p:attrNameLst>
                                          <p:attrName>r</p:attrName>
                                        </p:attrNameLst>
                                      </p:cBhvr>
                                    </p:animRot>
                                  </p:childTnLst>
                                </p:cTn>
                              </p:par>
                              <p:par>
                                <p:cTn id="34" presetID="8" presetClass="emph" presetSubtype="0" fill="hold" nodeType="withEffect">
                                  <p:stCondLst>
                                    <p:cond delay="0"/>
                                  </p:stCondLst>
                                  <p:childTnLst>
                                    <p:animRot by="-21600000">
                                      <p:cBhvr>
                                        <p:cTn id="35" dur="3000" fill="hold"/>
                                        <p:tgtEl>
                                          <p:spTgt spid="18"/>
                                        </p:tgtEl>
                                        <p:attrNameLst>
                                          <p:attrName>r</p:attrName>
                                        </p:attrNameLst>
                                      </p:cBhvr>
                                    </p:animRot>
                                  </p:childTnLst>
                                </p:cTn>
                              </p:par>
                              <p:par>
                                <p:cTn id="36" presetID="8" presetClass="emph" presetSubtype="0" fill="hold" nodeType="withEffect">
                                  <p:stCondLst>
                                    <p:cond delay="0"/>
                                  </p:stCondLst>
                                  <p:childTnLst>
                                    <p:animRot by="21600000">
                                      <p:cBhvr>
                                        <p:cTn id="37" dur="3000" fill="hold"/>
                                        <p:tgtEl>
                                          <p:spTgt spid="19"/>
                                        </p:tgtEl>
                                        <p:attrNameLst>
                                          <p:attrName>r</p:attrName>
                                        </p:attrNameLst>
                                      </p:cBhvr>
                                    </p:animRot>
                                  </p:childTnLst>
                                </p:cTn>
                              </p:par>
                              <p:par>
                                <p:cTn id="38" presetID="8" presetClass="emph" presetSubtype="0" fill="hold" nodeType="withEffect">
                                  <p:stCondLst>
                                    <p:cond delay="0"/>
                                  </p:stCondLst>
                                  <p:childTnLst>
                                    <p:animRot by="-21600000">
                                      <p:cBhvr>
                                        <p:cTn id="39" dur="3000" fill="hold"/>
                                        <p:tgtEl>
                                          <p:spTgt spid="20"/>
                                        </p:tgtEl>
                                        <p:attrNameLst>
                                          <p:attrName>r</p:attrName>
                                        </p:attrNameLst>
                                      </p:cBhvr>
                                    </p:animRot>
                                  </p:childTnLst>
                                </p:cTn>
                              </p:par>
                            </p:childTnLst>
                          </p:cTn>
                        </p:par>
                        <p:par>
                          <p:cTn id="40" fill="hold">
                            <p:stCondLst>
                              <p:cond delay="3000"/>
                            </p:stCondLst>
                            <p:childTnLst>
                              <p:par>
                                <p:cTn id="41" presetID="2" presetClass="exit" presetSubtype="2" fill="hold" nodeType="afterEffect">
                                  <p:stCondLst>
                                    <p:cond delay="0"/>
                                  </p:stCondLst>
                                  <p:childTnLst>
                                    <p:anim calcmode="lin" valueType="num">
                                      <p:cBhvr additive="base">
                                        <p:cTn id="42" dur="3000"/>
                                        <p:tgtEl>
                                          <p:spTgt spid="5"/>
                                        </p:tgtEl>
                                        <p:attrNameLst>
                                          <p:attrName>ppt_x</p:attrName>
                                        </p:attrNameLst>
                                      </p:cBhvr>
                                      <p:tavLst>
                                        <p:tav tm="0">
                                          <p:val>
                                            <p:strVal val="ppt_x"/>
                                          </p:val>
                                        </p:tav>
                                        <p:tav tm="100000">
                                          <p:val>
                                            <p:strVal val="1+ppt_w/2"/>
                                          </p:val>
                                        </p:tav>
                                      </p:tavLst>
                                    </p:anim>
                                    <p:anim calcmode="lin" valueType="num">
                                      <p:cBhvr additive="base">
                                        <p:cTn id="43" dur="3000"/>
                                        <p:tgtEl>
                                          <p:spTgt spid="5"/>
                                        </p:tgtEl>
                                        <p:attrNameLst>
                                          <p:attrName>ppt_y</p:attrName>
                                        </p:attrNameLst>
                                      </p:cBhvr>
                                      <p:tavLst>
                                        <p:tav tm="0">
                                          <p:val>
                                            <p:strVal val="ppt_y"/>
                                          </p:val>
                                        </p:tav>
                                        <p:tav tm="100000">
                                          <p:val>
                                            <p:strVal val="ppt_y"/>
                                          </p:val>
                                        </p:tav>
                                      </p:tavLst>
                                    </p:anim>
                                    <p:set>
                                      <p:cBhvr>
                                        <p:cTn id="44" dur="1" fill="hold">
                                          <p:stCondLst>
                                            <p:cond delay="2999"/>
                                          </p:stCondLst>
                                        </p:cTn>
                                        <p:tgtEl>
                                          <p:spTgt spid="5"/>
                                        </p:tgtEl>
                                        <p:attrNameLst>
                                          <p:attrName>style.visibility</p:attrName>
                                        </p:attrNameLst>
                                      </p:cBhvr>
                                      <p:to>
                                        <p:strVal val="hidden"/>
                                      </p:to>
                                    </p:set>
                                  </p:childTnLst>
                                </p:cTn>
                              </p:par>
                              <p:par>
                                <p:cTn id="45" presetID="2" presetClass="exit" presetSubtype="2" fill="hold" nodeType="withEffect">
                                  <p:stCondLst>
                                    <p:cond delay="0"/>
                                  </p:stCondLst>
                                  <p:childTnLst>
                                    <p:anim calcmode="lin" valueType="num">
                                      <p:cBhvr additive="base">
                                        <p:cTn id="46" dur="3000"/>
                                        <p:tgtEl>
                                          <p:spTgt spid="6"/>
                                        </p:tgtEl>
                                        <p:attrNameLst>
                                          <p:attrName>ppt_x</p:attrName>
                                        </p:attrNameLst>
                                      </p:cBhvr>
                                      <p:tavLst>
                                        <p:tav tm="0">
                                          <p:val>
                                            <p:strVal val="ppt_x"/>
                                          </p:val>
                                        </p:tav>
                                        <p:tav tm="100000">
                                          <p:val>
                                            <p:strVal val="1+ppt_w/2"/>
                                          </p:val>
                                        </p:tav>
                                      </p:tavLst>
                                    </p:anim>
                                    <p:anim calcmode="lin" valueType="num">
                                      <p:cBhvr additive="base">
                                        <p:cTn id="47" dur="3000"/>
                                        <p:tgtEl>
                                          <p:spTgt spid="6"/>
                                        </p:tgtEl>
                                        <p:attrNameLst>
                                          <p:attrName>ppt_y</p:attrName>
                                        </p:attrNameLst>
                                      </p:cBhvr>
                                      <p:tavLst>
                                        <p:tav tm="0">
                                          <p:val>
                                            <p:strVal val="ppt_y"/>
                                          </p:val>
                                        </p:tav>
                                        <p:tav tm="100000">
                                          <p:val>
                                            <p:strVal val="ppt_y"/>
                                          </p:val>
                                        </p:tav>
                                      </p:tavLst>
                                    </p:anim>
                                    <p:set>
                                      <p:cBhvr>
                                        <p:cTn id="48" dur="1" fill="hold">
                                          <p:stCondLst>
                                            <p:cond delay="2999"/>
                                          </p:stCondLst>
                                        </p:cTn>
                                        <p:tgtEl>
                                          <p:spTgt spid="6"/>
                                        </p:tgtEl>
                                        <p:attrNameLst>
                                          <p:attrName>style.visibility</p:attrName>
                                        </p:attrNameLst>
                                      </p:cBhvr>
                                      <p:to>
                                        <p:strVal val="hidden"/>
                                      </p:to>
                                    </p:set>
                                  </p:childTnLst>
                                </p:cTn>
                              </p:par>
                              <p:par>
                                <p:cTn id="49" presetID="2" presetClass="exit" presetSubtype="2" fill="hold" nodeType="withEffect">
                                  <p:stCondLst>
                                    <p:cond delay="0"/>
                                  </p:stCondLst>
                                  <p:childTnLst>
                                    <p:anim calcmode="lin" valueType="num">
                                      <p:cBhvr additive="base">
                                        <p:cTn id="50" dur="3000"/>
                                        <p:tgtEl>
                                          <p:spTgt spid="7"/>
                                        </p:tgtEl>
                                        <p:attrNameLst>
                                          <p:attrName>ppt_x</p:attrName>
                                        </p:attrNameLst>
                                      </p:cBhvr>
                                      <p:tavLst>
                                        <p:tav tm="0">
                                          <p:val>
                                            <p:strVal val="ppt_x"/>
                                          </p:val>
                                        </p:tav>
                                        <p:tav tm="100000">
                                          <p:val>
                                            <p:strVal val="1+ppt_w/2"/>
                                          </p:val>
                                        </p:tav>
                                      </p:tavLst>
                                    </p:anim>
                                    <p:anim calcmode="lin" valueType="num">
                                      <p:cBhvr additive="base">
                                        <p:cTn id="51" dur="3000"/>
                                        <p:tgtEl>
                                          <p:spTgt spid="7"/>
                                        </p:tgtEl>
                                        <p:attrNameLst>
                                          <p:attrName>ppt_y</p:attrName>
                                        </p:attrNameLst>
                                      </p:cBhvr>
                                      <p:tavLst>
                                        <p:tav tm="0">
                                          <p:val>
                                            <p:strVal val="ppt_y"/>
                                          </p:val>
                                        </p:tav>
                                        <p:tav tm="100000">
                                          <p:val>
                                            <p:strVal val="ppt_y"/>
                                          </p:val>
                                        </p:tav>
                                      </p:tavLst>
                                    </p:anim>
                                    <p:set>
                                      <p:cBhvr>
                                        <p:cTn id="52" dur="1" fill="hold">
                                          <p:stCondLst>
                                            <p:cond delay="2999"/>
                                          </p:stCondLst>
                                        </p:cTn>
                                        <p:tgtEl>
                                          <p:spTgt spid="7"/>
                                        </p:tgtEl>
                                        <p:attrNameLst>
                                          <p:attrName>style.visibility</p:attrName>
                                        </p:attrNameLst>
                                      </p:cBhvr>
                                      <p:to>
                                        <p:strVal val="hidden"/>
                                      </p:to>
                                    </p:set>
                                  </p:childTnLst>
                                </p:cTn>
                              </p:par>
                              <p:par>
                                <p:cTn id="53" presetID="2" presetClass="exit" presetSubtype="2" fill="hold" nodeType="withEffect">
                                  <p:stCondLst>
                                    <p:cond delay="0"/>
                                  </p:stCondLst>
                                  <p:childTnLst>
                                    <p:anim calcmode="lin" valueType="num">
                                      <p:cBhvr additive="base">
                                        <p:cTn id="54" dur="3000"/>
                                        <p:tgtEl>
                                          <p:spTgt spid="8"/>
                                        </p:tgtEl>
                                        <p:attrNameLst>
                                          <p:attrName>ppt_x</p:attrName>
                                        </p:attrNameLst>
                                      </p:cBhvr>
                                      <p:tavLst>
                                        <p:tav tm="0">
                                          <p:val>
                                            <p:strVal val="ppt_x"/>
                                          </p:val>
                                        </p:tav>
                                        <p:tav tm="100000">
                                          <p:val>
                                            <p:strVal val="1+ppt_w/2"/>
                                          </p:val>
                                        </p:tav>
                                      </p:tavLst>
                                    </p:anim>
                                    <p:anim calcmode="lin" valueType="num">
                                      <p:cBhvr additive="base">
                                        <p:cTn id="55" dur="3000"/>
                                        <p:tgtEl>
                                          <p:spTgt spid="8"/>
                                        </p:tgtEl>
                                        <p:attrNameLst>
                                          <p:attrName>ppt_y</p:attrName>
                                        </p:attrNameLst>
                                      </p:cBhvr>
                                      <p:tavLst>
                                        <p:tav tm="0">
                                          <p:val>
                                            <p:strVal val="ppt_y"/>
                                          </p:val>
                                        </p:tav>
                                        <p:tav tm="100000">
                                          <p:val>
                                            <p:strVal val="ppt_y"/>
                                          </p:val>
                                        </p:tav>
                                      </p:tavLst>
                                    </p:anim>
                                    <p:set>
                                      <p:cBhvr>
                                        <p:cTn id="56" dur="1" fill="hold">
                                          <p:stCondLst>
                                            <p:cond delay="2999"/>
                                          </p:stCondLst>
                                        </p:cTn>
                                        <p:tgtEl>
                                          <p:spTgt spid="8"/>
                                        </p:tgtEl>
                                        <p:attrNameLst>
                                          <p:attrName>style.visibility</p:attrName>
                                        </p:attrNameLst>
                                      </p:cBhvr>
                                      <p:to>
                                        <p:strVal val="hidden"/>
                                      </p:to>
                                    </p:set>
                                  </p:childTnLst>
                                </p:cTn>
                              </p:par>
                              <p:par>
                                <p:cTn id="57" presetID="2" presetClass="exit" presetSubtype="2" fill="hold" nodeType="withEffect">
                                  <p:stCondLst>
                                    <p:cond delay="0"/>
                                  </p:stCondLst>
                                  <p:childTnLst>
                                    <p:anim calcmode="lin" valueType="num">
                                      <p:cBhvr additive="base">
                                        <p:cTn id="58" dur="3000"/>
                                        <p:tgtEl>
                                          <p:spTgt spid="9"/>
                                        </p:tgtEl>
                                        <p:attrNameLst>
                                          <p:attrName>ppt_x</p:attrName>
                                        </p:attrNameLst>
                                      </p:cBhvr>
                                      <p:tavLst>
                                        <p:tav tm="0">
                                          <p:val>
                                            <p:strVal val="ppt_x"/>
                                          </p:val>
                                        </p:tav>
                                        <p:tav tm="100000">
                                          <p:val>
                                            <p:strVal val="1+ppt_w/2"/>
                                          </p:val>
                                        </p:tav>
                                      </p:tavLst>
                                    </p:anim>
                                    <p:anim calcmode="lin" valueType="num">
                                      <p:cBhvr additive="base">
                                        <p:cTn id="59" dur="3000"/>
                                        <p:tgtEl>
                                          <p:spTgt spid="9"/>
                                        </p:tgtEl>
                                        <p:attrNameLst>
                                          <p:attrName>ppt_y</p:attrName>
                                        </p:attrNameLst>
                                      </p:cBhvr>
                                      <p:tavLst>
                                        <p:tav tm="0">
                                          <p:val>
                                            <p:strVal val="ppt_y"/>
                                          </p:val>
                                        </p:tav>
                                        <p:tav tm="100000">
                                          <p:val>
                                            <p:strVal val="ppt_y"/>
                                          </p:val>
                                        </p:tav>
                                      </p:tavLst>
                                    </p:anim>
                                    <p:set>
                                      <p:cBhvr>
                                        <p:cTn id="60" dur="1" fill="hold">
                                          <p:stCondLst>
                                            <p:cond delay="2999"/>
                                          </p:stCondLst>
                                        </p:cTn>
                                        <p:tgtEl>
                                          <p:spTgt spid="9"/>
                                        </p:tgtEl>
                                        <p:attrNameLst>
                                          <p:attrName>style.visibility</p:attrName>
                                        </p:attrNameLst>
                                      </p:cBhvr>
                                      <p:to>
                                        <p:strVal val="hidden"/>
                                      </p:to>
                                    </p:set>
                                  </p:childTnLst>
                                </p:cTn>
                              </p:par>
                              <p:par>
                                <p:cTn id="61" presetID="2" presetClass="exit" presetSubtype="2" fill="hold" nodeType="withEffect">
                                  <p:stCondLst>
                                    <p:cond delay="0"/>
                                  </p:stCondLst>
                                  <p:childTnLst>
                                    <p:anim calcmode="lin" valueType="num">
                                      <p:cBhvr additive="base">
                                        <p:cTn id="62" dur="3000"/>
                                        <p:tgtEl>
                                          <p:spTgt spid="10"/>
                                        </p:tgtEl>
                                        <p:attrNameLst>
                                          <p:attrName>ppt_x</p:attrName>
                                        </p:attrNameLst>
                                      </p:cBhvr>
                                      <p:tavLst>
                                        <p:tav tm="0">
                                          <p:val>
                                            <p:strVal val="ppt_x"/>
                                          </p:val>
                                        </p:tav>
                                        <p:tav tm="100000">
                                          <p:val>
                                            <p:strVal val="1+ppt_w/2"/>
                                          </p:val>
                                        </p:tav>
                                      </p:tavLst>
                                    </p:anim>
                                    <p:anim calcmode="lin" valueType="num">
                                      <p:cBhvr additive="base">
                                        <p:cTn id="63" dur="3000"/>
                                        <p:tgtEl>
                                          <p:spTgt spid="10"/>
                                        </p:tgtEl>
                                        <p:attrNameLst>
                                          <p:attrName>ppt_y</p:attrName>
                                        </p:attrNameLst>
                                      </p:cBhvr>
                                      <p:tavLst>
                                        <p:tav tm="0">
                                          <p:val>
                                            <p:strVal val="ppt_y"/>
                                          </p:val>
                                        </p:tav>
                                        <p:tav tm="100000">
                                          <p:val>
                                            <p:strVal val="ppt_y"/>
                                          </p:val>
                                        </p:tav>
                                      </p:tavLst>
                                    </p:anim>
                                    <p:set>
                                      <p:cBhvr>
                                        <p:cTn id="64" dur="1" fill="hold">
                                          <p:stCondLst>
                                            <p:cond delay="2999"/>
                                          </p:stCondLst>
                                        </p:cTn>
                                        <p:tgtEl>
                                          <p:spTgt spid="10"/>
                                        </p:tgtEl>
                                        <p:attrNameLst>
                                          <p:attrName>style.visibility</p:attrName>
                                        </p:attrNameLst>
                                      </p:cBhvr>
                                      <p:to>
                                        <p:strVal val="hidden"/>
                                      </p:to>
                                    </p:set>
                                  </p:childTnLst>
                                </p:cTn>
                              </p:par>
                              <p:par>
                                <p:cTn id="65" presetID="2" presetClass="exit" presetSubtype="2" fill="hold" nodeType="withEffect">
                                  <p:stCondLst>
                                    <p:cond delay="0"/>
                                  </p:stCondLst>
                                  <p:childTnLst>
                                    <p:anim calcmode="lin" valueType="num">
                                      <p:cBhvr additive="base">
                                        <p:cTn id="66" dur="3000"/>
                                        <p:tgtEl>
                                          <p:spTgt spid="11"/>
                                        </p:tgtEl>
                                        <p:attrNameLst>
                                          <p:attrName>ppt_x</p:attrName>
                                        </p:attrNameLst>
                                      </p:cBhvr>
                                      <p:tavLst>
                                        <p:tav tm="0">
                                          <p:val>
                                            <p:strVal val="ppt_x"/>
                                          </p:val>
                                        </p:tav>
                                        <p:tav tm="100000">
                                          <p:val>
                                            <p:strVal val="1+ppt_w/2"/>
                                          </p:val>
                                        </p:tav>
                                      </p:tavLst>
                                    </p:anim>
                                    <p:anim calcmode="lin" valueType="num">
                                      <p:cBhvr additive="base">
                                        <p:cTn id="67" dur="3000"/>
                                        <p:tgtEl>
                                          <p:spTgt spid="11"/>
                                        </p:tgtEl>
                                        <p:attrNameLst>
                                          <p:attrName>ppt_y</p:attrName>
                                        </p:attrNameLst>
                                      </p:cBhvr>
                                      <p:tavLst>
                                        <p:tav tm="0">
                                          <p:val>
                                            <p:strVal val="ppt_y"/>
                                          </p:val>
                                        </p:tav>
                                        <p:tav tm="100000">
                                          <p:val>
                                            <p:strVal val="ppt_y"/>
                                          </p:val>
                                        </p:tav>
                                      </p:tavLst>
                                    </p:anim>
                                    <p:set>
                                      <p:cBhvr>
                                        <p:cTn id="68" dur="1" fill="hold">
                                          <p:stCondLst>
                                            <p:cond delay="2999"/>
                                          </p:stCondLst>
                                        </p:cTn>
                                        <p:tgtEl>
                                          <p:spTgt spid="11"/>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3000"/>
                                        <p:tgtEl>
                                          <p:spTgt spid="12"/>
                                        </p:tgtEl>
                                        <p:attrNameLst>
                                          <p:attrName>ppt_x</p:attrName>
                                        </p:attrNameLst>
                                      </p:cBhvr>
                                      <p:tavLst>
                                        <p:tav tm="0">
                                          <p:val>
                                            <p:strVal val="ppt_x"/>
                                          </p:val>
                                        </p:tav>
                                        <p:tav tm="100000">
                                          <p:val>
                                            <p:strVal val="1+ppt_w/2"/>
                                          </p:val>
                                        </p:tav>
                                      </p:tavLst>
                                    </p:anim>
                                    <p:anim calcmode="lin" valueType="num">
                                      <p:cBhvr additive="base">
                                        <p:cTn id="71" dur="3000"/>
                                        <p:tgtEl>
                                          <p:spTgt spid="12"/>
                                        </p:tgtEl>
                                        <p:attrNameLst>
                                          <p:attrName>ppt_y</p:attrName>
                                        </p:attrNameLst>
                                      </p:cBhvr>
                                      <p:tavLst>
                                        <p:tav tm="0">
                                          <p:val>
                                            <p:strVal val="ppt_y"/>
                                          </p:val>
                                        </p:tav>
                                        <p:tav tm="100000">
                                          <p:val>
                                            <p:strVal val="ppt_y"/>
                                          </p:val>
                                        </p:tav>
                                      </p:tavLst>
                                    </p:anim>
                                    <p:set>
                                      <p:cBhvr>
                                        <p:cTn id="72" dur="1" fill="hold">
                                          <p:stCondLst>
                                            <p:cond delay="2999"/>
                                          </p:stCondLst>
                                        </p:cTn>
                                        <p:tgtEl>
                                          <p:spTgt spid="12"/>
                                        </p:tgtEl>
                                        <p:attrNameLst>
                                          <p:attrName>style.visibility</p:attrName>
                                        </p:attrNameLst>
                                      </p:cBhvr>
                                      <p:to>
                                        <p:strVal val="hidden"/>
                                      </p:to>
                                    </p:set>
                                  </p:childTnLst>
                                </p:cTn>
                              </p:par>
                              <p:par>
                                <p:cTn id="73" presetID="2" presetClass="exit" presetSubtype="8" fill="hold" nodeType="withEffect">
                                  <p:stCondLst>
                                    <p:cond delay="0"/>
                                  </p:stCondLst>
                                  <p:childTnLst>
                                    <p:anim calcmode="lin" valueType="num">
                                      <p:cBhvr additive="base">
                                        <p:cTn id="74" dur="3000"/>
                                        <p:tgtEl>
                                          <p:spTgt spid="13"/>
                                        </p:tgtEl>
                                        <p:attrNameLst>
                                          <p:attrName>ppt_x</p:attrName>
                                        </p:attrNameLst>
                                      </p:cBhvr>
                                      <p:tavLst>
                                        <p:tav tm="0">
                                          <p:val>
                                            <p:strVal val="ppt_x"/>
                                          </p:val>
                                        </p:tav>
                                        <p:tav tm="100000">
                                          <p:val>
                                            <p:strVal val="0-ppt_w/2"/>
                                          </p:val>
                                        </p:tav>
                                      </p:tavLst>
                                    </p:anim>
                                    <p:anim calcmode="lin" valueType="num">
                                      <p:cBhvr additive="base">
                                        <p:cTn id="75" dur="3000"/>
                                        <p:tgtEl>
                                          <p:spTgt spid="13"/>
                                        </p:tgtEl>
                                        <p:attrNameLst>
                                          <p:attrName>ppt_y</p:attrName>
                                        </p:attrNameLst>
                                      </p:cBhvr>
                                      <p:tavLst>
                                        <p:tav tm="0">
                                          <p:val>
                                            <p:strVal val="ppt_y"/>
                                          </p:val>
                                        </p:tav>
                                        <p:tav tm="100000">
                                          <p:val>
                                            <p:strVal val="ppt_y"/>
                                          </p:val>
                                        </p:tav>
                                      </p:tavLst>
                                    </p:anim>
                                    <p:set>
                                      <p:cBhvr>
                                        <p:cTn id="76" dur="1" fill="hold">
                                          <p:stCondLst>
                                            <p:cond delay="2999"/>
                                          </p:stCondLst>
                                        </p:cTn>
                                        <p:tgtEl>
                                          <p:spTgt spid="13"/>
                                        </p:tgtEl>
                                        <p:attrNameLst>
                                          <p:attrName>style.visibility</p:attrName>
                                        </p:attrNameLst>
                                      </p:cBhvr>
                                      <p:to>
                                        <p:strVal val="hidden"/>
                                      </p:to>
                                    </p:set>
                                  </p:childTnLst>
                                </p:cTn>
                              </p:par>
                              <p:par>
                                <p:cTn id="77" presetID="2" presetClass="exit" presetSubtype="8" fill="hold" nodeType="withEffect">
                                  <p:stCondLst>
                                    <p:cond delay="0"/>
                                  </p:stCondLst>
                                  <p:childTnLst>
                                    <p:anim calcmode="lin" valueType="num">
                                      <p:cBhvr additive="base">
                                        <p:cTn id="78" dur="3000"/>
                                        <p:tgtEl>
                                          <p:spTgt spid="14"/>
                                        </p:tgtEl>
                                        <p:attrNameLst>
                                          <p:attrName>ppt_x</p:attrName>
                                        </p:attrNameLst>
                                      </p:cBhvr>
                                      <p:tavLst>
                                        <p:tav tm="0">
                                          <p:val>
                                            <p:strVal val="ppt_x"/>
                                          </p:val>
                                        </p:tav>
                                        <p:tav tm="100000">
                                          <p:val>
                                            <p:strVal val="0-ppt_w/2"/>
                                          </p:val>
                                        </p:tav>
                                      </p:tavLst>
                                    </p:anim>
                                    <p:anim calcmode="lin" valueType="num">
                                      <p:cBhvr additive="base">
                                        <p:cTn id="79" dur="3000"/>
                                        <p:tgtEl>
                                          <p:spTgt spid="14"/>
                                        </p:tgtEl>
                                        <p:attrNameLst>
                                          <p:attrName>ppt_y</p:attrName>
                                        </p:attrNameLst>
                                      </p:cBhvr>
                                      <p:tavLst>
                                        <p:tav tm="0">
                                          <p:val>
                                            <p:strVal val="ppt_y"/>
                                          </p:val>
                                        </p:tav>
                                        <p:tav tm="100000">
                                          <p:val>
                                            <p:strVal val="ppt_y"/>
                                          </p:val>
                                        </p:tav>
                                      </p:tavLst>
                                    </p:anim>
                                    <p:set>
                                      <p:cBhvr>
                                        <p:cTn id="80" dur="1" fill="hold">
                                          <p:stCondLst>
                                            <p:cond delay="2999"/>
                                          </p:stCondLst>
                                        </p:cTn>
                                        <p:tgtEl>
                                          <p:spTgt spid="14"/>
                                        </p:tgtEl>
                                        <p:attrNameLst>
                                          <p:attrName>style.visibility</p:attrName>
                                        </p:attrNameLst>
                                      </p:cBhvr>
                                      <p:to>
                                        <p:strVal val="hidden"/>
                                      </p:to>
                                    </p:set>
                                  </p:childTnLst>
                                </p:cTn>
                              </p:par>
                              <p:par>
                                <p:cTn id="81" presetID="2" presetClass="exit" presetSubtype="8" fill="hold" nodeType="withEffect">
                                  <p:stCondLst>
                                    <p:cond delay="0"/>
                                  </p:stCondLst>
                                  <p:childTnLst>
                                    <p:anim calcmode="lin" valueType="num">
                                      <p:cBhvr additive="base">
                                        <p:cTn id="82" dur="3000"/>
                                        <p:tgtEl>
                                          <p:spTgt spid="15"/>
                                        </p:tgtEl>
                                        <p:attrNameLst>
                                          <p:attrName>ppt_x</p:attrName>
                                        </p:attrNameLst>
                                      </p:cBhvr>
                                      <p:tavLst>
                                        <p:tav tm="0">
                                          <p:val>
                                            <p:strVal val="ppt_x"/>
                                          </p:val>
                                        </p:tav>
                                        <p:tav tm="100000">
                                          <p:val>
                                            <p:strVal val="0-ppt_w/2"/>
                                          </p:val>
                                        </p:tav>
                                      </p:tavLst>
                                    </p:anim>
                                    <p:anim calcmode="lin" valueType="num">
                                      <p:cBhvr additive="base">
                                        <p:cTn id="83" dur="3000"/>
                                        <p:tgtEl>
                                          <p:spTgt spid="15"/>
                                        </p:tgtEl>
                                        <p:attrNameLst>
                                          <p:attrName>ppt_y</p:attrName>
                                        </p:attrNameLst>
                                      </p:cBhvr>
                                      <p:tavLst>
                                        <p:tav tm="0">
                                          <p:val>
                                            <p:strVal val="ppt_y"/>
                                          </p:val>
                                        </p:tav>
                                        <p:tav tm="100000">
                                          <p:val>
                                            <p:strVal val="ppt_y"/>
                                          </p:val>
                                        </p:tav>
                                      </p:tavLst>
                                    </p:anim>
                                    <p:set>
                                      <p:cBhvr>
                                        <p:cTn id="84" dur="1" fill="hold">
                                          <p:stCondLst>
                                            <p:cond delay="2999"/>
                                          </p:stCondLst>
                                        </p:cTn>
                                        <p:tgtEl>
                                          <p:spTgt spid="15"/>
                                        </p:tgtEl>
                                        <p:attrNameLst>
                                          <p:attrName>style.visibility</p:attrName>
                                        </p:attrNameLst>
                                      </p:cBhvr>
                                      <p:to>
                                        <p:strVal val="hidden"/>
                                      </p:to>
                                    </p:set>
                                  </p:childTnLst>
                                </p:cTn>
                              </p:par>
                              <p:par>
                                <p:cTn id="85" presetID="2" presetClass="exit" presetSubtype="8" fill="hold" nodeType="withEffect">
                                  <p:stCondLst>
                                    <p:cond delay="0"/>
                                  </p:stCondLst>
                                  <p:childTnLst>
                                    <p:anim calcmode="lin" valueType="num">
                                      <p:cBhvr additive="base">
                                        <p:cTn id="86" dur="3000"/>
                                        <p:tgtEl>
                                          <p:spTgt spid="16"/>
                                        </p:tgtEl>
                                        <p:attrNameLst>
                                          <p:attrName>ppt_x</p:attrName>
                                        </p:attrNameLst>
                                      </p:cBhvr>
                                      <p:tavLst>
                                        <p:tav tm="0">
                                          <p:val>
                                            <p:strVal val="ppt_x"/>
                                          </p:val>
                                        </p:tav>
                                        <p:tav tm="100000">
                                          <p:val>
                                            <p:strVal val="0-ppt_w/2"/>
                                          </p:val>
                                        </p:tav>
                                      </p:tavLst>
                                    </p:anim>
                                    <p:anim calcmode="lin" valueType="num">
                                      <p:cBhvr additive="base">
                                        <p:cTn id="87" dur="3000"/>
                                        <p:tgtEl>
                                          <p:spTgt spid="16"/>
                                        </p:tgtEl>
                                        <p:attrNameLst>
                                          <p:attrName>ppt_y</p:attrName>
                                        </p:attrNameLst>
                                      </p:cBhvr>
                                      <p:tavLst>
                                        <p:tav tm="0">
                                          <p:val>
                                            <p:strVal val="ppt_y"/>
                                          </p:val>
                                        </p:tav>
                                        <p:tav tm="100000">
                                          <p:val>
                                            <p:strVal val="ppt_y"/>
                                          </p:val>
                                        </p:tav>
                                      </p:tavLst>
                                    </p:anim>
                                    <p:set>
                                      <p:cBhvr>
                                        <p:cTn id="88" dur="1" fill="hold">
                                          <p:stCondLst>
                                            <p:cond delay="2999"/>
                                          </p:stCondLst>
                                        </p:cTn>
                                        <p:tgtEl>
                                          <p:spTgt spid="16"/>
                                        </p:tgtEl>
                                        <p:attrNameLst>
                                          <p:attrName>style.visibility</p:attrName>
                                        </p:attrNameLst>
                                      </p:cBhvr>
                                      <p:to>
                                        <p:strVal val="hidden"/>
                                      </p:to>
                                    </p:set>
                                  </p:childTnLst>
                                </p:cTn>
                              </p:par>
                              <p:par>
                                <p:cTn id="89" presetID="2" presetClass="exit" presetSubtype="8" fill="hold" nodeType="withEffect">
                                  <p:stCondLst>
                                    <p:cond delay="0"/>
                                  </p:stCondLst>
                                  <p:childTnLst>
                                    <p:anim calcmode="lin" valueType="num">
                                      <p:cBhvr additive="base">
                                        <p:cTn id="90" dur="3000"/>
                                        <p:tgtEl>
                                          <p:spTgt spid="17"/>
                                        </p:tgtEl>
                                        <p:attrNameLst>
                                          <p:attrName>ppt_x</p:attrName>
                                        </p:attrNameLst>
                                      </p:cBhvr>
                                      <p:tavLst>
                                        <p:tav tm="0">
                                          <p:val>
                                            <p:strVal val="ppt_x"/>
                                          </p:val>
                                        </p:tav>
                                        <p:tav tm="100000">
                                          <p:val>
                                            <p:strVal val="0-ppt_w/2"/>
                                          </p:val>
                                        </p:tav>
                                      </p:tavLst>
                                    </p:anim>
                                    <p:anim calcmode="lin" valueType="num">
                                      <p:cBhvr additive="base">
                                        <p:cTn id="91" dur="3000"/>
                                        <p:tgtEl>
                                          <p:spTgt spid="17"/>
                                        </p:tgtEl>
                                        <p:attrNameLst>
                                          <p:attrName>ppt_y</p:attrName>
                                        </p:attrNameLst>
                                      </p:cBhvr>
                                      <p:tavLst>
                                        <p:tav tm="0">
                                          <p:val>
                                            <p:strVal val="ppt_y"/>
                                          </p:val>
                                        </p:tav>
                                        <p:tav tm="100000">
                                          <p:val>
                                            <p:strVal val="ppt_y"/>
                                          </p:val>
                                        </p:tav>
                                      </p:tavLst>
                                    </p:anim>
                                    <p:set>
                                      <p:cBhvr>
                                        <p:cTn id="92" dur="1" fill="hold">
                                          <p:stCondLst>
                                            <p:cond delay="2999"/>
                                          </p:stCondLst>
                                        </p:cTn>
                                        <p:tgtEl>
                                          <p:spTgt spid="17"/>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3000"/>
                                        <p:tgtEl>
                                          <p:spTgt spid="18"/>
                                        </p:tgtEl>
                                        <p:attrNameLst>
                                          <p:attrName>ppt_x</p:attrName>
                                        </p:attrNameLst>
                                      </p:cBhvr>
                                      <p:tavLst>
                                        <p:tav tm="0">
                                          <p:val>
                                            <p:strVal val="ppt_x"/>
                                          </p:val>
                                        </p:tav>
                                        <p:tav tm="100000">
                                          <p:val>
                                            <p:strVal val="0-ppt_w/2"/>
                                          </p:val>
                                        </p:tav>
                                      </p:tavLst>
                                    </p:anim>
                                    <p:anim calcmode="lin" valueType="num">
                                      <p:cBhvr additive="base">
                                        <p:cTn id="95" dur="3000"/>
                                        <p:tgtEl>
                                          <p:spTgt spid="18"/>
                                        </p:tgtEl>
                                        <p:attrNameLst>
                                          <p:attrName>ppt_y</p:attrName>
                                        </p:attrNameLst>
                                      </p:cBhvr>
                                      <p:tavLst>
                                        <p:tav tm="0">
                                          <p:val>
                                            <p:strVal val="ppt_y"/>
                                          </p:val>
                                        </p:tav>
                                        <p:tav tm="100000">
                                          <p:val>
                                            <p:strVal val="ppt_y"/>
                                          </p:val>
                                        </p:tav>
                                      </p:tavLst>
                                    </p:anim>
                                    <p:set>
                                      <p:cBhvr>
                                        <p:cTn id="96" dur="1" fill="hold">
                                          <p:stCondLst>
                                            <p:cond delay="2999"/>
                                          </p:stCondLst>
                                        </p:cTn>
                                        <p:tgtEl>
                                          <p:spTgt spid="18"/>
                                        </p:tgtEl>
                                        <p:attrNameLst>
                                          <p:attrName>style.visibility</p:attrName>
                                        </p:attrNameLst>
                                      </p:cBhvr>
                                      <p:to>
                                        <p:strVal val="hidden"/>
                                      </p:to>
                                    </p:set>
                                  </p:childTnLst>
                                </p:cTn>
                              </p:par>
                              <p:par>
                                <p:cTn id="97" presetID="2" presetClass="exit" presetSubtype="8" fill="hold" nodeType="withEffect">
                                  <p:stCondLst>
                                    <p:cond delay="0"/>
                                  </p:stCondLst>
                                  <p:childTnLst>
                                    <p:anim calcmode="lin" valueType="num">
                                      <p:cBhvr additive="base">
                                        <p:cTn id="98" dur="3000"/>
                                        <p:tgtEl>
                                          <p:spTgt spid="19"/>
                                        </p:tgtEl>
                                        <p:attrNameLst>
                                          <p:attrName>ppt_x</p:attrName>
                                        </p:attrNameLst>
                                      </p:cBhvr>
                                      <p:tavLst>
                                        <p:tav tm="0">
                                          <p:val>
                                            <p:strVal val="ppt_x"/>
                                          </p:val>
                                        </p:tav>
                                        <p:tav tm="100000">
                                          <p:val>
                                            <p:strVal val="0-ppt_w/2"/>
                                          </p:val>
                                        </p:tav>
                                      </p:tavLst>
                                    </p:anim>
                                    <p:anim calcmode="lin" valueType="num">
                                      <p:cBhvr additive="base">
                                        <p:cTn id="99" dur="3000"/>
                                        <p:tgtEl>
                                          <p:spTgt spid="19"/>
                                        </p:tgtEl>
                                        <p:attrNameLst>
                                          <p:attrName>ppt_y</p:attrName>
                                        </p:attrNameLst>
                                      </p:cBhvr>
                                      <p:tavLst>
                                        <p:tav tm="0">
                                          <p:val>
                                            <p:strVal val="ppt_y"/>
                                          </p:val>
                                        </p:tav>
                                        <p:tav tm="100000">
                                          <p:val>
                                            <p:strVal val="ppt_y"/>
                                          </p:val>
                                        </p:tav>
                                      </p:tavLst>
                                    </p:anim>
                                    <p:set>
                                      <p:cBhvr>
                                        <p:cTn id="100" dur="1" fill="hold">
                                          <p:stCondLst>
                                            <p:cond delay="2999"/>
                                          </p:stCondLst>
                                        </p:cTn>
                                        <p:tgtEl>
                                          <p:spTgt spid="19"/>
                                        </p:tgtEl>
                                        <p:attrNameLst>
                                          <p:attrName>style.visibility</p:attrName>
                                        </p:attrNameLst>
                                      </p:cBhvr>
                                      <p:to>
                                        <p:strVal val="hidden"/>
                                      </p:to>
                                    </p:set>
                                  </p:childTnLst>
                                </p:cTn>
                              </p:par>
                              <p:par>
                                <p:cTn id="101" presetID="2" presetClass="exit" presetSubtype="8" fill="hold" nodeType="withEffect">
                                  <p:stCondLst>
                                    <p:cond delay="0"/>
                                  </p:stCondLst>
                                  <p:childTnLst>
                                    <p:anim calcmode="lin" valueType="num">
                                      <p:cBhvr additive="base">
                                        <p:cTn id="102" dur="3000"/>
                                        <p:tgtEl>
                                          <p:spTgt spid="20"/>
                                        </p:tgtEl>
                                        <p:attrNameLst>
                                          <p:attrName>ppt_x</p:attrName>
                                        </p:attrNameLst>
                                      </p:cBhvr>
                                      <p:tavLst>
                                        <p:tav tm="0">
                                          <p:val>
                                            <p:strVal val="ppt_x"/>
                                          </p:val>
                                        </p:tav>
                                        <p:tav tm="100000">
                                          <p:val>
                                            <p:strVal val="0-ppt_w/2"/>
                                          </p:val>
                                        </p:tav>
                                      </p:tavLst>
                                    </p:anim>
                                    <p:anim calcmode="lin" valueType="num">
                                      <p:cBhvr additive="base">
                                        <p:cTn id="103" dur="3000"/>
                                        <p:tgtEl>
                                          <p:spTgt spid="20"/>
                                        </p:tgtEl>
                                        <p:attrNameLst>
                                          <p:attrName>ppt_y</p:attrName>
                                        </p:attrNameLst>
                                      </p:cBhvr>
                                      <p:tavLst>
                                        <p:tav tm="0">
                                          <p:val>
                                            <p:strVal val="ppt_y"/>
                                          </p:val>
                                        </p:tav>
                                        <p:tav tm="100000">
                                          <p:val>
                                            <p:strVal val="ppt_y"/>
                                          </p:val>
                                        </p:tav>
                                      </p:tavLst>
                                    </p:anim>
                                    <p:set>
                                      <p:cBhvr>
                                        <p:cTn id="104" dur="1" fill="hold">
                                          <p:stCondLst>
                                            <p:cond delay="2999"/>
                                          </p:stCondLst>
                                        </p:cTn>
                                        <p:tgtEl>
                                          <p:spTgt spid="20"/>
                                        </p:tgtEl>
                                        <p:attrNameLst>
                                          <p:attrName>style.visibility</p:attrName>
                                        </p:attrNameLst>
                                      </p:cBhvr>
                                      <p:to>
                                        <p:strVal val="hidden"/>
                                      </p:to>
                                    </p:se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CCFF"/>
              </a:gs>
              <a:gs pos="50000">
                <a:srgbClr val="3366FF">
                  <a:shade val="67500"/>
                  <a:satMod val="115000"/>
                </a:srgbClr>
              </a:gs>
              <a:gs pos="100000">
                <a:srgbClr val="3366FF">
                  <a:shade val="100000"/>
                  <a:satMod val="115000"/>
                </a:srgbClr>
              </a:gs>
            </a:gsLst>
            <a:path path="circle">
              <a:fillToRect l="50000" t="50000" r="50000" b="50000"/>
            </a:path>
            <a:tileRect/>
          </a:gradFill>
        </p:spPr>
        <p:txBody>
          <a:bodyPr/>
          <a:lstStyle/>
          <a:p>
            <a:endParaRPr lang="es-ES" dirty="0"/>
          </a:p>
        </p:txBody>
      </p:sp>
      <p:pic>
        <p:nvPicPr>
          <p:cNvPr id="4" name="3 Imagen" descr="0(105).jpg"/>
          <p:cNvPicPr>
            <a:picLocks noChangeAspect="1"/>
          </p:cNvPicPr>
          <p:nvPr/>
        </p:nvPicPr>
        <p:blipFill>
          <a:blip r:embed="rId2"/>
          <a:stretch>
            <a:fillRect/>
          </a:stretch>
        </p:blipFill>
        <p:spPr>
          <a:xfrm>
            <a:off x="0" y="0"/>
            <a:ext cx="9194734" cy="6858000"/>
          </a:xfrm>
          <a:prstGeom prst="rect">
            <a:avLst/>
          </a:prstGeom>
        </p:spPr>
      </p:pic>
      <p:sp>
        <p:nvSpPr>
          <p:cNvPr id="6" name="5 Cheurón"/>
          <p:cNvSpPr/>
          <p:nvPr/>
        </p:nvSpPr>
        <p:spPr>
          <a:xfrm rot="2326250">
            <a:off x="1702719" y="1264685"/>
            <a:ext cx="2357454" cy="1704597"/>
          </a:xfrm>
          <a:prstGeom prst="chevron">
            <a:avLst>
              <a:gd name="adj" fmla="val 105538"/>
            </a:avLst>
          </a:prstGeom>
          <a:gradFill flip="none" rotWithShape="1">
            <a:gsLst>
              <a:gs pos="0">
                <a:srgbClr val="FF99CC"/>
              </a:gs>
              <a:gs pos="50000">
                <a:srgbClr val="3366FF">
                  <a:shade val="67500"/>
                  <a:satMod val="115000"/>
                </a:srgbClr>
              </a:gs>
              <a:gs pos="100000">
                <a:srgbClr val="3366FF">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8371958">
            <a:off x="4986049" y="1132600"/>
            <a:ext cx="2357454" cy="1704597"/>
          </a:xfrm>
          <a:prstGeom prst="chevron">
            <a:avLst>
              <a:gd name="adj" fmla="val 106995"/>
            </a:avLst>
          </a:prstGeom>
          <a:gradFill flip="none" rotWithShape="1">
            <a:gsLst>
              <a:gs pos="0">
                <a:srgbClr val="FF99CC"/>
              </a:gs>
              <a:gs pos="50000">
                <a:srgbClr val="3366FF">
                  <a:shade val="67500"/>
                  <a:satMod val="115000"/>
                </a:srgbClr>
              </a:gs>
              <a:gs pos="100000">
                <a:srgbClr val="3366FF">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9315772">
            <a:off x="1560634" y="4045953"/>
            <a:ext cx="2357454" cy="1704597"/>
          </a:xfrm>
          <a:prstGeom prst="chevron">
            <a:avLst>
              <a:gd name="adj" fmla="val 109305"/>
            </a:avLst>
          </a:prstGeom>
          <a:gradFill flip="none" rotWithShape="1">
            <a:gsLst>
              <a:gs pos="0">
                <a:srgbClr val="FF99CC"/>
              </a:gs>
              <a:gs pos="50000">
                <a:srgbClr val="3366FF">
                  <a:shade val="67500"/>
                  <a:satMod val="115000"/>
                </a:srgbClr>
              </a:gs>
              <a:gs pos="100000">
                <a:srgbClr val="3366FF">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3122895">
            <a:off x="4988939" y="3907514"/>
            <a:ext cx="2357454" cy="1704597"/>
          </a:xfrm>
          <a:prstGeom prst="chevron">
            <a:avLst>
              <a:gd name="adj" fmla="val 106841"/>
            </a:avLst>
          </a:prstGeom>
          <a:gradFill flip="none" rotWithShape="1">
            <a:gsLst>
              <a:gs pos="0">
                <a:srgbClr val="FF99CC"/>
              </a:gs>
              <a:gs pos="50000">
                <a:srgbClr val="3366FF">
                  <a:shade val="67500"/>
                  <a:satMod val="115000"/>
                </a:srgbClr>
              </a:gs>
              <a:gs pos="100000">
                <a:srgbClr val="3366FF">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2326250">
            <a:off x="1059777" y="764619"/>
            <a:ext cx="2357454" cy="1704597"/>
          </a:xfrm>
          <a:prstGeom prst="chevron">
            <a:avLst>
              <a:gd name="adj" fmla="val 104024"/>
            </a:avLst>
          </a:prstGeom>
          <a:gradFill flip="none" rotWithShape="1">
            <a:gsLst>
              <a:gs pos="0">
                <a:srgbClr val="FF99CC"/>
              </a:gs>
              <a:gs pos="50000">
                <a:srgbClr val="3366FF">
                  <a:shade val="67500"/>
                  <a:satMod val="115000"/>
                </a:srgbClr>
              </a:gs>
              <a:gs pos="100000">
                <a:srgbClr val="3366FF">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2326250">
            <a:off x="273991" y="121677"/>
            <a:ext cx="2357454" cy="1704597"/>
          </a:xfrm>
          <a:prstGeom prst="chevron">
            <a:avLst>
              <a:gd name="adj" fmla="val 105052"/>
            </a:avLst>
          </a:prstGeom>
          <a:gradFill flip="none" rotWithShape="1">
            <a:gsLst>
              <a:gs pos="0">
                <a:srgbClr val="FF99CC"/>
              </a:gs>
              <a:gs pos="50000">
                <a:srgbClr val="3366FF">
                  <a:shade val="67500"/>
                  <a:satMod val="115000"/>
                </a:srgbClr>
              </a:gs>
              <a:gs pos="100000">
                <a:srgbClr val="3366FF">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8371958">
            <a:off x="5628992" y="561121"/>
            <a:ext cx="2357454" cy="1704597"/>
          </a:xfrm>
          <a:prstGeom prst="chevron">
            <a:avLst>
              <a:gd name="adj" fmla="val 109267"/>
            </a:avLst>
          </a:prstGeom>
          <a:gradFill flip="none" rotWithShape="1">
            <a:gsLst>
              <a:gs pos="0">
                <a:srgbClr val="FF99CC"/>
              </a:gs>
              <a:gs pos="50000">
                <a:srgbClr val="3366FF">
                  <a:shade val="67500"/>
                  <a:satMod val="115000"/>
                </a:srgbClr>
              </a:gs>
              <a:gs pos="100000">
                <a:srgbClr val="3366FF">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9315772">
            <a:off x="917691" y="4607889"/>
            <a:ext cx="2357454" cy="1704597"/>
          </a:xfrm>
          <a:prstGeom prst="chevron">
            <a:avLst>
              <a:gd name="adj" fmla="val 106939"/>
            </a:avLst>
          </a:prstGeom>
          <a:gradFill flip="none" rotWithShape="1">
            <a:gsLst>
              <a:gs pos="0">
                <a:srgbClr val="FF99CC"/>
              </a:gs>
              <a:gs pos="50000">
                <a:srgbClr val="3366FF">
                  <a:shade val="67500"/>
                  <a:satMod val="115000"/>
                </a:srgbClr>
              </a:gs>
              <a:gs pos="100000">
                <a:srgbClr val="3366FF">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9315772">
            <a:off x="242522" y="5271529"/>
            <a:ext cx="2357454" cy="1599962"/>
          </a:xfrm>
          <a:prstGeom prst="chevron">
            <a:avLst>
              <a:gd name="adj" fmla="val 113570"/>
            </a:avLst>
          </a:prstGeom>
          <a:gradFill flip="none" rotWithShape="1">
            <a:gsLst>
              <a:gs pos="0">
                <a:srgbClr val="FF99CC"/>
              </a:gs>
              <a:gs pos="50000">
                <a:srgbClr val="3366FF">
                  <a:shade val="67500"/>
                  <a:satMod val="115000"/>
                </a:srgbClr>
              </a:gs>
              <a:gs pos="100000">
                <a:srgbClr val="3366FF">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3122895">
            <a:off x="5594897" y="4441410"/>
            <a:ext cx="2357454" cy="1586336"/>
          </a:xfrm>
          <a:prstGeom prst="chevron">
            <a:avLst>
              <a:gd name="adj" fmla="val 109988"/>
            </a:avLst>
          </a:prstGeom>
          <a:gradFill flip="none" rotWithShape="1">
            <a:gsLst>
              <a:gs pos="0">
                <a:srgbClr val="FF99CC"/>
              </a:gs>
              <a:gs pos="50000">
                <a:srgbClr val="3366FF">
                  <a:shade val="67500"/>
                  <a:satMod val="115000"/>
                </a:srgbClr>
              </a:gs>
              <a:gs pos="100000">
                <a:srgbClr val="3366FF">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3122895">
            <a:off x="6346260" y="4907645"/>
            <a:ext cx="2357454" cy="1704597"/>
          </a:xfrm>
          <a:prstGeom prst="chevron">
            <a:avLst>
              <a:gd name="adj" fmla="val 103603"/>
            </a:avLst>
          </a:prstGeom>
          <a:gradFill flip="none" rotWithShape="1">
            <a:gsLst>
              <a:gs pos="0">
                <a:srgbClr val="FF99CC"/>
              </a:gs>
              <a:gs pos="50000">
                <a:srgbClr val="3366FF">
                  <a:shade val="67500"/>
                  <a:satMod val="115000"/>
                </a:srgbClr>
              </a:gs>
              <a:gs pos="100000">
                <a:srgbClr val="3366FF">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8371958">
            <a:off x="6271934" y="-10407"/>
            <a:ext cx="2357454" cy="1704597"/>
          </a:xfrm>
          <a:prstGeom prst="chevron">
            <a:avLst>
              <a:gd name="adj" fmla="val 109742"/>
            </a:avLst>
          </a:prstGeom>
          <a:gradFill flip="none" rotWithShape="1">
            <a:gsLst>
              <a:gs pos="0">
                <a:srgbClr val="FF99CC"/>
              </a:gs>
              <a:gs pos="50000">
                <a:srgbClr val="3366FF">
                  <a:shade val="67500"/>
                  <a:satMod val="115000"/>
                </a:srgbClr>
              </a:gs>
              <a:gs pos="100000">
                <a:srgbClr val="3366FF">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0" y="-642966"/>
            <a:ext cx="9429784" cy="8001056"/>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9" presetClass="entr" presetSubtype="0" fill="hold" grpId="2"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ssolve">
                                      <p:cBhvr>
                                        <p:cTn id="10" dur="2000"/>
                                        <p:tgtEl>
                                          <p:spTgt spid="6"/>
                                        </p:tgtEl>
                                      </p:cBhvr>
                                    </p:animEffect>
                                  </p:childTnLst>
                                </p:cTn>
                              </p:par>
                              <p:par>
                                <p:cTn id="11" presetID="9" presetClass="entr" presetSubtype="0" fill="hold" grpId="2"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ssolve">
                                      <p:cBhvr>
                                        <p:cTn id="13" dur="2000"/>
                                        <p:tgtEl>
                                          <p:spTgt spid="7"/>
                                        </p:tgtEl>
                                      </p:cBhvr>
                                    </p:animEffect>
                                  </p:childTnLst>
                                </p:cTn>
                              </p:par>
                              <p:par>
                                <p:cTn id="14" presetID="9" presetClass="entr" presetSubtype="0" fill="hold" grpId="2"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dissolve">
                                      <p:cBhvr>
                                        <p:cTn id="16" dur="2000"/>
                                        <p:tgtEl>
                                          <p:spTgt spid="9"/>
                                        </p:tgtEl>
                                      </p:cBhvr>
                                    </p:animEffect>
                                  </p:childTnLst>
                                </p:cTn>
                              </p:par>
                              <p:par>
                                <p:cTn id="17" presetID="9" presetClass="entr" presetSubtype="0" fill="hold" grpId="2"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dissolve">
                                      <p:cBhvr>
                                        <p:cTn id="19" dur="2000"/>
                                        <p:tgtEl>
                                          <p:spTgt spid="12"/>
                                        </p:tgtEl>
                                      </p:cBhvr>
                                    </p:animEffect>
                                  </p:childTnLst>
                                </p:cTn>
                              </p:par>
                              <p:par>
                                <p:cTn id="20" presetID="9" presetClass="entr" presetSubtype="0" fill="hold" grpId="2"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dissolve">
                                      <p:cBhvr>
                                        <p:cTn id="22" dur="2000"/>
                                        <p:tgtEl>
                                          <p:spTgt spid="15"/>
                                        </p:tgtEl>
                                      </p:cBhvr>
                                    </p:animEffect>
                                  </p:childTnLst>
                                </p:cTn>
                              </p:par>
                              <p:par>
                                <p:cTn id="23" presetID="9" presetClass="entr" presetSubtype="0" fill="hold" grpId="2"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dissolve">
                                      <p:cBhvr>
                                        <p:cTn id="25" dur="2000"/>
                                        <p:tgtEl>
                                          <p:spTgt spid="16"/>
                                        </p:tgtEl>
                                      </p:cBhvr>
                                    </p:animEffect>
                                  </p:childTnLst>
                                </p:cTn>
                              </p:par>
                              <p:par>
                                <p:cTn id="26" presetID="9" presetClass="entr" presetSubtype="0" fill="hold" grpId="2"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dissolve">
                                      <p:cBhvr>
                                        <p:cTn id="28" dur="2000"/>
                                        <p:tgtEl>
                                          <p:spTgt spid="17"/>
                                        </p:tgtEl>
                                      </p:cBhvr>
                                    </p:animEffect>
                                  </p:childTnLst>
                                </p:cTn>
                              </p:par>
                              <p:par>
                                <p:cTn id="29" presetID="9" presetClass="entr" presetSubtype="0" fill="hold" grpId="2"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dissolve">
                                      <p:cBhvr>
                                        <p:cTn id="31" dur="2000"/>
                                        <p:tgtEl>
                                          <p:spTgt spid="8"/>
                                        </p:tgtEl>
                                      </p:cBhvr>
                                    </p:animEffect>
                                  </p:childTnLst>
                                </p:cTn>
                              </p:par>
                              <p:par>
                                <p:cTn id="32" presetID="9" presetClass="entr" presetSubtype="0" fill="hold" grpId="2"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dissolve">
                                      <p:cBhvr>
                                        <p:cTn id="34" dur="2000"/>
                                        <p:tgtEl>
                                          <p:spTgt spid="10"/>
                                        </p:tgtEl>
                                      </p:cBhvr>
                                    </p:animEffect>
                                  </p:childTnLst>
                                </p:cTn>
                              </p:par>
                              <p:par>
                                <p:cTn id="35" presetID="9" presetClass="entr" presetSubtype="0" fill="hold" grpId="2"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dissolve">
                                      <p:cBhvr>
                                        <p:cTn id="37" dur="2000"/>
                                        <p:tgtEl>
                                          <p:spTgt spid="11"/>
                                        </p:tgtEl>
                                      </p:cBhvr>
                                    </p:animEffect>
                                  </p:childTnLst>
                                </p:cTn>
                              </p:par>
                              <p:par>
                                <p:cTn id="38" presetID="9" presetClass="entr" presetSubtype="0" fill="hold" grpId="2"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dissolve">
                                      <p:cBhvr>
                                        <p:cTn id="40" dur="2000"/>
                                        <p:tgtEl>
                                          <p:spTgt spid="13"/>
                                        </p:tgtEl>
                                      </p:cBhvr>
                                    </p:animEffect>
                                  </p:childTnLst>
                                </p:cTn>
                              </p:par>
                              <p:par>
                                <p:cTn id="41" presetID="9" presetClass="entr" presetSubtype="0" fill="hold" grpId="2"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dissolve">
                                      <p:cBhvr>
                                        <p:cTn id="43" dur="2000"/>
                                        <p:tgtEl>
                                          <p:spTgt spid="14"/>
                                        </p:tgtEl>
                                      </p:cBhvr>
                                    </p:animEffect>
                                  </p:childTnLst>
                                </p:cTn>
                              </p:par>
                              <p:par>
                                <p:cTn id="44" presetID="2" presetClass="entr" presetSubtype="6"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2000" fill="hold"/>
                                        <p:tgtEl>
                                          <p:spTgt spid="6"/>
                                        </p:tgtEl>
                                        <p:attrNameLst>
                                          <p:attrName>ppt_x</p:attrName>
                                        </p:attrNameLst>
                                      </p:cBhvr>
                                      <p:tavLst>
                                        <p:tav tm="0">
                                          <p:val>
                                            <p:strVal val="1+#ppt_w/2"/>
                                          </p:val>
                                        </p:tav>
                                        <p:tav tm="100000">
                                          <p:val>
                                            <p:strVal val="#ppt_x"/>
                                          </p:val>
                                        </p:tav>
                                      </p:tavLst>
                                    </p:anim>
                                    <p:anim calcmode="lin" valueType="num">
                                      <p:cBhvr additive="base">
                                        <p:cTn id="47" dur="2000" fill="hold"/>
                                        <p:tgtEl>
                                          <p:spTgt spid="6"/>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2000" fill="hold"/>
                                        <p:tgtEl>
                                          <p:spTgt spid="10"/>
                                        </p:tgtEl>
                                        <p:attrNameLst>
                                          <p:attrName>ppt_x</p:attrName>
                                        </p:attrNameLst>
                                      </p:cBhvr>
                                      <p:tavLst>
                                        <p:tav tm="0">
                                          <p:val>
                                            <p:strVal val="1+#ppt_w/2"/>
                                          </p:val>
                                        </p:tav>
                                        <p:tav tm="100000">
                                          <p:val>
                                            <p:strVal val="#ppt_x"/>
                                          </p:val>
                                        </p:tav>
                                      </p:tavLst>
                                    </p:anim>
                                    <p:anim calcmode="lin" valueType="num">
                                      <p:cBhvr additive="base">
                                        <p:cTn id="51" dur="2000" fill="hold"/>
                                        <p:tgtEl>
                                          <p:spTgt spid="10"/>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2000" fill="hold"/>
                                        <p:tgtEl>
                                          <p:spTgt spid="11"/>
                                        </p:tgtEl>
                                        <p:attrNameLst>
                                          <p:attrName>ppt_x</p:attrName>
                                        </p:attrNameLst>
                                      </p:cBhvr>
                                      <p:tavLst>
                                        <p:tav tm="0">
                                          <p:val>
                                            <p:strVal val="1+#ppt_w/2"/>
                                          </p:val>
                                        </p:tav>
                                        <p:tav tm="100000">
                                          <p:val>
                                            <p:strVal val="#ppt_x"/>
                                          </p:val>
                                        </p:tav>
                                      </p:tavLst>
                                    </p:anim>
                                    <p:anim calcmode="lin" valueType="num">
                                      <p:cBhvr additive="base">
                                        <p:cTn id="55" dur="2000" fill="hold"/>
                                        <p:tgtEl>
                                          <p:spTgt spid="11"/>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7"/>
                                        </p:tgtEl>
                                        <p:attrNameLst>
                                          <p:attrName>style.visibility</p:attrName>
                                        </p:attrNameLst>
                                      </p:cBhvr>
                                      <p:to>
                                        <p:strVal val="visible"/>
                                      </p:to>
                                    </p:set>
                                    <p:anim calcmode="lin" valueType="num">
                                      <p:cBhvr additive="base">
                                        <p:cTn id="58" dur="2000" fill="hold"/>
                                        <p:tgtEl>
                                          <p:spTgt spid="7"/>
                                        </p:tgtEl>
                                        <p:attrNameLst>
                                          <p:attrName>ppt_x</p:attrName>
                                        </p:attrNameLst>
                                      </p:cBhvr>
                                      <p:tavLst>
                                        <p:tav tm="0">
                                          <p:val>
                                            <p:strVal val="0-#ppt_w/2"/>
                                          </p:val>
                                        </p:tav>
                                        <p:tav tm="100000">
                                          <p:val>
                                            <p:strVal val="#ppt_x"/>
                                          </p:val>
                                        </p:tav>
                                      </p:tavLst>
                                    </p:anim>
                                    <p:anim calcmode="lin" valueType="num">
                                      <p:cBhvr additive="base">
                                        <p:cTn id="59" dur="2000" fill="hold"/>
                                        <p:tgtEl>
                                          <p:spTgt spid="7"/>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2000" fill="hold"/>
                                        <p:tgtEl>
                                          <p:spTgt spid="12"/>
                                        </p:tgtEl>
                                        <p:attrNameLst>
                                          <p:attrName>ppt_x</p:attrName>
                                        </p:attrNameLst>
                                      </p:cBhvr>
                                      <p:tavLst>
                                        <p:tav tm="0">
                                          <p:val>
                                            <p:strVal val="0-#ppt_w/2"/>
                                          </p:val>
                                        </p:tav>
                                        <p:tav tm="100000">
                                          <p:val>
                                            <p:strVal val="#ppt_x"/>
                                          </p:val>
                                        </p:tav>
                                      </p:tavLst>
                                    </p:anim>
                                    <p:anim calcmode="lin" valueType="num">
                                      <p:cBhvr additive="base">
                                        <p:cTn id="63" dur="2000" fill="hold"/>
                                        <p:tgtEl>
                                          <p:spTgt spid="12"/>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2000" fill="hold"/>
                                        <p:tgtEl>
                                          <p:spTgt spid="17"/>
                                        </p:tgtEl>
                                        <p:attrNameLst>
                                          <p:attrName>ppt_x</p:attrName>
                                        </p:attrNameLst>
                                      </p:cBhvr>
                                      <p:tavLst>
                                        <p:tav tm="0">
                                          <p:val>
                                            <p:strVal val="0-#ppt_w/2"/>
                                          </p:val>
                                        </p:tav>
                                        <p:tav tm="100000">
                                          <p:val>
                                            <p:strVal val="#ppt_x"/>
                                          </p:val>
                                        </p:tav>
                                      </p:tavLst>
                                    </p:anim>
                                    <p:anim calcmode="lin" valueType="num">
                                      <p:cBhvr additive="base">
                                        <p:cTn id="67" dur="2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additive="base">
                                        <p:cTn id="70" dur="2000" fill="hold"/>
                                        <p:tgtEl>
                                          <p:spTgt spid="8"/>
                                        </p:tgtEl>
                                        <p:attrNameLst>
                                          <p:attrName>ppt_x</p:attrName>
                                        </p:attrNameLst>
                                      </p:cBhvr>
                                      <p:tavLst>
                                        <p:tav tm="0">
                                          <p:val>
                                            <p:strVal val="1+#ppt_w/2"/>
                                          </p:val>
                                        </p:tav>
                                        <p:tav tm="100000">
                                          <p:val>
                                            <p:strVal val="#ppt_x"/>
                                          </p:val>
                                        </p:tav>
                                      </p:tavLst>
                                    </p:anim>
                                    <p:anim calcmode="lin" valueType="num">
                                      <p:cBhvr additive="base">
                                        <p:cTn id="71" dur="2000" fill="hold"/>
                                        <p:tgtEl>
                                          <p:spTgt spid="8"/>
                                        </p:tgtEl>
                                        <p:attrNameLst>
                                          <p:attrName>ppt_y</p:attrName>
                                        </p:attrNameLst>
                                      </p:cBhvr>
                                      <p:tavLst>
                                        <p:tav tm="0">
                                          <p:val>
                                            <p:strVal val="0-#ppt_h/2"/>
                                          </p:val>
                                        </p:tav>
                                        <p:tav tm="100000">
                                          <p:val>
                                            <p:strVal val="#ppt_y"/>
                                          </p:val>
                                        </p:tav>
                                      </p:tavLst>
                                    </p:anim>
                                  </p:childTnLst>
                                </p:cTn>
                              </p:par>
                              <p:par>
                                <p:cTn id="72" presetID="2" presetClass="entr" presetSubtype="3" fill="hold" grpId="0"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additive="base">
                                        <p:cTn id="74" dur="2000" fill="hold"/>
                                        <p:tgtEl>
                                          <p:spTgt spid="13"/>
                                        </p:tgtEl>
                                        <p:attrNameLst>
                                          <p:attrName>ppt_x</p:attrName>
                                        </p:attrNameLst>
                                      </p:cBhvr>
                                      <p:tavLst>
                                        <p:tav tm="0">
                                          <p:val>
                                            <p:strVal val="1+#ppt_w/2"/>
                                          </p:val>
                                        </p:tav>
                                        <p:tav tm="100000">
                                          <p:val>
                                            <p:strVal val="#ppt_x"/>
                                          </p:val>
                                        </p:tav>
                                      </p:tavLst>
                                    </p:anim>
                                    <p:anim calcmode="lin" valueType="num">
                                      <p:cBhvr additive="base">
                                        <p:cTn id="75" dur="2000" fill="hold"/>
                                        <p:tgtEl>
                                          <p:spTgt spid="13"/>
                                        </p:tgtEl>
                                        <p:attrNameLst>
                                          <p:attrName>ppt_y</p:attrName>
                                        </p:attrNameLst>
                                      </p:cBhvr>
                                      <p:tavLst>
                                        <p:tav tm="0">
                                          <p:val>
                                            <p:strVal val="0-#ppt_h/2"/>
                                          </p:val>
                                        </p:tav>
                                        <p:tav tm="100000">
                                          <p:val>
                                            <p:strVal val="#ppt_y"/>
                                          </p:val>
                                        </p:tav>
                                      </p:tavLst>
                                    </p:anim>
                                  </p:childTnLst>
                                </p:cTn>
                              </p:par>
                              <p:par>
                                <p:cTn id="76" presetID="2" presetClass="entr" presetSubtype="3" fill="hold" grpId="0" nodeType="withEffect">
                                  <p:stCondLst>
                                    <p:cond delay="0"/>
                                  </p:stCondLst>
                                  <p:childTnLst>
                                    <p:set>
                                      <p:cBhvr>
                                        <p:cTn id="77" dur="1" fill="hold">
                                          <p:stCondLst>
                                            <p:cond delay="0"/>
                                          </p:stCondLst>
                                        </p:cTn>
                                        <p:tgtEl>
                                          <p:spTgt spid="14"/>
                                        </p:tgtEl>
                                        <p:attrNameLst>
                                          <p:attrName>style.visibility</p:attrName>
                                        </p:attrNameLst>
                                      </p:cBhvr>
                                      <p:to>
                                        <p:strVal val="visible"/>
                                      </p:to>
                                    </p:set>
                                    <p:anim calcmode="lin" valueType="num">
                                      <p:cBhvr additive="base">
                                        <p:cTn id="78" dur="2000" fill="hold"/>
                                        <p:tgtEl>
                                          <p:spTgt spid="14"/>
                                        </p:tgtEl>
                                        <p:attrNameLst>
                                          <p:attrName>ppt_x</p:attrName>
                                        </p:attrNameLst>
                                      </p:cBhvr>
                                      <p:tavLst>
                                        <p:tav tm="0">
                                          <p:val>
                                            <p:strVal val="1+#ppt_w/2"/>
                                          </p:val>
                                        </p:tav>
                                        <p:tav tm="100000">
                                          <p:val>
                                            <p:strVal val="#ppt_x"/>
                                          </p:val>
                                        </p:tav>
                                      </p:tavLst>
                                    </p:anim>
                                    <p:anim calcmode="lin" valueType="num">
                                      <p:cBhvr additive="base">
                                        <p:cTn id="79" dur="2000" fill="hold"/>
                                        <p:tgtEl>
                                          <p:spTgt spid="14"/>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additive="base">
                                        <p:cTn id="82" dur="2000" fill="hold"/>
                                        <p:tgtEl>
                                          <p:spTgt spid="9"/>
                                        </p:tgtEl>
                                        <p:attrNameLst>
                                          <p:attrName>ppt_x</p:attrName>
                                        </p:attrNameLst>
                                      </p:cBhvr>
                                      <p:tavLst>
                                        <p:tav tm="0">
                                          <p:val>
                                            <p:strVal val="0-#ppt_w/2"/>
                                          </p:val>
                                        </p:tav>
                                        <p:tav tm="100000">
                                          <p:val>
                                            <p:strVal val="#ppt_x"/>
                                          </p:val>
                                        </p:tav>
                                      </p:tavLst>
                                    </p:anim>
                                    <p:anim calcmode="lin" valueType="num">
                                      <p:cBhvr additive="base">
                                        <p:cTn id="83" dur="2000" fill="hold"/>
                                        <p:tgtEl>
                                          <p:spTgt spid="9"/>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15"/>
                                        </p:tgtEl>
                                        <p:attrNameLst>
                                          <p:attrName>style.visibility</p:attrName>
                                        </p:attrNameLst>
                                      </p:cBhvr>
                                      <p:to>
                                        <p:strVal val="visible"/>
                                      </p:to>
                                    </p:set>
                                    <p:anim calcmode="lin" valueType="num">
                                      <p:cBhvr additive="base">
                                        <p:cTn id="86" dur="2000" fill="hold"/>
                                        <p:tgtEl>
                                          <p:spTgt spid="15"/>
                                        </p:tgtEl>
                                        <p:attrNameLst>
                                          <p:attrName>ppt_x</p:attrName>
                                        </p:attrNameLst>
                                      </p:cBhvr>
                                      <p:tavLst>
                                        <p:tav tm="0">
                                          <p:val>
                                            <p:strVal val="0-#ppt_w/2"/>
                                          </p:val>
                                        </p:tav>
                                        <p:tav tm="100000">
                                          <p:val>
                                            <p:strVal val="#ppt_x"/>
                                          </p:val>
                                        </p:tav>
                                      </p:tavLst>
                                    </p:anim>
                                    <p:anim calcmode="lin" valueType="num">
                                      <p:cBhvr additive="base">
                                        <p:cTn id="87" dur="2000" fill="hold"/>
                                        <p:tgtEl>
                                          <p:spTgt spid="15"/>
                                        </p:tgtEl>
                                        <p:attrNameLst>
                                          <p:attrName>ppt_y</p:attrName>
                                        </p:attrNameLst>
                                      </p:cBhvr>
                                      <p:tavLst>
                                        <p:tav tm="0">
                                          <p:val>
                                            <p:strVal val="0-#ppt_h/2"/>
                                          </p:val>
                                        </p:tav>
                                        <p:tav tm="100000">
                                          <p:val>
                                            <p:strVal val="#ppt_y"/>
                                          </p:val>
                                        </p:tav>
                                      </p:tavLst>
                                    </p:anim>
                                  </p:childTnLst>
                                </p:cTn>
                              </p:par>
                              <p:par>
                                <p:cTn id="88" presetID="2" presetClass="entr" presetSubtype="9" fill="hold" grpId="0"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2000" fill="hold"/>
                                        <p:tgtEl>
                                          <p:spTgt spid="16"/>
                                        </p:tgtEl>
                                        <p:attrNameLst>
                                          <p:attrName>ppt_x</p:attrName>
                                        </p:attrNameLst>
                                      </p:cBhvr>
                                      <p:tavLst>
                                        <p:tav tm="0">
                                          <p:val>
                                            <p:strVal val="0-#ppt_w/2"/>
                                          </p:val>
                                        </p:tav>
                                        <p:tav tm="100000">
                                          <p:val>
                                            <p:strVal val="#ppt_x"/>
                                          </p:val>
                                        </p:tav>
                                      </p:tavLst>
                                    </p:anim>
                                    <p:anim calcmode="lin" valueType="num">
                                      <p:cBhvr additive="base">
                                        <p:cTn id="91" dur="2000" fill="hold"/>
                                        <p:tgtEl>
                                          <p:spTgt spid="16"/>
                                        </p:tgtEl>
                                        <p:attrNameLst>
                                          <p:attrName>ppt_y</p:attrName>
                                        </p:attrNameLst>
                                      </p:cBhvr>
                                      <p:tavLst>
                                        <p:tav tm="0">
                                          <p:val>
                                            <p:strVal val="0-#ppt_h/2"/>
                                          </p:val>
                                        </p:tav>
                                        <p:tav tm="100000">
                                          <p:val>
                                            <p:strVal val="#ppt_y"/>
                                          </p:val>
                                        </p:tav>
                                      </p:tavLst>
                                    </p:anim>
                                  </p:childTnLst>
                                </p:cTn>
                              </p:par>
                              <p:par>
                                <p:cTn id="92" presetID="13" presetClass="entr" presetSubtype="16" fill="hold" grpId="1" nodeType="withEffect">
                                  <p:stCondLst>
                                    <p:cond delay="0"/>
                                  </p:stCondLst>
                                  <p:childTnLst>
                                    <p:set>
                                      <p:cBhvr>
                                        <p:cTn id="93" dur="1" fill="hold">
                                          <p:stCondLst>
                                            <p:cond delay="0"/>
                                          </p:stCondLst>
                                        </p:cTn>
                                        <p:tgtEl>
                                          <p:spTgt spid="6"/>
                                        </p:tgtEl>
                                        <p:attrNameLst>
                                          <p:attrName>style.visibility</p:attrName>
                                        </p:attrNameLst>
                                      </p:cBhvr>
                                      <p:to>
                                        <p:strVal val="visible"/>
                                      </p:to>
                                    </p:set>
                                    <p:animEffect transition="in" filter="plus(in)">
                                      <p:cBhvr>
                                        <p:cTn id="94" dur="2000"/>
                                        <p:tgtEl>
                                          <p:spTgt spid="6"/>
                                        </p:tgtEl>
                                      </p:cBhvr>
                                    </p:animEffect>
                                  </p:childTnLst>
                                </p:cTn>
                              </p:par>
                              <p:par>
                                <p:cTn id="95" presetID="13" presetClass="entr" presetSubtype="16" fill="hold" grpId="1" nodeType="withEffect">
                                  <p:stCondLst>
                                    <p:cond delay="0"/>
                                  </p:stCondLst>
                                  <p:childTnLst>
                                    <p:set>
                                      <p:cBhvr>
                                        <p:cTn id="96" dur="1" fill="hold">
                                          <p:stCondLst>
                                            <p:cond delay="0"/>
                                          </p:stCondLst>
                                        </p:cTn>
                                        <p:tgtEl>
                                          <p:spTgt spid="8"/>
                                        </p:tgtEl>
                                        <p:attrNameLst>
                                          <p:attrName>style.visibility</p:attrName>
                                        </p:attrNameLst>
                                      </p:cBhvr>
                                      <p:to>
                                        <p:strVal val="visible"/>
                                      </p:to>
                                    </p:set>
                                    <p:animEffect transition="in" filter="plus(in)">
                                      <p:cBhvr>
                                        <p:cTn id="97" dur="2000"/>
                                        <p:tgtEl>
                                          <p:spTgt spid="8"/>
                                        </p:tgtEl>
                                      </p:cBhvr>
                                    </p:animEffect>
                                  </p:childTnLst>
                                </p:cTn>
                              </p:par>
                              <p:par>
                                <p:cTn id="98" presetID="13" presetClass="entr" presetSubtype="16" fill="hold" grpId="1" nodeType="withEffect">
                                  <p:stCondLst>
                                    <p:cond delay="0"/>
                                  </p:stCondLst>
                                  <p:childTnLst>
                                    <p:set>
                                      <p:cBhvr>
                                        <p:cTn id="99" dur="1" fill="hold">
                                          <p:stCondLst>
                                            <p:cond delay="0"/>
                                          </p:stCondLst>
                                        </p:cTn>
                                        <p:tgtEl>
                                          <p:spTgt spid="10"/>
                                        </p:tgtEl>
                                        <p:attrNameLst>
                                          <p:attrName>style.visibility</p:attrName>
                                        </p:attrNameLst>
                                      </p:cBhvr>
                                      <p:to>
                                        <p:strVal val="visible"/>
                                      </p:to>
                                    </p:set>
                                    <p:animEffect transition="in" filter="plus(in)">
                                      <p:cBhvr>
                                        <p:cTn id="100" dur="2000"/>
                                        <p:tgtEl>
                                          <p:spTgt spid="10"/>
                                        </p:tgtEl>
                                      </p:cBhvr>
                                    </p:animEffect>
                                  </p:childTnLst>
                                </p:cTn>
                              </p:par>
                              <p:par>
                                <p:cTn id="101" presetID="13" presetClass="entr" presetSubtype="16" fill="hold" grpId="1" nodeType="withEffect">
                                  <p:stCondLst>
                                    <p:cond delay="0"/>
                                  </p:stCondLst>
                                  <p:childTnLst>
                                    <p:set>
                                      <p:cBhvr>
                                        <p:cTn id="102" dur="1" fill="hold">
                                          <p:stCondLst>
                                            <p:cond delay="0"/>
                                          </p:stCondLst>
                                        </p:cTn>
                                        <p:tgtEl>
                                          <p:spTgt spid="11"/>
                                        </p:tgtEl>
                                        <p:attrNameLst>
                                          <p:attrName>style.visibility</p:attrName>
                                        </p:attrNameLst>
                                      </p:cBhvr>
                                      <p:to>
                                        <p:strVal val="visible"/>
                                      </p:to>
                                    </p:set>
                                    <p:animEffect transition="in" filter="plus(in)">
                                      <p:cBhvr>
                                        <p:cTn id="103" dur="2000"/>
                                        <p:tgtEl>
                                          <p:spTgt spid="11"/>
                                        </p:tgtEl>
                                      </p:cBhvr>
                                    </p:animEffect>
                                  </p:childTnLst>
                                </p:cTn>
                              </p:par>
                              <p:par>
                                <p:cTn id="104" presetID="13" presetClass="entr" presetSubtype="16" fill="hold" grpId="1" nodeType="withEffect">
                                  <p:stCondLst>
                                    <p:cond delay="0"/>
                                  </p:stCondLst>
                                  <p:childTnLst>
                                    <p:set>
                                      <p:cBhvr>
                                        <p:cTn id="105" dur="1" fill="hold">
                                          <p:stCondLst>
                                            <p:cond delay="0"/>
                                          </p:stCondLst>
                                        </p:cTn>
                                        <p:tgtEl>
                                          <p:spTgt spid="13"/>
                                        </p:tgtEl>
                                        <p:attrNameLst>
                                          <p:attrName>style.visibility</p:attrName>
                                        </p:attrNameLst>
                                      </p:cBhvr>
                                      <p:to>
                                        <p:strVal val="visible"/>
                                      </p:to>
                                    </p:set>
                                    <p:animEffect transition="in" filter="plus(in)">
                                      <p:cBhvr>
                                        <p:cTn id="106" dur="2000"/>
                                        <p:tgtEl>
                                          <p:spTgt spid="13"/>
                                        </p:tgtEl>
                                      </p:cBhvr>
                                    </p:animEffect>
                                  </p:childTnLst>
                                </p:cTn>
                              </p:par>
                              <p:par>
                                <p:cTn id="107" presetID="13" presetClass="entr" presetSubtype="16" fill="hold" grpId="1"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plus(in)">
                                      <p:cBhvr>
                                        <p:cTn id="109" dur="2000"/>
                                        <p:tgtEl>
                                          <p:spTgt spid="14"/>
                                        </p:tgtEl>
                                      </p:cBhvr>
                                    </p:animEffect>
                                  </p:childTnLst>
                                </p:cTn>
                              </p:par>
                              <p:par>
                                <p:cTn id="110" presetID="13" presetClass="entr" presetSubtype="16" fill="hold" grpId="1" nodeType="withEffect">
                                  <p:stCondLst>
                                    <p:cond delay="0"/>
                                  </p:stCondLst>
                                  <p:childTnLst>
                                    <p:set>
                                      <p:cBhvr>
                                        <p:cTn id="111" dur="1" fill="hold">
                                          <p:stCondLst>
                                            <p:cond delay="0"/>
                                          </p:stCondLst>
                                        </p:cTn>
                                        <p:tgtEl>
                                          <p:spTgt spid="7"/>
                                        </p:tgtEl>
                                        <p:attrNameLst>
                                          <p:attrName>style.visibility</p:attrName>
                                        </p:attrNameLst>
                                      </p:cBhvr>
                                      <p:to>
                                        <p:strVal val="visible"/>
                                      </p:to>
                                    </p:set>
                                    <p:animEffect transition="in" filter="plus(in)">
                                      <p:cBhvr>
                                        <p:cTn id="112" dur="2000"/>
                                        <p:tgtEl>
                                          <p:spTgt spid="7"/>
                                        </p:tgtEl>
                                      </p:cBhvr>
                                    </p:animEffect>
                                  </p:childTnLst>
                                </p:cTn>
                              </p:par>
                              <p:par>
                                <p:cTn id="113" presetID="13" presetClass="entr" presetSubtype="16" fill="hold" grpId="1" nodeType="withEffect">
                                  <p:stCondLst>
                                    <p:cond delay="0"/>
                                  </p:stCondLst>
                                  <p:childTnLst>
                                    <p:set>
                                      <p:cBhvr>
                                        <p:cTn id="114" dur="1" fill="hold">
                                          <p:stCondLst>
                                            <p:cond delay="0"/>
                                          </p:stCondLst>
                                        </p:cTn>
                                        <p:tgtEl>
                                          <p:spTgt spid="9"/>
                                        </p:tgtEl>
                                        <p:attrNameLst>
                                          <p:attrName>style.visibility</p:attrName>
                                        </p:attrNameLst>
                                      </p:cBhvr>
                                      <p:to>
                                        <p:strVal val="visible"/>
                                      </p:to>
                                    </p:set>
                                    <p:animEffect transition="in" filter="plus(in)">
                                      <p:cBhvr>
                                        <p:cTn id="115" dur="2000"/>
                                        <p:tgtEl>
                                          <p:spTgt spid="9"/>
                                        </p:tgtEl>
                                      </p:cBhvr>
                                    </p:animEffect>
                                  </p:childTnLst>
                                </p:cTn>
                              </p:par>
                              <p:par>
                                <p:cTn id="116" presetID="13" presetClass="entr" presetSubtype="16" fill="hold" grpId="1" nodeType="withEffect">
                                  <p:stCondLst>
                                    <p:cond delay="0"/>
                                  </p:stCondLst>
                                  <p:childTnLst>
                                    <p:set>
                                      <p:cBhvr>
                                        <p:cTn id="117" dur="1" fill="hold">
                                          <p:stCondLst>
                                            <p:cond delay="0"/>
                                          </p:stCondLst>
                                        </p:cTn>
                                        <p:tgtEl>
                                          <p:spTgt spid="12"/>
                                        </p:tgtEl>
                                        <p:attrNameLst>
                                          <p:attrName>style.visibility</p:attrName>
                                        </p:attrNameLst>
                                      </p:cBhvr>
                                      <p:to>
                                        <p:strVal val="visible"/>
                                      </p:to>
                                    </p:set>
                                    <p:animEffect transition="in" filter="plus(in)">
                                      <p:cBhvr>
                                        <p:cTn id="118" dur="2000"/>
                                        <p:tgtEl>
                                          <p:spTgt spid="12"/>
                                        </p:tgtEl>
                                      </p:cBhvr>
                                    </p:animEffect>
                                  </p:childTnLst>
                                </p:cTn>
                              </p:par>
                              <p:par>
                                <p:cTn id="119" presetID="13" presetClass="entr" presetSubtype="16" fill="hold" grpId="1" nodeType="withEffect">
                                  <p:stCondLst>
                                    <p:cond delay="0"/>
                                  </p:stCondLst>
                                  <p:childTnLst>
                                    <p:set>
                                      <p:cBhvr>
                                        <p:cTn id="120" dur="1" fill="hold">
                                          <p:stCondLst>
                                            <p:cond delay="0"/>
                                          </p:stCondLst>
                                        </p:cTn>
                                        <p:tgtEl>
                                          <p:spTgt spid="15"/>
                                        </p:tgtEl>
                                        <p:attrNameLst>
                                          <p:attrName>style.visibility</p:attrName>
                                        </p:attrNameLst>
                                      </p:cBhvr>
                                      <p:to>
                                        <p:strVal val="visible"/>
                                      </p:to>
                                    </p:set>
                                    <p:animEffect transition="in" filter="plus(in)">
                                      <p:cBhvr>
                                        <p:cTn id="121" dur="2000"/>
                                        <p:tgtEl>
                                          <p:spTgt spid="15"/>
                                        </p:tgtEl>
                                      </p:cBhvr>
                                    </p:animEffect>
                                  </p:childTnLst>
                                </p:cTn>
                              </p:par>
                              <p:par>
                                <p:cTn id="122" presetID="13" presetClass="entr" presetSubtype="16" fill="hold" grpId="1" nodeType="withEffect">
                                  <p:stCondLst>
                                    <p:cond delay="0"/>
                                  </p:stCondLst>
                                  <p:childTnLst>
                                    <p:set>
                                      <p:cBhvr>
                                        <p:cTn id="123" dur="1" fill="hold">
                                          <p:stCondLst>
                                            <p:cond delay="0"/>
                                          </p:stCondLst>
                                        </p:cTn>
                                        <p:tgtEl>
                                          <p:spTgt spid="16"/>
                                        </p:tgtEl>
                                        <p:attrNameLst>
                                          <p:attrName>style.visibility</p:attrName>
                                        </p:attrNameLst>
                                      </p:cBhvr>
                                      <p:to>
                                        <p:strVal val="visible"/>
                                      </p:to>
                                    </p:set>
                                    <p:animEffect transition="in" filter="plus(in)">
                                      <p:cBhvr>
                                        <p:cTn id="124" dur="2000"/>
                                        <p:tgtEl>
                                          <p:spTgt spid="16"/>
                                        </p:tgtEl>
                                      </p:cBhvr>
                                    </p:animEffect>
                                  </p:childTnLst>
                                </p:cTn>
                              </p:par>
                              <p:par>
                                <p:cTn id="125" presetID="13" presetClass="entr" presetSubtype="16" fill="hold" grpId="1" nodeType="withEffect">
                                  <p:stCondLst>
                                    <p:cond delay="0"/>
                                  </p:stCondLst>
                                  <p:childTnLst>
                                    <p:set>
                                      <p:cBhvr>
                                        <p:cTn id="126" dur="1" fill="hold">
                                          <p:stCondLst>
                                            <p:cond delay="0"/>
                                          </p:stCondLst>
                                        </p:cTn>
                                        <p:tgtEl>
                                          <p:spTgt spid="17"/>
                                        </p:tgtEl>
                                        <p:attrNameLst>
                                          <p:attrName>style.visibility</p:attrName>
                                        </p:attrNameLst>
                                      </p:cBhvr>
                                      <p:to>
                                        <p:strVal val="visible"/>
                                      </p:to>
                                    </p:set>
                                    <p:animEffect transition="in" filter="plus(in)">
                                      <p:cBhvr>
                                        <p:cTn id="127" dur="2000"/>
                                        <p:tgtEl>
                                          <p:spTgt spid="17"/>
                                        </p:tgtEl>
                                      </p:cBhvr>
                                    </p:animEffect>
                                  </p:childTnLst>
                                </p:cTn>
                              </p:par>
                            </p:childTnLst>
                          </p:cTn>
                        </p:par>
                        <p:par>
                          <p:cTn id="128" fill="hold">
                            <p:stCondLst>
                              <p:cond delay="2000"/>
                            </p:stCondLst>
                            <p:childTnLst>
                              <p:par>
                                <p:cTn id="129" presetID="2" presetClass="exit" presetSubtype="6" fill="hold" grpId="3" nodeType="afterEffect">
                                  <p:stCondLst>
                                    <p:cond delay="0"/>
                                  </p:stCondLst>
                                  <p:childTnLst>
                                    <p:anim calcmode="lin" valueType="num">
                                      <p:cBhvr additive="base">
                                        <p:cTn id="130" dur="2000"/>
                                        <p:tgtEl>
                                          <p:spTgt spid="6"/>
                                        </p:tgtEl>
                                        <p:attrNameLst>
                                          <p:attrName>ppt_x</p:attrName>
                                        </p:attrNameLst>
                                      </p:cBhvr>
                                      <p:tavLst>
                                        <p:tav tm="0">
                                          <p:val>
                                            <p:strVal val="ppt_x"/>
                                          </p:val>
                                        </p:tav>
                                        <p:tav tm="100000">
                                          <p:val>
                                            <p:strVal val="1+ppt_w/2"/>
                                          </p:val>
                                        </p:tav>
                                      </p:tavLst>
                                    </p:anim>
                                    <p:anim calcmode="lin" valueType="num">
                                      <p:cBhvr additive="base">
                                        <p:cTn id="131" dur="2000"/>
                                        <p:tgtEl>
                                          <p:spTgt spid="6"/>
                                        </p:tgtEl>
                                        <p:attrNameLst>
                                          <p:attrName>ppt_y</p:attrName>
                                        </p:attrNameLst>
                                      </p:cBhvr>
                                      <p:tavLst>
                                        <p:tav tm="0">
                                          <p:val>
                                            <p:strVal val="ppt_y"/>
                                          </p:val>
                                        </p:tav>
                                        <p:tav tm="100000">
                                          <p:val>
                                            <p:strVal val="1+ppt_h/2"/>
                                          </p:val>
                                        </p:tav>
                                      </p:tavLst>
                                    </p:anim>
                                    <p:set>
                                      <p:cBhvr>
                                        <p:cTn id="132" dur="1" fill="hold">
                                          <p:stCondLst>
                                            <p:cond delay="1999"/>
                                          </p:stCondLst>
                                        </p:cTn>
                                        <p:tgtEl>
                                          <p:spTgt spid="6"/>
                                        </p:tgtEl>
                                        <p:attrNameLst>
                                          <p:attrName>style.visibility</p:attrName>
                                        </p:attrNameLst>
                                      </p:cBhvr>
                                      <p:to>
                                        <p:strVal val="hidden"/>
                                      </p:to>
                                    </p:set>
                                  </p:childTnLst>
                                </p:cTn>
                              </p:par>
                              <p:par>
                                <p:cTn id="133" presetID="2" presetClass="exit" presetSubtype="6" fill="hold" nodeType="withEffect">
                                  <p:stCondLst>
                                    <p:cond delay="0"/>
                                  </p:stCondLst>
                                  <p:childTnLst>
                                    <p:anim calcmode="lin" valueType="num">
                                      <p:cBhvr additive="base">
                                        <p:cTn id="134" dur="2000"/>
                                        <p:tgtEl>
                                          <p:spTgt spid="10"/>
                                        </p:tgtEl>
                                        <p:attrNameLst>
                                          <p:attrName>ppt_x</p:attrName>
                                        </p:attrNameLst>
                                      </p:cBhvr>
                                      <p:tavLst>
                                        <p:tav tm="0">
                                          <p:val>
                                            <p:strVal val="ppt_x"/>
                                          </p:val>
                                        </p:tav>
                                        <p:tav tm="100000">
                                          <p:val>
                                            <p:strVal val="1+ppt_w/2"/>
                                          </p:val>
                                        </p:tav>
                                      </p:tavLst>
                                    </p:anim>
                                    <p:anim calcmode="lin" valueType="num">
                                      <p:cBhvr additive="base">
                                        <p:cTn id="135" dur="2000"/>
                                        <p:tgtEl>
                                          <p:spTgt spid="10"/>
                                        </p:tgtEl>
                                        <p:attrNameLst>
                                          <p:attrName>ppt_y</p:attrName>
                                        </p:attrNameLst>
                                      </p:cBhvr>
                                      <p:tavLst>
                                        <p:tav tm="0">
                                          <p:val>
                                            <p:strVal val="ppt_y"/>
                                          </p:val>
                                        </p:tav>
                                        <p:tav tm="100000">
                                          <p:val>
                                            <p:strVal val="1+ppt_h/2"/>
                                          </p:val>
                                        </p:tav>
                                      </p:tavLst>
                                    </p:anim>
                                    <p:set>
                                      <p:cBhvr>
                                        <p:cTn id="136" dur="1" fill="hold">
                                          <p:stCondLst>
                                            <p:cond delay="1999"/>
                                          </p:stCondLst>
                                        </p:cTn>
                                        <p:tgtEl>
                                          <p:spTgt spid="10"/>
                                        </p:tgtEl>
                                        <p:attrNameLst>
                                          <p:attrName>style.visibility</p:attrName>
                                        </p:attrNameLst>
                                      </p:cBhvr>
                                      <p:to>
                                        <p:strVal val="hidden"/>
                                      </p:to>
                                    </p:set>
                                  </p:childTnLst>
                                </p:cTn>
                              </p:par>
                              <p:par>
                                <p:cTn id="137" presetID="2" presetClass="exit" presetSubtype="6" fill="hold" nodeType="withEffect">
                                  <p:stCondLst>
                                    <p:cond delay="0"/>
                                  </p:stCondLst>
                                  <p:childTnLst>
                                    <p:anim calcmode="lin" valueType="num">
                                      <p:cBhvr additive="base">
                                        <p:cTn id="138" dur="2000"/>
                                        <p:tgtEl>
                                          <p:spTgt spid="11"/>
                                        </p:tgtEl>
                                        <p:attrNameLst>
                                          <p:attrName>ppt_x</p:attrName>
                                        </p:attrNameLst>
                                      </p:cBhvr>
                                      <p:tavLst>
                                        <p:tav tm="0">
                                          <p:val>
                                            <p:strVal val="ppt_x"/>
                                          </p:val>
                                        </p:tav>
                                        <p:tav tm="100000">
                                          <p:val>
                                            <p:strVal val="1+ppt_w/2"/>
                                          </p:val>
                                        </p:tav>
                                      </p:tavLst>
                                    </p:anim>
                                    <p:anim calcmode="lin" valueType="num">
                                      <p:cBhvr additive="base">
                                        <p:cTn id="139" dur="2000"/>
                                        <p:tgtEl>
                                          <p:spTgt spid="11"/>
                                        </p:tgtEl>
                                        <p:attrNameLst>
                                          <p:attrName>ppt_y</p:attrName>
                                        </p:attrNameLst>
                                      </p:cBhvr>
                                      <p:tavLst>
                                        <p:tav tm="0">
                                          <p:val>
                                            <p:strVal val="ppt_y"/>
                                          </p:val>
                                        </p:tav>
                                        <p:tav tm="100000">
                                          <p:val>
                                            <p:strVal val="1+ppt_h/2"/>
                                          </p:val>
                                        </p:tav>
                                      </p:tavLst>
                                    </p:anim>
                                    <p:set>
                                      <p:cBhvr>
                                        <p:cTn id="140" dur="1" fill="hold">
                                          <p:stCondLst>
                                            <p:cond delay="1999"/>
                                          </p:stCondLst>
                                        </p:cTn>
                                        <p:tgtEl>
                                          <p:spTgt spid="11"/>
                                        </p:tgtEl>
                                        <p:attrNameLst>
                                          <p:attrName>style.visibility</p:attrName>
                                        </p:attrNameLst>
                                      </p:cBhvr>
                                      <p:to>
                                        <p:strVal val="hidden"/>
                                      </p:to>
                                    </p:set>
                                  </p:childTnLst>
                                </p:cTn>
                              </p:par>
                              <p:par>
                                <p:cTn id="141" presetID="2" presetClass="exit" presetSubtype="12" fill="hold" nodeType="withEffect">
                                  <p:stCondLst>
                                    <p:cond delay="0"/>
                                  </p:stCondLst>
                                  <p:childTnLst>
                                    <p:anim calcmode="lin" valueType="num">
                                      <p:cBhvr additive="base">
                                        <p:cTn id="142" dur="2000"/>
                                        <p:tgtEl>
                                          <p:spTgt spid="7"/>
                                        </p:tgtEl>
                                        <p:attrNameLst>
                                          <p:attrName>ppt_x</p:attrName>
                                        </p:attrNameLst>
                                      </p:cBhvr>
                                      <p:tavLst>
                                        <p:tav tm="0">
                                          <p:val>
                                            <p:strVal val="ppt_x"/>
                                          </p:val>
                                        </p:tav>
                                        <p:tav tm="100000">
                                          <p:val>
                                            <p:strVal val="0-ppt_w/2"/>
                                          </p:val>
                                        </p:tav>
                                      </p:tavLst>
                                    </p:anim>
                                    <p:anim calcmode="lin" valueType="num">
                                      <p:cBhvr additive="base">
                                        <p:cTn id="143" dur="2000"/>
                                        <p:tgtEl>
                                          <p:spTgt spid="7"/>
                                        </p:tgtEl>
                                        <p:attrNameLst>
                                          <p:attrName>ppt_y</p:attrName>
                                        </p:attrNameLst>
                                      </p:cBhvr>
                                      <p:tavLst>
                                        <p:tav tm="0">
                                          <p:val>
                                            <p:strVal val="ppt_y"/>
                                          </p:val>
                                        </p:tav>
                                        <p:tav tm="100000">
                                          <p:val>
                                            <p:strVal val="1+ppt_h/2"/>
                                          </p:val>
                                        </p:tav>
                                      </p:tavLst>
                                    </p:anim>
                                    <p:set>
                                      <p:cBhvr>
                                        <p:cTn id="144" dur="1" fill="hold">
                                          <p:stCondLst>
                                            <p:cond delay="1999"/>
                                          </p:stCondLst>
                                        </p:cTn>
                                        <p:tgtEl>
                                          <p:spTgt spid="7"/>
                                        </p:tgtEl>
                                        <p:attrNameLst>
                                          <p:attrName>style.visibility</p:attrName>
                                        </p:attrNameLst>
                                      </p:cBhvr>
                                      <p:to>
                                        <p:strVal val="hidden"/>
                                      </p:to>
                                    </p:set>
                                  </p:childTnLst>
                                </p:cTn>
                              </p:par>
                              <p:par>
                                <p:cTn id="145" presetID="2" presetClass="exit" presetSubtype="12" fill="hold" nodeType="withEffect">
                                  <p:stCondLst>
                                    <p:cond delay="0"/>
                                  </p:stCondLst>
                                  <p:childTnLst>
                                    <p:anim calcmode="lin" valueType="num">
                                      <p:cBhvr additive="base">
                                        <p:cTn id="146" dur="2000"/>
                                        <p:tgtEl>
                                          <p:spTgt spid="12"/>
                                        </p:tgtEl>
                                        <p:attrNameLst>
                                          <p:attrName>ppt_x</p:attrName>
                                        </p:attrNameLst>
                                      </p:cBhvr>
                                      <p:tavLst>
                                        <p:tav tm="0">
                                          <p:val>
                                            <p:strVal val="ppt_x"/>
                                          </p:val>
                                        </p:tav>
                                        <p:tav tm="100000">
                                          <p:val>
                                            <p:strVal val="0-ppt_w/2"/>
                                          </p:val>
                                        </p:tav>
                                      </p:tavLst>
                                    </p:anim>
                                    <p:anim calcmode="lin" valueType="num">
                                      <p:cBhvr additive="base">
                                        <p:cTn id="147" dur="2000"/>
                                        <p:tgtEl>
                                          <p:spTgt spid="12"/>
                                        </p:tgtEl>
                                        <p:attrNameLst>
                                          <p:attrName>ppt_y</p:attrName>
                                        </p:attrNameLst>
                                      </p:cBhvr>
                                      <p:tavLst>
                                        <p:tav tm="0">
                                          <p:val>
                                            <p:strVal val="ppt_y"/>
                                          </p:val>
                                        </p:tav>
                                        <p:tav tm="100000">
                                          <p:val>
                                            <p:strVal val="1+ppt_h/2"/>
                                          </p:val>
                                        </p:tav>
                                      </p:tavLst>
                                    </p:anim>
                                    <p:set>
                                      <p:cBhvr>
                                        <p:cTn id="148" dur="1" fill="hold">
                                          <p:stCondLst>
                                            <p:cond delay="1999"/>
                                          </p:stCondLst>
                                        </p:cTn>
                                        <p:tgtEl>
                                          <p:spTgt spid="12"/>
                                        </p:tgtEl>
                                        <p:attrNameLst>
                                          <p:attrName>style.visibility</p:attrName>
                                        </p:attrNameLst>
                                      </p:cBhvr>
                                      <p:to>
                                        <p:strVal val="hidden"/>
                                      </p:to>
                                    </p:set>
                                  </p:childTnLst>
                                </p:cTn>
                              </p:par>
                              <p:par>
                                <p:cTn id="149" presetID="2" presetClass="exit" presetSubtype="12" fill="hold" nodeType="withEffect">
                                  <p:stCondLst>
                                    <p:cond delay="0"/>
                                  </p:stCondLst>
                                  <p:childTnLst>
                                    <p:anim calcmode="lin" valueType="num">
                                      <p:cBhvr additive="base">
                                        <p:cTn id="150" dur="2000"/>
                                        <p:tgtEl>
                                          <p:spTgt spid="17"/>
                                        </p:tgtEl>
                                        <p:attrNameLst>
                                          <p:attrName>ppt_x</p:attrName>
                                        </p:attrNameLst>
                                      </p:cBhvr>
                                      <p:tavLst>
                                        <p:tav tm="0">
                                          <p:val>
                                            <p:strVal val="ppt_x"/>
                                          </p:val>
                                        </p:tav>
                                        <p:tav tm="100000">
                                          <p:val>
                                            <p:strVal val="0-ppt_w/2"/>
                                          </p:val>
                                        </p:tav>
                                      </p:tavLst>
                                    </p:anim>
                                    <p:anim calcmode="lin" valueType="num">
                                      <p:cBhvr additive="base">
                                        <p:cTn id="151" dur="2000"/>
                                        <p:tgtEl>
                                          <p:spTgt spid="17"/>
                                        </p:tgtEl>
                                        <p:attrNameLst>
                                          <p:attrName>ppt_y</p:attrName>
                                        </p:attrNameLst>
                                      </p:cBhvr>
                                      <p:tavLst>
                                        <p:tav tm="0">
                                          <p:val>
                                            <p:strVal val="ppt_y"/>
                                          </p:val>
                                        </p:tav>
                                        <p:tav tm="100000">
                                          <p:val>
                                            <p:strVal val="1+ppt_h/2"/>
                                          </p:val>
                                        </p:tav>
                                      </p:tavLst>
                                    </p:anim>
                                    <p:set>
                                      <p:cBhvr>
                                        <p:cTn id="152" dur="1" fill="hold">
                                          <p:stCondLst>
                                            <p:cond delay="1999"/>
                                          </p:stCondLst>
                                        </p:cTn>
                                        <p:tgtEl>
                                          <p:spTgt spid="17"/>
                                        </p:tgtEl>
                                        <p:attrNameLst>
                                          <p:attrName>style.visibility</p:attrName>
                                        </p:attrNameLst>
                                      </p:cBhvr>
                                      <p:to>
                                        <p:strVal val="hidden"/>
                                      </p:to>
                                    </p:set>
                                  </p:childTnLst>
                                </p:cTn>
                              </p:par>
                              <p:par>
                                <p:cTn id="153" presetID="2" presetClass="exit" presetSubtype="3" fill="hold" nodeType="withEffect">
                                  <p:stCondLst>
                                    <p:cond delay="0"/>
                                  </p:stCondLst>
                                  <p:childTnLst>
                                    <p:anim calcmode="lin" valueType="num">
                                      <p:cBhvr additive="base">
                                        <p:cTn id="154" dur="2000"/>
                                        <p:tgtEl>
                                          <p:spTgt spid="8"/>
                                        </p:tgtEl>
                                        <p:attrNameLst>
                                          <p:attrName>ppt_x</p:attrName>
                                        </p:attrNameLst>
                                      </p:cBhvr>
                                      <p:tavLst>
                                        <p:tav tm="0">
                                          <p:val>
                                            <p:strVal val="ppt_x"/>
                                          </p:val>
                                        </p:tav>
                                        <p:tav tm="100000">
                                          <p:val>
                                            <p:strVal val="1+ppt_w/2"/>
                                          </p:val>
                                        </p:tav>
                                      </p:tavLst>
                                    </p:anim>
                                    <p:anim calcmode="lin" valueType="num">
                                      <p:cBhvr additive="base">
                                        <p:cTn id="155" dur="2000"/>
                                        <p:tgtEl>
                                          <p:spTgt spid="8"/>
                                        </p:tgtEl>
                                        <p:attrNameLst>
                                          <p:attrName>ppt_y</p:attrName>
                                        </p:attrNameLst>
                                      </p:cBhvr>
                                      <p:tavLst>
                                        <p:tav tm="0">
                                          <p:val>
                                            <p:strVal val="ppt_y"/>
                                          </p:val>
                                        </p:tav>
                                        <p:tav tm="100000">
                                          <p:val>
                                            <p:strVal val="0-ppt_h/2"/>
                                          </p:val>
                                        </p:tav>
                                      </p:tavLst>
                                    </p:anim>
                                    <p:set>
                                      <p:cBhvr>
                                        <p:cTn id="156" dur="1" fill="hold">
                                          <p:stCondLst>
                                            <p:cond delay="1999"/>
                                          </p:stCondLst>
                                        </p:cTn>
                                        <p:tgtEl>
                                          <p:spTgt spid="8"/>
                                        </p:tgtEl>
                                        <p:attrNameLst>
                                          <p:attrName>style.visibility</p:attrName>
                                        </p:attrNameLst>
                                      </p:cBhvr>
                                      <p:to>
                                        <p:strVal val="hidden"/>
                                      </p:to>
                                    </p:set>
                                  </p:childTnLst>
                                </p:cTn>
                              </p:par>
                              <p:par>
                                <p:cTn id="157" presetID="2" presetClass="exit" presetSubtype="3" fill="hold" nodeType="withEffect">
                                  <p:stCondLst>
                                    <p:cond delay="0"/>
                                  </p:stCondLst>
                                  <p:childTnLst>
                                    <p:anim calcmode="lin" valueType="num">
                                      <p:cBhvr additive="base">
                                        <p:cTn id="158" dur="2000"/>
                                        <p:tgtEl>
                                          <p:spTgt spid="13"/>
                                        </p:tgtEl>
                                        <p:attrNameLst>
                                          <p:attrName>ppt_x</p:attrName>
                                        </p:attrNameLst>
                                      </p:cBhvr>
                                      <p:tavLst>
                                        <p:tav tm="0">
                                          <p:val>
                                            <p:strVal val="ppt_x"/>
                                          </p:val>
                                        </p:tav>
                                        <p:tav tm="100000">
                                          <p:val>
                                            <p:strVal val="1+ppt_w/2"/>
                                          </p:val>
                                        </p:tav>
                                      </p:tavLst>
                                    </p:anim>
                                    <p:anim calcmode="lin" valueType="num">
                                      <p:cBhvr additive="base">
                                        <p:cTn id="159" dur="2000"/>
                                        <p:tgtEl>
                                          <p:spTgt spid="13"/>
                                        </p:tgtEl>
                                        <p:attrNameLst>
                                          <p:attrName>ppt_y</p:attrName>
                                        </p:attrNameLst>
                                      </p:cBhvr>
                                      <p:tavLst>
                                        <p:tav tm="0">
                                          <p:val>
                                            <p:strVal val="ppt_y"/>
                                          </p:val>
                                        </p:tav>
                                        <p:tav tm="100000">
                                          <p:val>
                                            <p:strVal val="0-ppt_h/2"/>
                                          </p:val>
                                        </p:tav>
                                      </p:tavLst>
                                    </p:anim>
                                    <p:set>
                                      <p:cBhvr>
                                        <p:cTn id="160" dur="1" fill="hold">
                                          <p:stCondLst>
                                            <p:cond delay="1999"/>
                                          </p:stCondLst>
                                        </p:cTn>
                                        <p:tgtEl>
                                          <p:spTgt spid="13"/>
                                        </p:tgtEl>
                                        <p:attrNameLst>
                                          <p:attrName>style.visibility</p:attrName>
                                        </p:attrNameLst>
                                      </p:cBhvr>
                                      <p:to>
                                        <p:strVal val="hidden"/>
                                      </p:to>
                                    </p:set>
                                  </p:childTnLst>
                                </p:cTn>
                              </p:par>
                              <p:par>
                                <p:cTn id="161" presetID="2" presetClass="exit" presetSubtype="3" fill="hold" nodeType="withEffect">
                                  <p:stCondLst>
                                    <p:cond delay="0"/>
                                  </p:stCondLst>
                                  <p:childTnLst>
                                    <p:anim calcmode="lin" valueType="num">
                                      <p:cBhvr additive="base">
                                        <p:cTn id="162" dur="2000"/>
                                        <p:tgtEl>
                                          <p:spTgt spid="14"/>
                                        </p:tgtEl>
                                        <p:attrNameLst>
                                          <p:attrName>ppt_x</p:attrName>
                                        </p:attrNameLst>
                                      </p:cBhvr>
                                      <p:tavLst>
                                        <p:tav tm="0">
                                          <p:val>
                                            <p:strVal val="ppt_x"/>
                                          </p:val>
                                        </p:tav>
                                        <p:tav tm="100000">
                                          <p:val>
                                            <p:strVal val="1+ppt_w/2"/>
                                          </p:val>
                                        </p:tav>
                                      </p:tavLst>
                                    </p:anim>
                                    <p:anim calcmode="lin" valueType="num">
                                      <p:cBhvr additive="base">
                                        <p:cTn id="163" dur="2000"/>
                                        <p:tgtEl>
                                          <p:spTgt spid="14"/>
                                        </p:tgtEl>
                                        <p:attrNameLst>
                                          <p:attrName>ppt_y</p:attrName>
                                        </p:attrNameLst>
                                      </p:cBhvr>
                                      <p:tavLst>
                                        <p:tav tm="0">
                                          <p:val>
                                            <p:strVal val="ppt_y"/>
                                          </p:val>
                                        </p:tav>
                                        <p:tav tm="100000">
                                          <p:val>
                                            <p:strVal val="0-ppt_h/2"/>
                                          </p:val>
                                        </p:tav>
                                      </p:tavLst>
                                    </p:anim>
                                    <p:set>
                                      <p:cBhvr>
                                        <p:cTn id="164" dur="1" fill="hold">
                                          <p:stCondLst>
                                            <p:cond delay="1999"/>
                                          </p:stCondLst>
                                        </p:cTn>
                                        <p:tgtEl>
                                          <p:spTgt spid="14"/>
                                        </p:tgtEl>
                                        <p:attrNameLst>
                                          <p:attrName>style.visibility</p:attrName>
                                        </p:attrNameLst>
                                      </p:cBhvr>
                                      <p:to>
                                        <p:strVal val="hidden"/>
                                      </p:to>
                                    </p:set>
                                  </p:childTnLst>
                                </p:cTn>
                              </p:par>
                              <p:par>
                                <p:cTn id="165" presetID="2" presetClass="exit" presetSubtype="9" fill="hold" nodeType="withEffect">
                                  <p:stCondLst>
                                    <p:cond delay="0"/>
                                  </p:stCondLst>
                                  <p:childTnLst>
                                    <p:anim calcmode="lin" valueType="num">
                                      <p:cBhvr additive="base">
                                        <p:cTn id="166" dur="2000"/>
                                        <p:tgtEl>
                                          <p:spTgt spid="9"/>
                                        </p:tgtEl>
                                        <p:attrNameLst>
                                          <p:attrName>ppt_x</p:attrName>
                                        </p:attrNameLst>
                                      </p:cBhvr>
                                      <p:tavLst>
                                        <p:tav tm="0">
                                          <p:val>
                                            <p:strVal val="ppt_x"/>
                                          </p:val>
                                        </p:tav>
                                        <p:tav tm="100000">
                                          <p:val>
                                            <p:strVal val="0-ppt_w/2"/>
                                          </p:val>
                                        </p:tav>
                                      </p:tavLst>
                                    </p:anim>
                                    <p:anim calcmode="lin" valueType="num">
                                      <p:cBhvr additive="base">
                                        <p:cTn id="167" dur="2000"/>
                                        <p:tgtEl>
                                          <p:spTgt spid="9"/>
                                        </p:tgtEl>
                                        <p:attrNameLst>
                                          <p:attrName>ppt_y</p:attrName>
                                        </p:attrNameLst>
                                      </p:cBhvr>
                                      <p:tavLst>
                                        <p:tav tm="0">
                                          <p:val>
                                            <p:strVal val="ppt_y"/>
                                          </p:val>
                                        </p:tav>
                                        <p:tav tm="100000">
                                          <p:val>
                                            <p:strVal val="0-ppt_h/2"/>
                                          </p:val>
                                        </p:tav>
                                      </p:tavLst>
                                    </p:anim>
                                    <p:set>
                                      <p:cBhvr>
                                        <p:cTn id="168" dur="1" fill="hold">
                                          <p:stCondLst>
                                            <p:cond delay="1999"/>
                                          </p:stCondLst>
                                        </p:cTn>
                                        <p:tgtEl>
                                          <p:spTgt spid="9"/>
                                        </p:tgtEl>
                                        <p:attrNameLst>
                                          <p:attrName>style.visibility</p:attrName>
                                        </p:attrNameLst>
                                      </p:cBhvr>
                                      <p:to>
                                        <p:strVal val="hidden"/>
                                      </p:to>
                                    </p:set>
                                  </p:childTnLst>
                                </p:cTn>
                              </p:par>
                              <p:par>
                                <p:cTn id="169" presetID="2" presetClass="exit" presetSubtype="9" fill="hold" nodeType="withEffect">
                                  <p:stCondLst>
                                    <p:cond delay="0"/>
                                  </p:stCondLst>
                                  <p:childTnLst>
                                    <p:anim calcmode="lin" valueType="num">
                                      <p:cBhvr additive="base">
                                        <p:cTn id="170" dur="2000"/>
                                        <p:tgtEl>
                                          <p:spTgt spid="15"/>
                                        </p:tgtEl>
                                        <p:attrNameLst>
                                          <p:attrName>ppt_x</p:attrName>
                                        </p:attrNameLst>
                                      </p:cBhvr>
                                      <p:tavLst>
                                        <p:tav tm="0">
                                          <p:val>
                                            <p:strVal val="ppt_x"/>
                                          </p:val>
                                        </p:tav>
                                        <p:tav tm="100000">
                                          <p:val>
                                            <p:strVal val="0-ppt_w/2"/>
                                          </p:val>
                                        </p:tav>
                                      </p:tavLst>
                                    </p:anim>
                                    <p:anim calcmode="lin" valueType="num">
                                      <p:cBhvr additive="base">
                                        <p:cTn id="171" dur="2000"/>
                                        <p:tgtEl>
                                          <p:spTgt spid="15"/>
                                        </p:tgtEl>
                                        <p:attrNameLst>
                                          <p:attrName>ppt_y</p:attrName>
                                        </p:attrNameLst>
                                      </p:cBhvr>
                                      <p:tavLst>
                                        <p:tav tm="0">
                                          <p:val>
                                            <p:strVal val="ppt_y"/>
                                          </p:val>
                                        </p:tav>
                                        <p:tav tm="100000">
                                          <p:val>
                                            <p:strVal val="0-ppt_h/2"/>
                                          </p:val>
                                        </p:tav>
                                      </p:tavLst>
                                    </p:anim>
                                    <p:set>
                                      <p:cBhvr>
                                        <p:cTn id="172" dur="1" fill="hold">
                                          <p:stCondLst>
                                            <p:cond delay="1999"/>
                                          </p:stCondLst>
                                        </p:cTn>
                                        <p:tgtEl>
                                          <p:spTgt spid="15"/>
                                        </p:tgtEl>
                                        <p:attrNameLst>
                                          <p:attrName>style.visibility</p:attrName>
                                        </p:attrNameLst>
                                      </p:cBhvr>
                                      <p:to>
                                        <p:strVal val="hidden"/>
                                      </p:to>
                                    </p:set>
                                  </p:childTnLst>
                                </p:cTn>
                              </p:par>
                              <p:par>
                                <p:cTn id="173" presetID="2" presetClass="exit" presetSubtype="9" fill="hold" nodeType="withEffect">
                                  <p:stCondLst>
                                    <p:cond delay="0"/>
                                  </p:stCondLst>
                                  <p:childTnLst>
                                    <p:anim calcmode="lin" valueType="num">
                                      <p:cBhvr additive="base">
                                        <p:cTn id="174" dur="2000"/>
                                        <p:tgtEl>
                                          <p:spTgt spid="16"/>
                                        </p:tgtEl>
                                        <p:attrNameLst>
                                          <p:attrName>ppt_x</p:attrName>
                                        </p:attrNameLst>
                                      </p:cBhvr>
                                      <p:tavLst>
                                        <p:tav tm="0">
                                          <p:val>
                                            <p:strVal val="ppt_x"/>
                                          </p:val>
                                        </p:tav>
                                        <p:tav tm="100000">
                                          <p:val>
                                            <p:strVal val="0-ppt_w/2"/>
                                          </p:val>
                                        </p:tav>
                                      </p:tavLst>
                                    </p:anim>
                                    <p:anim calcmode="lin" valueType="num">
                                      <p:cBhvr additive="base">
                                        <p:cTn id="175" dur="2000"/>
                                        <p:tgtEl>
                                          <p:spTgt spid="16"/>
                                        </p:tgtEl>
                                        <p:attrNameLst>
                                          <p:attrName>ppt_y</p:attrName>
                                        </p:attrNameLst>
                                      </p:cBhvr>
                                      <p:tavLst>
                                        <p:tav tm="0">
                                          <p:val>
                                            <p:strVal val="ppt_y"/>
                                          </p:val>
                                        </p:tav>
                                        <p:tav tm="100000">
                                          <p:val>
                                            <p:strVal val="0-ppt_h/2"/>
                                          </p:val>
                                        </p:tav>
                                      </p:tavLst>
                                    </p:anim>
                                    <p:set>
                                      <p:cBhvr>
                                        <p:cTn id="176" dur="1" fill="hold">
                                          <p:stCondLst>
                                            <p:cond delay="1999"/>
                                          </p:stCondLst>
                                        </p:cTn>
                                        <p:tgtEl>
                                          <p:spTgt spid="16"/>
                                        </p:tgtEl>
                                        <p:attrNameLst>
                                          <p:attrName>style.visibility</p:attrName>
                                        </p:attrNameLst>
                                      </p:cBhvr>
                                      <p:to>
                                        <p:strVal val="hidden"/>
                                      </p:to>
                                    </p:se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2000" fill="hold"/>
                                        <p:tgtEl>
                                          <p:spTgt spid="4"/>
                                        </p:tgtEl>
                                        <p:attrNameLst>
                                          <p:attrName>ppt_w</p:attrName>
                                        </p:attrNameLst>
                                      </p:cBhvr>
                                      <p:tavLst>
                                        <p:tav tm="0">
                                          <p:val>
                                            <p:strVal val="2/3*#ppt_w"/>
                                          </p:val>
                                        </p:tav>
                                        <p:tav tm="100000">
                                          <p:val>
                                            <p:strVal val="#ppt_w"/>
                                          </p:val>
                                        </p:tav>
                                      </p:tavLst>
                                    </p:anim>
                                    <p:anim calcmode="lin" valueType="num">
                                      <p:cBhvr>
                                        <p:cTn id="180" dur="2000" fill="hold"/>
                                        <p:tgtEl>
                                          <p:spTgt spid="4"/>
                                        </p:tgtEl>
                                        <p:attrNameLst>
                                          <p:attrName>ppt_h</p:attrName>
                                        </p:attrNameLst>
                                      </p:cBhvr>
                                      <p:tavLst>
                                        <p:tav tm="0">
                                          <p:val>
                                            <p:strVal val="2/3*#ppt_h"/>
                                          </p:val>
                                        </p:tav>
                                        <p:tav tm="100000">
                                          <p:val>
                                            <p:strVal val="#ppt_h"/>
                                          </p:val>
                                        </p:tav>
                                      </p:tavLst>
                                    </p:anim>
                                  </p:childTnLst>
                                </p:cTn>
                              </p:par>
                              <p:par>
                                <p:cTn id="181" presetID="4" presetClass="entr" presetSubtype="3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ox(out)">
                                      <p:cBhvr>
                                        <p:cTn id="18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1F82"/>
              </a:gs>
              <a:gs pos="50000">
                <a:srgbClr val="FFE18B">
                  <a:shade val="67500"/>
                  <a:satMod val="115000"/>
                </a:srgbClr>
              </a:gs>
              <a:gs pos="100000">
                <a:srgbClr val="FFE18B">
                  <a:shade val="100000"/>
                  <a:satMod val="115000"/>
                </a:srgbClr>
              </a:gs>
            </a:gsLst>
            <a:lin ang="16200000" scaled="1"/>
            <a:tileRect/>
          </a:gradFill>
        </p:spPr>
        <p:txBody>
          <a:bodyPr/>
          <a:lstStyle/>
          <a:p>
            <a:endParaRPr lang="es-ES" dirty="0"/>
          </a:p>
        </p:txBody>
      </p:sp>
      <p:pic>
        <p:nvPicPr>
          <p:cNvPr id="4" name="3 Imagen" descr="0(108).jpg"/>
          <p:cNvPicPr>
            <a:picLocks noChangeAspect="1"/>
          </p:cNvPicPr>
          <p:nvPr/>
        </p:nvPicPr>
        <p:blipFill>
          <a:blip r:embed="rId2"/>
          <a:stretch>
            <a:fillRect/>
          </a:stretch>
        </p:blipFill>
        <p:spPr>
          <a:xfrm>
            <a:off x="0" y="-285776"/>
            <a:ext cx="9144000" cy="7143776"/>
          </a:xfrm>
          <a:prstGeom prst="rect">
            <a:avLst/>
          </a:prstGeom>
        </p:spPr>
      </p:pic>
      <p:pic>
        <p:nvPicPr>
          <p:cNvPr id="5" name="4 Imagen" descr="XjPPVKV9c6bU_XXrxYDYbLCRhYE.png"/>
          <p:cNvPicPr>
            <a:picLocks noChangeAspect="1"/>
          </p:cNvPicPr>
          <p:nvPr/>
        </p:nvPicPr>
        <p:blipFill>
          <a:blip r:embed="rId3">
            <a:duotone>
              <a:prstClr val="black"/>
              <a:srgbClr val="0033CC">
                <a:tint val="45000"/>
                <a:satMod val="400000"/>
              </a:srgbClr>
            </a:duotone>
            <a:lum contrast="40000"/>
          </a:blip>
          <a:stretch>
            <a:fillRect/>
          </a:stretch>
        </p:blipFill>
        <p:spPr>
          <a:xfrm rot="18857078">
            <a:off x="3772048" y="4816820"/>
            <a:ext cx="1714502" cy="1681159"/>
          </a:xfrm>
          <a:prstGeom prst="rect">
            <a:avLst/>
          </a:prstGeom>
          <a:effectLst>
            <a:reflection blurRad="6350" stA="50000" endA="295" endPos="92000" dist="101600" dir="5400000" sy="-100000" algn="bl" rotWithShape="0"/>
          </a:effectLst>
        </p:spPr>
      </p:pic>
      <p:pic>
        <p:nvPicPr>
          <p:cNvPr id="6" name="5 Imagen" descr="XjPPVKV9c6bU_XXrxYDYbLCRhYE.png"/>
          <p:cNvPicPr>
            <a:picLocks noChangeAspect="1"/>
          </p:cNvPicPr>
          <p:nvPr/>
        </p:nvPicPr>
        <p:blipFill>
          <a:blip r:embed="rId3">
            <a:duotone>
              <a:prstClr val="black"/>
              <a:srgbClr val="0033CC">
                <a:tint val="45000"/>
                <a:satMod val="400000"/>
              </a:srgbClr>
            </a:duotone>
            <a:lum contrast="40000"/>
          </a:blip>
          <a:stretch>
            <a:fillRect/>
          </a:stretch>
        </p:blipFill>
        <p:spPr>
          <a:xfrm rot="18857078">
            <a:off x="3772048" y="2503138"/>
            <a:ext cx="1714502" cy="1681159"/>
          </a:xfrm>
          <a:prstGeom prst="rect">
            <a:avLst/>
          </a:prstGeom>
          <a:effectLst>
            <a:reflection blurRad="6350" stA="50000" endA="295" endPos="92000" dist="101600" dir="5400000" sy="-100000" algn="bl" rotWithShape="0"/>
          </a:effectLst>
        </p:spPr>
      </p:pic>
      <p:pic>
        <p:nvPicPr>
          <p:cNvPr id="7" name="6 Imagen" descr="XjPPVKV9c6bU_XXrxYDYbLCRhYE.png"/>
          <p:cNvPicPr>
            <a:picLocks noChangeAspect="1"/>
          </p:cNvPicPr>
          <p:nvPr/>
        </p:nvPicPr>
        <p:blipFill>
          <a:blip r:embed="rId3">
            <a:duotone>
              <a:prstClr val="black"/>
              <a:srgbClr val="0033CC">
                <a:tint val="45000"/>
                <a:satMod val="400000"/>
              </a:srgbClr>
            </a:duotone>
            <a:lum contrast="40000"/>
          </a:blip>
          <a:stretch>
            <a:fillRect/>
          </a:stretch>
        </p:blipFill>
        <p:spPr>
          <a:xfrm rot="18857078">
            <a:off x="3700610" y="360022"/>
            <a:ext cx="1714502" cy="1681159"/>
          </a:xfrm>
          <a:prstGeom prst="rect">
            <a:avLst/>
          </a:prstGeom>
          <a:effectLst>
            <a:reflection blurRad="6350" stA="50000" endA="295" endPos="92000" dist="101600" dir="5400000" sy="-100000" algn="bl" rotWithShape="0"/>
          </a:effectLst>
        </p:spPr>
      </p:pic>
      <p:pic>
        <p:nvPicPr>
          <p:cNvPr id="8" name="7 Imagen" descr="XjPPVKV9c6bU_XXrxYDYbLCRhYE.png"/>
          <p:cNvPicPr>
            <a:picLocks noChangeAspect="1"/>
          </p:cNvPicPr>
          <p:nvPr/>
        </p:nvPicPr>
        <p:blipFill>
          <a:blip r:embed="rId3">
            <a:duotone>
              <a:prstClr val="black"/>
              <a:srgbClr val="0033CC">
                <a:tint val="45000"/>
                <a:satMod val="400000"/>
              </a:srgbClr>
            </a:duotone>
            <a:lum contrast="40000"/>
          </a:blip>
          <a:stretch>
            <a:fillRect/>
          </a:stretch>
        </p:blipFill>
        <p:spPr>
          <a:xfrm rot="18857078">
            <a:off x="1343157" y="4816819"/>
            <a:ext cx="1714502" cy="1681159"/>
          </a:xfrm>
          <a:prstGeom prst="rect">
            <a:avLst/>
          </a:prstGeom>
          <a:effectLst>
            <a:reflection blurRad="6350" stA="50000" endA="295" endPos="92000" dist="101600" dir="5400000" sy="-100000" algn="bl" rotWithShape="0"/>
          </a:effectLst>
        </p:spPr>
      </p:pic>
      <p:pic>
        <p:nvPicPr>
          <p:cNvPr id="9" name="8 Imagen" descr="XjPPVKV9c6bU_XXrxYDYbLCRhYE.png"/>
          <p:cNvPicPr>
            <a:picLocks noChangeAspect="1"/>
          </p:cNvPicPr>
          <p:nvPr/>
        </p:nvPicPr>
        <p:blipFill>
          <a:blip r:embed="rId3">
            <a:duotone>
              <a:prstClr val="black"/>
              <a:srgbClr val="0033CC">
                <a:tint val="45000"/>
                <a:satMod val="400000"/>
              </a:srgbClr>
            </a:duotone>
            <a:lum contrast="40000"/>
          </a:blip>
          <a:stretch>
            <a:fillRect/>
          </a:stretch>
        </p:blipFill>
        <p:spPr>
          <a:xfrm rot="18857078">
            <a:off x="1343157" y="2503137"/>
            <a:ext cx="1714502" cy="1681159"/>
          </a:xfrm>
          <a:prstGeom prst="rect">
            <a:avLst/>
          </a:prstGeom>
          <a:effectLst>
            <a:reflection blurRad="6350" stA="50000" endA="295" endPos="92000" dist="101600" dir="5400000" sy="-100000" algn="bl" rotWithShape="0"/>
          </a:effectLst>
        </p:spPr>
      </p:pic>
      <p:pic>
        <p:nvPicPr>
          <p:cNvPr id="10" name="9 Imagen" descr="XjPPVKV9c6bU_XXrxYDYbLCRhYE.png"/>
          <p:cNvPicPr>
            <a:picLocks noChangeAspect="1"/>
          </p:cNvPicPr>
          <p:nvPr/>
        </p:nvPicPr>
        <p:blipFill>
          <a:blip r:embed="rId3">
            <a:duotone>
              <a:prstClr val="black"/>
              <a:srgbClr val="0033CC">
                <a:tint val="45000"/>
                <a:satMod val="400000"/>
              </a:srgbClr>
            </a:duotone>
            <a:lum contrast="40000"/>
          </a:blip>
          <a:stretch>
            <a:fillRect/>
          </a:stretch>
        </p:blipFill>
        <p:spPr>
          <a:xfrm rot="18857078">
            <a:off x="1271719" y="360021"/>
            <a:ext cx="1714502" cy="1681159"/>
          </a:xfrm>
          <a:prstGeom prst="rect">
            <a:avLst/>
          </a:prstGeom>
          <a:effectLst>
            <a:reflection blurRad="6350" stA="50000" endA="295" endPos="92000" dist="101600" dir="5400000" sy="-100000" algn="bl" rotWithShape="0"/>
          </a:effectLst>
        </p:spPr>
      </p:pic>
      <p:pic>
        <p:nvPicPr>
          <p:cNvPr id="11" name="10 Imagen" descr="XjPPVKV9c6bU_XXrxYDYbLCRhYE.png"/>
          <p:cNvPicPr>
            <a:picLocks noChangeAspect="1"/>
          </p:cNvPicPr>
          <p:nvPr/>
        </p:nvPicPr>
        <p:blipFill>
          <a:blip r:embed="rId3">
            <a:duotone>
              <a:prstClr val="black"/>
              <a:srgbClr val="0033CC">
                <a:tint val="45000"/>
                <a:satMod val="400000"/>
              </a:srgbClr>
            </a:duotone>
            <a:lum contrast="40000"/>
          </a:blip>
          <a:stretch>
            <a:fillRect/>
          </a:stretch>
        </p:blipFill>
        <p:spPr>
          <a:xfrm rot="18857078">
            <a:off x="6200940" y="4816821"/>
            <a:ext cx="1714502" cy="1681159"/>
          </a:xfrm>
          <a:prstGeom prst="rect">
            <a:avLst/>
          </a:prstGeom>
          <a:effectLst>
            <a:reflection blurRad="6350" stA="50000" endA="295" endPos="92000" dist="101600" dir="5400000" sy="-100000" algn="bl" rotWithShape="0"/>
          </a:effectLst>
        </p:spPr>
      </p:pic>
      <p:pic>
        <p:nvPicPr>
          <p:cNvPr id="12" name="11 Imagen" descr="XjPPVKV9c6bU_XXrxYDYbLCRhYE.png"/>
          <p:cNvPicPr>
            <a:picLocks noChangeAspect="1"/>
          </p:cNvPicPr>
          <p:nvPr/>
        </p:nvPicPr>
        <p:blipFill>
          <a:blip r:embed="rId3">
            <a:duotone>
              <a:prstClr val="black"/>
              <a:srgbClr val="0033CC">
                <a:tint val="45000"/>
                <a:satMod val="400000"/>
              </a:srgbClr>
            </a:duotone>
            <a:lum contrast="40000"/>
          </a:blip>
          <a:stretch>
            <a:fillRect/>
          </a:stretch>
        </p:blipFill>
        <p:spPr>
          <a:xfrm rot="18857078">
            <a:off x="6200940" y="2503139"/>
            <a:ext cx="1714502" cy="1681159"/>
          </a:xfrm>
          <a:prstGeom prst="rect">
            <a:avLst/>
          </a:prstGeom>
          <a:effectLst>
            <a:reflection blurRad="6350" stA="50000" endA="295" endPos="92000" dist="101600" dir="5400000" sy="-100000" algn="bl" rotWithShape="0"/>
          </a:effectLst>
        </p:spPr>
      </p:pic>
      <p:pic>
        <p:nvPicPr>
          <p:cNvPr id="13" name="12 Imagen" descr="XjPPVKV9c6bU_XXrxYDYbLCRhYE.png"/>
          <p:cNvPicPr>
            <a:picLocks noChangeAspect="1"/>
          </p:cNvPicPr>
          <p:nvPr/>
        </p:nvPicPr>
        <p:blipFill>
          <a:blip r:embed="rId3">
            <a:duotone>
              <a:prstClr val="black"/>
              <a:srgbClr val="0033CC">
                <a:tint val="45000"/>
                <a:satMod val="400000"/>
              </a:srgbClr>
            </a:duotone>
            <a:lum contrast="40000"/>
          </a:blip>
          <a:stretch>
            <a:fillRect/>
          </a:stretch>
        </p:blipFill>
        <p:spPr>
          <a:xfrm rot="18857078">
            <a:off x="6129502" y="360023"/>
            <a:ext cx="1714502" cy="1681159"/>
          </a:xfrm>
          <a:prstGeom prst="rect">
            <a:avLst/>
          </a:prstGeom>
          <a:effectLst>
            <a:reflection blurRad="6350" stA="50000" endA="295" endPos="92000" dist="101600" dir="5400000" sy="-100000" algn="bl" rotWithShape="0"/>
          </a:effectLst>
        </p:spPr>
      </p:pic>
      <p:sp>
        <p:nvSpPr>
          <p:cNvPr id="14" name="13 Rectángulo"/>
          <p:cNvSpPr/>
          <p:nvPr/>
        </p:nvSpPr>
        <p:spPr>
          <a:xfrm>
            <a:off x="0" y="-500090"/>
            <a:ext cx="9144000" cy="735809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1"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1"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19" presetClass="entr" presetSubtype="10" fill="hold"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p:cTn id="46" dur="3000" fill="hold"/>
                                        <p:tgtEl>
                                          <p:spTgt spid="5"/>
                                        </p:tgtEl>
                                        <p:attrNameLst>
                                          <p:attrName>ppt_w</p:attrName>
                                        </p:attrNameLst>
                                      </p:cBhvr>
                                      <p:tavLst>
                                        <p:tav tm="0" fmla="#ppt_w*sin(2.5*pi*$)">
                                          <p:val>
                                            <p:fltVal val="0"/>
                                          </p:val>
                                        </p:tav>
                                        <p:tav tm="100000">
                                          <p:val>
                                            <p:fltVal val="1"/>
                                          </p:val>
                                        </p:tav>
                                      </p:tavLst>
                                    </p:anim>
                                    <p:anim calcmode="lin" valueType="num">
                                      <p:cBhvr>
                                        <p:cTn id="47" dur="3000" fill="hold"/>
                                        <p:tgtEl>
                                          <p:spTgt spid="5"/>
                                        </p:tgtEl>
                                        <p:attrNameLst>
                                          <p:attrName>ppt_h</p:attrName>
                                        </p:attrNameLst>
                                      </p:cBhvr>
                                      <p:tavLst>
                                        <p:tav tm="0">
                                          <p:val>
                                            <p:strVal val="#ppt_h"/>
                                          </p:val>
                                        </p:tav>
                                        <p:tav tm="100000">
                                          <p:val>
                                            <p:strVal val="#ppt_h"/>
                                          </p:val>
                                        </p:tav>
                                      </p:tavLst>
                                    </p:anim>
                                  </p:childTnLst>
                                </p:cTn>
                              </p:par>
                              <p:par>
                                <p:cTn id="48" presetID="19" presetClass="entr" presetSubtype="10" fill="hold"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p:cTn id="50" dur="3000" fill="hold"/>
                                        <p:tgtEl>
                                          <p:spTgt spid="6"/>
                                        </p:tgtEl>
                                        <p:attrNameLst>
                                          <p:attrName>ppt_w</p:attrName>
                                        </p:attrNameLst>
                                      </p:cBhvr>
                                      <p:tavLst>
                                        <p:tav tm="0" fmla="#ppt_w*sin(2.5*pi*$)">
                                          <p:val>
                                            <p:fltVal val="0"/>
                                          </p:val>
                                        </p:tav>
                                        <p:tav tm="100000">
                                          <p:val>
                                            <p:fltVal val="1"/>
                                          </p:val>
                                        </p:tav>
                                      </p:tavLst>
                                    </p:anim>
                                    <p:anim calcmode="lin" valueType="num">
                                      <p:cBhvr>
                                        <p:cTn id="51" dur="3000" fill="hold"/>
                                        <p:tgtEl>
                                          <p:spTgt spid="6"/>
                                        </p:tgtEl>
                                        <p:attrNameLst>
                                          <p:attrName>ppt_h</p:attrName>
                                        </p:attrNameLst>
                                      </p:cBhvr>
                                      <p:tavLst>
                                        <p:tav tm="0">
                                          <p:val>
                                            <p:strVal val="#ppt_h"/>
                                          </p:val>
                                        </p:tav>
                                        <p:tav tm="100000">
                                          <p:val>
                                            <p:strVal val="#ppt_h"/>
                                          </p:val>
                                        </p:tav>
                                      </p:tavLst>
                                    </p:anim>
                                  </p:childTnLst>
                                </p:cTn>
                              </p:par>
                              <p:par>
                                <p:cTn id="52" presetID="19" presetClass="entr" presetSubtype="10" fill="hold"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p:cTn id="54" dur="3000" fill="hold"/>
                                        <p:tgtEl>
                                          <p:spTgt spid="7"/>
                                        </p:tgtEl>
                                        <p:attrNameLst>
                                          <p:attrName>ppt_w</p:attrName>
                                        </p:attrNameLst>
                                      </p:cBhvr>
                                      <p:tavLst>
                                        <p:tav tm="0" fmla="#ppt_w*sin(2.5*pi*$)">
                                          <p:val>
                                            <p:fltVal val="0"/>
                                          </p:val>
                                        </p:tav>
                                        <p:tav tm="100000">
                                          <p:val>
                                            <p:fltVal val="1"/>
                                          </p:val>
                                        </p:tav>
                                      </p:tavLst>
                                    </p:anim>
                                    <p:anim calcmode="lin" valueType="num">
                                      <p:cBhvr>
                                        <p:cTn id="55" dur="3000" fill="hold"/>
                                        <p:tgtEl>
                                          <p:spTgt spid="7"/>
                                        </p:tgtEl>
                                        <p:attrNameLst>
                                          <p:attrName>ppt_h</p:attrName>
                                        </p:attrNameLst>
                                      </p:cBhvr>
                                      <p:tavLst>
                                        <p:tav tm="0">
                                          <p:val>
                                            <p:strVal val="#ppt_h"/>
                                          </p:val>
                                        </p:tav>
                                        <p:tav tm="100000">
                                          <p:val>
                                            <p:strVal val="#ppt_h"/>
                                          </p:val>
                                        </p:tav>
                                      </p:tavLst>
                                    </p:anim>
                                  </p:childTnLst>
                                </p:cTn>
                              </p:par>
                              <p:par>
                                <p:cTn id="56" presetID="19" presetClass="entr" presetSubtype="10" fill="hold"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p:cTn id="58" dur="3000" fill="hold"/>
                                        <p:tgtEl>
                                          <p:spTgt spid="8"/>
                                        </p:tgtEl>
                                        <p:attrNameLst>
                                          <p:attrName>ppt_w</p:attrName>
                                        </p:attrNameLst>
                                      </p:cBhvr>
                                      <p:tavLst>
                                        <p:tav tm="0" fmla="#ppt_w*sin(2.5*pi*$)">
                                          <p:val>
                                            <p:fltVal val="0"/>
                                          </p:val>
                                        </p:tav>
                                        <p:tav tm="100000">
                                          <p:val>
                                            <p:fltVal val="1"/>
                                          </p:val>
                                        </p:tav>
                                      </p:tavLst>
                                    </p:anim>
                                    <p:anim calcmode="lin" valueType="num">
                                      <p:cBhvr>
                                        <p:cTn id="59" dur="3000" fill="hold"/>
                                        <p:tgtEl>
                                          <p:spTgt spid="8"/>
                                        </p:tgtEl>
                                        <p:attrNameLst>
                                          <p:attrName>ppt_h</p:attrName>
                                        </p:attrNameLst>
                                      </p:cBhvr>
                                      <p:tavLst>
                                        <p:tav tm="0">
                                          <p:val>
                                            <p:strVal val="#ppt_h"/>
                                          </p:val>
                                        </p:tav>
                                        <p:tav tm="100000">
                                          <p:val>
                                            <p:strVal val="#ppt_h"/>
                                          </p:val>
                                        </p:tav>
                                      </p:tavLst>
                                    </p:anim>
                                  </p:childTnLst>
                                </p:cTn>
                              </p:par>
                              <p:par>
                                <p:cTn id="60" presetID="19" presetClass="entr" presetSubtype="10" fill="hold"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p:cTn id="62" dur="3000" fill="hold"/>
                                        <p:tgtEl>
                                          <p:spTgt spid="9"/>
                                        </p:tgtEl>
                                        <p:attrNameLst>
                                          <p:attrName>ppt_w</p:attrName>
                                        </p:attrNameLst>
                                      </p:cBhvr>
                                      <p:tavLst>
                                        <p:tav tm="0" fmla="#ppt_w*sin(2.5*pi*$)">
                                          <p:val>
                                            <p:fltVal val="0"/>
                                          </p:val>
                                        </p:tav>
                                        <p:tav tm="100000">
                                          <p:val>
                                            <p:fltVal val="1"/>
                                          </p:val>
                                        </p:tav>
                                      </p:tavLst>
                                    </p:anim>
                                    <p:anim calcmode="lin" valueType="num">
                                      <p:cBhvr>
                                        <p:cTn id="63" dur="3000" fill="hold"/>
                                        <p:tgtEl>
                                          <p:spTgt spid="9"/>
                                        </p:tgtEl>
                                        <p:attrNameLst>
                                          <p:attrName>ppt_h</p:attrName>
                                        </p:attrNameLst>
                                      </p:cBhvr>
                                      <p:tavLst>
                                        <p:tav tm="0">
                                          <p:val>
                                            <p:strVal val="#ppt_h"/>
                                          </p:val>
                                        </p:tav>
                                        <p:tav tm="100000">
                                          <p:val>
                                            <p:strVal val="#ppt_h"/>
                                          </p:val>
                                        </p:tav>
                                      </p:tavLst>
                                    </p:anim>
                                  </p:childTnLst>
                                </p:cTn>
                              </p:par>
                              <p:par>
                                <p:cTn id="64" presetID="19" presetClass="entr" presetSubtype="10" fill="hold"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p:cTn id="66" dur="3000" fill="hold"/>
                                        <p:tgtEl>
                                          <p:spTgt spid="10"/>
                                        </p:tgtEl>
                                        <p:attrNameLst>
                                          <p:attrName>ppt_w</p:attrName>
                                        </p:attrNameLst>
                                      </p:cBhvr>
                                      <p:tavLst>
                                        <p:tav tm="0" fmla="#ppt_w*sin(2.5*pi*$)">
                                          <p:val>
                                            <p:fltVal val="0"/>
                                          </p:val>
                                        </p:tav>
                                        <p:tav tm="100000">
                                          <p:val>
                                            <p:fltVal val="1"/>
                                          </p:val>
                                        </p:tav>
                                      </p:tavLst>
                                    </p:anim>
                                    <p:anim calcmode="lin" valueType="num">
                                      <p:cBhvr>
                                        <p:cTn id="67" dur="3000" fill="hold"/>
                                        <p:tgtEl>
                                          <p:spTgt spid="10"/>
                                        </p:tgtEl>
                                        <p:attrNameLst>
                                          <p:attrName>ppt_h</p:attrName>
                                        </p:attrNameLst>
                                      </p:cBhvr>
                                      <p:tavLst>
                                        <p:tav tm="0">
                                          <p:val>
                                            <p:strVal val="#ppt_h"/>
                                          </p:val>
                                        </p:tav>
                                        <p:tav tm="100000">
                                          <p:val>
                                            <p:strVal val="#ppt_h"/>
                                          </p:val>
                                        </p:tav>
                                      </p:tavLst>
                                    </p:anim>
                                  </p:childTnLst>
                                </p:cTn>
                              </p:par>
                              <p:par>
                                <p:cTn id="68" presetID="19" presetClass="entr" presetSubtype="10" fill="hold"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3000" fill="hold"/>
                                        <p:tgtEl>
                                          <p:spTgt spid="11"/>
                                        </p:tgtEl>
                                        <p:attrNameLst>
                                          <p:attrName>ppt_w</p:attrName>
                                        </p:attrNameLst>
                                      </p:cBhvr>
                                      <p:tavLst>
                                        <p:tav tm="0" fmla="#ppt_w*sin(2.5*pi*$)">
                                          <p:val>
                                            <p:fltVal val="0"/>
                                          </p:val>
                                        </p:tav>
                                        <p:tav tm="100000">
                                          <p:val>
                                            <p:fltVal val="1"/>
                                          </p:val>
                                        </p:tav>
                                      </p:tavLst>
                                    </p:anim>
                                    <p:anim calcmode="lin" valueType="num">
                                      <p:cBhvr>
                                        <p:cTn id="71" dur="3000" fill="hold"/>
                                        <p:tgtEl>
                                          <p:spTgt spid="11"/>
                                        </p:tgtEl>
                                        <p:attrNameLst>
                                          <p:attrName>ppt_h</p:attrName>
                                        </p:attrNameLst>
                                      </p:cBhvr>
                                      <p:tavLst>
                                        <p:tav tm="0">
                                          <p:val>
                                            <p:strVal val="#ppt_h"/>
                                          </p:val>
                                        </p:tav>
                                        <p:tav tm="100000">
                                          <p:val>
                                            <p:strVal val="#ppt_h"/>
                                          </p:val>
                                        </p:tav>
                                      </p:tavLst>
                                    </p:anim>
                                  </p:childTnLst>
                                </p:cTn>
                              </p:par>
                              <p:par>
                                <p:cTn id="72" presetID="19" presetClass="entr" presetSubtype="10" fill="hold"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p:cTn id="74" dur="3000" fill="hold"/>
                                        <p:tgtEl>
                                          <p:spTgt spid="12"/>
                                        </p:tgtEl>
                                        <p:attrNameLst>
                                          <p:attrName>ppt_w</p:attrName>
                                        </p:attrNameLst>
                                      </p:cBhvr>
                                      <p:tavLst>
                                        <p:tav tm="0" fmla="#ppt_w*sin(2.5*pi*$)">
                                          <p:val>
                                            <p:fltVal val="0"/>
                                          </p:val>
                                        </p:tav>
                                        <p:tav tm="100000">
                                          <p:val>
                                            <p:fltVal val="1"/>
                                          </p:val>
                                        </p:tav>
                                      </p:tavLst>
                                    </p:anim>
                                    <p:anim calcmode="lin" valueType="num">
                                      <p:cBhvr>
                                        <p:cTn id="75" dur="3000" fill="hold"/>
                                        <p:tgtEl>
                                          <p:spTgt spid="12"/>
                                        </p:tgtEl>
                                        <p:attrNameLst>
                                          <p:attrName>ppt_h</p:attrName>
                                        </p:attrNameLst>
                                      </p:cBhvr>
                                      <p:tavLst>
                                        <p:tav tm="0">
                                          <p:val>
                                            <p:strVal val="#ppt_h"/>
                                          </p:val>
                                        </p:tav>
                                        <p:tav tm="100000">
                                          <p:val>
                                            <p:strVal val="#ppt_h"/>
                                          </p:val>
                                        </p:tav>
                                      </p:tavLst>
                                    </p:anim>
                                  </p:childTnLst>
                                </p:cTn>
                              </p:par>
                              <p:par>
                                <p:cTn id="76" presetID="19" presetClass="entr" presetSubtype="10" fill="hold"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p:cTn id="78" dur="3000" fill="hold"/>
                                        <p:tgtEl>
                                          <p:spTgt spid="13"/>
                                        </p:tgtEl>
                                        <p:attrNameLst>
                                          <p:attrName>ppt_w</p:attrName>
                                        </p:attrNameLst>
                                      </p:cBhvr>
                                      <p:tavLst>
                                        <p:tav tm="0" fmla="#ppt_w*sin(2.5*pi*$)">
                                          <p:val>
                                            <p:fltVal val="0"/>
                                          </p:val>
                                        </p:tav>
                                        <p:tav tm="100000">
                                          <p:val>
                                            <p:fltVal val="1"/>
                                          </p:val>
                                        </p:tav>
                                      </p:tavLst>
                                    </p:anim>
                                    <p:anim calcmode="lin" valueType="num">
                                      <p:cBhvr>
                                        <p:cTn id="79" dur="3000" fill="hold"/>
                                        <p:tgtEl>
                                          <p:spTgt spid="13"/>
                                        </p:tgtEl>
                                        <p:attrNameLst>
                                          <p:attrName>ppt_h</p:attrName>
                                        </p:attrNameLst>
                                      </p:cBhvr>
                                      <p:tavLst>
                                        <p:tav tm="0">
                                          <p:val>
                                            <p:strVal val="#ppt_h"/>
                                          </p:val>
                                        </p:tav>
                                        <p:tav tm="100000">
                                          <p:val>
                                            <p:strVal val="#ppt_h"/>
                                          </p:val>
                                        </p:tav>
                                      </p:tavLst>
                                    </p:anim>
                                  </p:childTnLst>
                                </p:cTn>
                              </p:par>
                            </p:childTnLst>
                          </p:cTn>
                        </p:par>
                        <p:par>
                          <p:cTn id="80" fill="hold">
                            <p:stCondLst>
                              <p:cond delay="3000"/>
                            </p:stCondLst>
                            <p:childTnLst>
                              <p:par>
                                <p:cTn id="81" presetID="2" presetClass="exit" presetSubtype="4" fill="hold"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ppt_x"/>
                                          </p:val>
                                        </p:tav>
                                      </p:tavLst>
                                    </p:anim>
                                    <p:anim calcmode="lin" valueType="num">
                                      <p:cBhvr additive="base">
                                        <p:cTn id="83" dur="3000"/>
                                        <p:tgtEl>
                                          <p:spTgt spid="5"/>
                                        </p:tgtEl>
                                        <p:attrNameLst>
                                          <p:attrName>ppt_y</p:attrName>
                                        </p:attrNameLst>
                                      </p:cBhvr>
                                      <p:tavLst>
                                        <p:tav tm="0">
                                          <p:val>
                                            <p:strVal val="ppt_y"/>
                                          </p:val>
                                        </p:tav>
                                        <p:tav tm="100000">
                                          <p:val>
                                            <p:strVal val="1+ppt_h/2"/>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4" fill="hold" nodeType="withEffect">
                                  <p:stCondLst>
                                    <p:cond delay="0"/>
                                  </p:stCondLst>
                                  <p:childTnLst>
                                    <p:anim calcmode="lin" valueType="num">
                                      <p:cBhvr additive="base">
                                        <p:cTn id="86" dur="3000"/>
                                        <p:tgtEl>
                                          <p:spTgt spid="6"/>
                                        </p:tgtEl>
                                        <p:attrNameLst>
                                          <p:attrName>ppt_x</p:attrName>
                                        </p:attrNameLst>
                                      </p:cBhvr>
                                      <p:tavLst>
                                        <p:tav tm="0">
                                          <p:val>
                                            <p:strVal val="ppt_x"/>
                                          </p:val>
                                        </p:tav>
                                        <p:tav tm="100000">
                                          <p:val>
                                            <p:strVal val="ppt_x"/>
                                          </p:val>
                                        </p:tav>
                                      </p:tavLst>
                                    </p:anim>
                                    <p:anim calcmode="lin" valueType="num">
                                      <p:cBhvr additive="base">
                                        <p:cTn id="87" dur="3000"/>
                                        <p:tgtEl>
                                          <p:spTgt spid="6"/>
                                        </p:tgtEl>
                                        <p:attrNameLst>
                                          <p:attrName>ppt_y</p:attrName>
                                        </p:attrNameLst>
                                      </p:cBhvr>
                                      <p:tavLst>
                                        <p:tav tm="0">
                                          <p:val>
                                            <p:strVal val="ppt_y"/>
                                          </p:val>
                                        </p:tav>
                                        <p:tav tm="100000">
                                          <p:val>
                                            <p:strVal val="1+ppt_h/2"/>
                                          </p:val>
                                        </p:tav>
                                      </p:tavLst>
                                    </p:anim>
                                    <p:set>
                                      <p:cBhvr>
                                        <p:cTn id="88" dur="1" fill="hold">
                                          <p:stCondLst>
                                            <p:cond delay="2999"/>
                                          </p:stCondLst>
                                        </p:cTn>
                                        <p:tgtEl>
                                          <p:spTgt spid="6"/>
                                        </p:tgtEl>
                                        <p:attrNameLst>
                                          <p:attrName>style.visibility</p:attrName>
                                        </p:attrNameLst>
                                      </p:cBhvr>
                                      <p:to>
                                        <p:strVal val="hidden"/>
                                      </p:to>
                                    </p:set>
                                  </p:childTnLst>
                                </p:cTn>
                              </p:par>
                              <p:par>
                                <p:cTn id="89" presetID="2" presetClass="exit" presetSubtype="4" fill="hold" nodeType="withEffect">
                                  <p:stCondLst>
                                    <p:cond delay="0"/>
                                  </p:stCondLst>
                                  <p:childTnLst>
                                    <p:anim calcmode="lin" valueType="num">
                                      <p:cBhvr additive="base">
                                        <p:cTn id="90" dur="3000"/>
                                        <p:tgtEl>
                                          <p:spTgt spid="7"/>
                                        </p:tgtEl>
                                        <p:attrNameLst>
                                          <p:attrName>ppt_x</p:attrName>
                                        </p:attrNameLst>
                                      </p:cBhvr>
                                      <p:tavLst>
                                        <p:tav tm="0">
                                          <p:val>
                                            <p:strVal val="ppt_x"/>
                                          </p:val>
                                        </p:tav>
                                        <p:tav tm="100000">
                                          <p:val>
                                            <p:strVal val="ppt_x"/>
                                          </p:val>
                                        </p:tav>
                                      </p:tavLst>
                                    </p:anim>
                                    <p:anim calcmode="lin" valueType="num">
                                      <p:cBhvr additive="base">
                                        <p:cTn id="91" dur="3000"/>
                                        <p:tgtEl>
                                          <p:spTgt spid="7"/>
                                        </p:tgtEl>
                                        <p:attrNameLst>
                                          <p:attrName>ppt_y</p:attrName>
                                        </p:attrNameLst>
                                      </p:cBhvr>
                                      <p:tavLst>
                                        <p:tav tm="0">
                                          <p:val>
                                            <p:strVal val="ppt_y"/>
                                          </p:val>
                                        </p:tav>
                                        <p:tav tm="100000">
                                          <p:val>
                                            <p:strVal val="1+ppt_h/2"/>
                                          </p:val>
                                        </p:tav>
                                      </p:tavLst>
                                    </p:anim>
                                    <p:set>
                                      <p:cBhvr>
                                        <p:cTn id="92" dur="1" fill="hold">
                                          <p:stCondLst>
                                            <p:cond delay="2999"/>
                                          </p:stCondLst>
                                        </p:cTn>
                                        <p:tgtEl>
                                          <p:spTgt spid="7"/>
                                        </p:tgtEl>
                                        <p:attrNameLst>
                                          <p:attrName>style.visibility</p:attrName>
                                        </p:attrNameLst>
                                      </p:cBhvr>
                                      <p:to>
                                        <p:strVal val="hidden"/>
                                      </p:to>
                                    </p:set>
                                  </p:childTnLst>
                                </p:cTn>
                              </p:par>
                              <p:par>
                                <p:cTn id="93" presetID="2" presetClass="exit" presetSubtype="4" fill="hold" nodeType="withEffect">
                                  <p:stCondLst>
                                    <p:cond delay="0"/>
                                  </p:stCondLst>
                                  <p:childTnLst>
                                    <p:anim calcmode="lin" valueType="num">
                                      <p:cBhvr additive="base">
                                        <p:cTn id="94" dur="3000"/>
                                        <p:tgtEl>
                                          <p:spTgt spid="8"/>
                                        </p:tgtEl>
                                        <p:attrNameLst>
                                          <p:attrName>ppt_x</p:attrName>
                                        </p:attrNameLst>
                                      </p:cBhvr>
                                      <p:tavLst>
                                        <p:tav tm="0">
                                          <p:val>
                                            <p:strVal val="ppt_x"/>
                                          </p:val>
                                        </p:tav>
                                        <p:tav tm="100000">
                                          <p:val>
                                            <p:strVal val="ppt_x"/>
                                          </p:val>
                                        </p:tav>
                                      </p:tavLst>
                                    </p:anim>
                                    <p:anim calcmode="lin" valueType="num">
                                      <p:cBhvr additive="base">
                                        <p:cTn id="95" dur="3000"/>
                                        <p:tgtEl>
                                          <p:spTgt spid="8"/>
                                        </p:tgtEl>
                                        <p:attrNameLst>
                                          <p:attrName>ppt_y</p:attrName>
                                        </p:attrNameLst>
                                      </p:cBhvr>
                                      <p:tavLst>
                                        <p:tav tm="0">
                                          <p:val>
                                            <p:strVal val="ppt_y"/>
                                          </p:val>
                                        </p:tav>
                                        <p:tav tm="100000">
                                          <p:val>
                                            <p:strVal val="1+ppt_h/2"/>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4" fill="hold"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ppt_x"/>
                                          </p:val>
                                        </p:tav>
                                      </p:tavLst>
                                    </p:anim>
                                    <p:anim calcmode="lin" valueType="num">
                                      <p:cBhvr additive="base">
                                        <p:cTn id="99" dur="3000"/>
                                        <p:tgtEl>
                                          <p:spTgt spid="9"/>
                                        </p:tgtEl>
                                        <p:attrNameLst>
                                          <p:attrName>ppt_y</p:attrName>
                                        </p:attrNameLst>
                                      </p:cBhvr>
                                      <p:tavLst>
                                        <p:tav tm="0">
                                          <p:val>
                                            <p:strVal val="ppt_y"/>
                                          </p:val>
                                        </p:tav>
                                        <p:tav tm="100000">
                                          <p:val>
                                            <p:strVal val="1+ppt_h/2"/>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4" fill="hold" nodeType="withEffect">
                                  <p:stCondLst>
                                    <p:cond delay="0"/>
                                  </p:stCondLst>
                                  <p:childTnLst>
                                    <p:anim calcmode="lin" valueType="num">
                                      <p:cBhvr additive="base">
                                        <p:cTn id="102" dur="3000"/>
                                        <p:tgtEl>
                                          <p:spTgt spid="10"/>
                                        </p:tgtEl>
                                        <p:attrNameLst>
                                          <p:attrName>ppt_x</p:attrName>
                                        </p:attrNameLst>
                                      </p:cBhvr>
                                      <p:tavLst>
                                        <p:tav tm="0">
                                          <p:val>
                                            <p:strVal val="ppt_x"/>
                                          </p:val>
                                        </p:tav>
                                        <p:tav tm="100000">
                                          <p:val>
                                            <p:strVal val="ppt_x"/>
                                          </p:val>
                                        </p:tav>
                                      </p:tavLst>
                                    </p:anim>
                                    <p:anim calcmode="lin" valueType="num">
                                      <p:cBhvr additive="base">
                                        <p:cTn id="103" dur="3000"/>
                                        <p:tgtEl>
                                          <p:spTgt spid="10"/>
                                        </p:tgtEl>
                                        <p:attrNameLst>
                                          <p:attrName>ppt_y</p:attrName>
                                        </p:attrNameLst>
                                      </p:cBhvr>
                                      <p:tavLst>
                                        <p:tav tm="0">
                                          <p:val>
                                            <p:strVal val="ppt_y"/>
                                          </p:val>
                                        </p:tav>
                                        <p:tav tm="100000">
                                          <p:val>
                                            <p:strVal val="1+ppt_h/2"/>
                                          </p:val>
                                        </p:tav>
                                      </p:tavLst>
                                    </p:anim>
                                    <p:set>
                                      <p:cBhvr>
                                        <p:cTn id="104" dur="1" fill="hold">
                                          <p:stCondLst>
                                            <p:cond delay="2999"/>
                                          </p:stCondLst>
                                        </p:cTn>
                                        <p:tgtEl>
                                          <p:spTgt spid="10"/>
                                        </p:tgtEl>
                                        <p:attrNameLst>
                                          <p:attrName>style.visibility</p:attrName>
                                        </p:attrNameLst>
                                      </p:cBhvr>
                                      <p:to>
                                        <p:strVal val="hidden"/>
                                      </p:to>
                                    </p:set>
                                  </p:childTnLst>
                                </p:cTn>
                              </p:par>
                              <p:par>
                                <p:cTn id="105" presetID="2" presetClass="exit" presetSubtype="4" fill="hold"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ppt_x"/>
                                          </p:val>
                                        </p:tav>
                                      </p:tavLst>
                                    </p:anim>
                                    <p:anim calcmode="lin" valueType="num">
                                      <p:cBhvr additive="base">
                                        <p:cTn id="107" dur="3000"/>
                                        <p:tgtEl>
                                          <p:spTgt spid="11"/>
                                        </p:tgtEl>
                                        <p:attrNameLst>
                                          <p:attrName>ppt_y</p:attrName>
                                        </p:attrNameLst>
                                      </p:cBhvr>
                                      <p:tavLst>
                                        <p:tav tm="0">
                                          <p:val>
                                            <p:strVal val="ppt_y"/>
                                          </p:val>
                                        </p:tav>
                                        <p:tav tm="100000">
                                          <p:val>
                                            <p:strVal val="1+ppt_h/2"/>
                                          </p:val>
                                        </p:tav>
                                      </p:tavLst>
                                    </p:anim>
                                    <p:set>
                                      <p:cBhvr>
                                        <p:cTn id="108" dur="1" fill="hold">
                                          <p:stCondLst>
                                            <p:cond delay="2999"/>
                                          </p:stCondLst>
                                        </p:cTn>
                                        <p:tgtEl>
                                          <p:spTgt spid="11"/>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ppt_x"/>
                                          </p:val>
                                        </p:tav>
                                      </p:tavLst>
                                    </p:anim>
                                    <p:anim calcmode="lin" valueType="num">
                                      <p:cBhvr additive="base">
                                        <p:cTn id="111" dur="3000"/>
                                        <p:tgtEl>
                                          <p:spTgt spid="12"/>
                                        </p:tgtEl>
                                        <p:attrNameLst>
                                          <p:attrName>ppt_y</p:attrName>
                                        </p:attrNameLst>
                                      </p:cBhvr>
                                      <p:tavLst>
                                        <p:tav tm="0">
                                          <p:val>
                                            <p:strVal val="ppt_y"/>
                                          </p:val>
                                        </p:tav>
                                        <p:tav tm="100000">
                                          <p:val>
                                            <p:strVal val="1+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3000"/>
                                        <p:tgtEl>
                                          <p:spTgt spid="13"/>
                                        </p:tgtEl>
                                        <p:attrNameLst>
                                          <p:attrName>ppt_x</p:attrName>
                                        </p:attrNameLst>
                                      </p:cBhvr>
                                      <p:tavLst>
                                        <p:tav tm="0">
                                          <p:val>
                                            <p:strVal val="ppt_x"/>
                                          </p:val>
                                        </p:tav>
                                        <p:tav tm="100000">
                                          <p:val>
                                            <p:strVal val="ppt_x"/>
                                          </p:val>
                                        </p:tav>
                                      </p:tavLst>
                                    </p:anim>
                                    <p:anim calcmode="lin" valueType="num">
                                      <p:cBhvr additive="base">
                                        <p:cTn id="115" dur="3000"/>
                                        <p:tgtEl>
                                          <p:spTgt spid="13"/>
                                        </p:tgtEl>
                                        <p:attrNameLst>
                                          <p:attrName>ppt_y</p:attrName>
                                        </p:attrNameLst>
                                      </p:cBhvr>
                                      <p:tavLst>
                                        <p:tav tm="0">
                                          <p:val>
                                            <p:strVal val="ppt_y"/>
                                          </p:val>
                                        </p:tav>
                                        <p:tav tm="100000">
                                          <p:val>
                                            <p:strVal val="1+ppt_h/2"/>
                                          </p:val>
                                        </p:tav>
                                      </p:tavLst>
                                    </p:anim>
                                    <p:set>
                                      <p:cBhvr>
                                        <p:cTn id="116" dur="1" fill="hold">
                                          <p:stCondLst>
                                            <p:cond delay="2999"/>
                                          </p:stCondLst>
                                        </p:cTn>
                                        <p:tgtEl>
                                          <p:spTgt spid="13"/>
                                        </p:tgtEl>
                                        <p:attrNameLst>
                                          <p:attrName>style.visibility</p:attrName>
                                        </p:attrNameLst>
                                      </p:cBhvr>
                                      <p:to>
                                        <p:strVal val="hidden"/>
                                      </p:to>
                                    </p:set>
                                  </p:childTnLst>
                                </p:cTn>
                              </p:par>
                              <p:par>
                                <p:cTn id="117" presetID="19" presetClass="exit" presetSubtype="10" fill="hold" nodeType="withEffect">
                                  <p:stCondLst>
                                    <p:cond delay="0"/>
                                  </p:stCondLst>
                                  <p:childTnLst>
                                    <p:anim calcmode="lin" valueType="num">
                                      <p:cBhvr>
                                        <p:cTn id="118" dur="3000"/>
                                        <p:tgtEl>
                                          <p:spTgt spid="5"/>
                                        </p:tgtEl>
                                        <p:attrNameLst>
                                          <p:attrName>ppt_h</p:attrName>
                                        </p:attrNameLst>
                                      </p:cBhvr>
                                      <p:tavLst>
                                        <p:tav tm="0">
                                          <p:val>
                                            <p:strVal val="ppt_h"/>
                                          </p:val>
                                        </p:tav>
                                        <p:tav tm="100000">
                                          <p:val>
                                            <p:strVal val="ppt_h"/>
                                          </p:val>
                                        </p:tav>
                                      </p:tavLst>
                                    </p:anim>
                                    <p:anim calcmode="lin" valueType="num">
                                      <p:cBhvr>
                                        <p:cTn id="119"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0" dur="1" fill="hold">
                                          <p:stCondLst>
                                            <p:cond delay="2999"/>
                                          </p:stCondLst>
                                        </p:cTn>
                                        <p:tgtEl>
                                          <p:spTgt spid="5"/>
                                        </p:tgtEl>
                                        <p:attrNameLst>
                                          <p:attrName>style.visibility</p:attrName>
                                        </p:attrNameLst>
                                      </p:cBhvr>
                                      <p:to>
                                        <p:strVal val="hidden"/>
                                      </p:to>
                                    </p:set>
                                  </p:childTnLst>
                                </p:cTn>
                              </p:par>
                              <p:par>
                                <p:cTn id="121" presetID="19" presetClass="exit" presetSubtype="10" fill="hold" nodeType="withEffect">
                                  <p:stCondLst>
                                    <p:cond delay="0"/>
                                  </p:stCondLst>
                                  <p:childTnLst>
                                    <p:anim calcmode="lin" valueType="num">
                                      <p:cBhvr>
                                        <p:cTn id="122" dur="3000"/>
                                        <p:tgtEl>
                                          <p:spTgt spid="6"/>
                                        </p:tgtEl>
                                        <p:attrNameLst>
                                          <p:attrName>ppt_h</p:attrName>
                                        </p:attrNameLst>
                                      </p:cBhvr>
                                      <p:tavLst>
                                        <p:tav tm="0">
                                          <p:val>
                                            <p:strVal val="ppt_h"/>
                                          </p:val>
                                        </p:tav>
                                        <p:tav tm="100000">
                                          <p:val>
                                            <p:strVal val="ppt_h"/>
                                          </p:val>
                                        </p:tav>
                                      </p:tavLst>
                                    </p:anim>
                                    <p:anim calcmode="lin" valueType="num">
                                      <p:cBhvr>
                                        <p:cTn id="123"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4" dur="1" fill="hold">
                                          <p:stCondLst>
                                            <p:cond delay="2999"/>
                                          </p:stCondLst>
                                        </p:cTn>
                                        <p:tgtEl>
                                          <p:spTgt spid="6"/>
                                        </p:tgtEl>
                                        <p:attrNameLst>
                                          <p:attrName>style.visibility</p:attrName>
                                        </p:attrNameLst>
                                      </p:cBhvr>
                                      <p:to>
                                        <p:strVal val="hidden"/>
                                      </p:to>
                                    </p:set>
                                  </p:childTnLst>
                                </p:cTn>
                              </p:par>
                              <p:par>
                                <p:cTn id="125" presetID="19" presetClass="exit" presetSubtype="10" fill="hold" nodeType="withEffect">
                                  <p:stCondLst>
                                    <p:cond delay="0"/>
                                  </p:stCondLst>
                                  <p:childTnLst>
                                    <p:anim calcmode="lin" valueType="num">
                                      <p:cBhvr>
                                        <p:cTn id="126" dur="3000"/>
                                        <p:tgtEl>
                                          <p:spTgt spid="7"/>
                                        </p:tgtEl>
                                        <p:attrNameLst>
                                          <p:attrName>ppt_h</p:attrName>
                                        </p:attrNameLst>
                                      </p:cBhvr>
                                      <p:tavLst>
                                        <p:tav tm="0">
                                          <p:val>
                                            <p:strVal val="ppt_h"/>
                                          </p:val>
                                        </p:tav>
                                        <p:tav tm="100000">
                                          <p:val>
                                            <p:strVal val="ppt_h"/>
                                          </p:val>
                                        </p:tav>
                                      </p:tavLst>
                                    </p:anim>
                                    <p:anim calcmode="lin" valueType="num">
                                      <p:cBhvr>
                                        <p:cTn id="127"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8" dur="1" fill="hold">
                                          <p:stCondLst>
                                            <p:cond delay="2999"/>
                                          </p:stCondLst>
                                        </p:cTn>
                                        <p:tgtEl>
                                          <p:spTgt spid="7"/>
                                        </p:tgtEl>
                                        <p:attrNameLst>
                                          <p:attrName>style.visibility</p:attrName>
                                        </p:attrNameLst>
                                      </p:cBhvr>
                                      <p:to>
                                        <p:strVal val="hidden"/>
                                      </p:to>
                                    </p:set>
                                  </p:childTnLst>
                                </p:cTn>
                              </p:par>
                              <p:par>
                                <p:cTn id="129" presetID="19" presetClass="exit" presetSubtype="10" fill="hold" nodeType="withEffect">
                                  <p:stCondLst>
                                    <p:cond delay="0"/>
                                  </p:stCondLst>
                                  <p:childTnLst>
                                    <p:anim calcmode="lin" valueType="num">
                                      <p:cBhvr>
                                        <p:cTn id="130" dur="3000"/>
                                        <p:tgtEl>
                                          <p:spTgt spid="8"/>
                                        </p:tgtEl>
                                        <p:attrNameLst>
                                          <p:attrName>ppt_h</p:attrName>
                                        </p:attrNameLst>
                                      </p:cBhvr>
                                      <p:tavLst>
                                        <p:tav tm="0">
                                          <p:val>
                                            <p:strVal val="ppt_h"/>
                                          </p:val>
                                        </p:tav>
                                        <p:tav tm="100000">
                                          <p:val>
                                            <p:strVal val="ppt_h"/>
                                          </p:val>
                                        </p:tav>
                                      </p:tavLst>
                                    </p:anim>
                                    <p:anim calcmode="lin" valueType="num">
                                      <p:cBhvr>
                                        <p:cTn id="131"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2999"/>
                                          </p:stCondLst>
                                        </p:cTn>
                                        <p:tgtEl>
                                          <p:spTgt spid="8"/>
                                        </p:tgtEl>
                                        <p:attrNameLst>
                                          <p:attrName>style.visibility</p:attrName>
                                        </p:attrNameLst>
                                      </p:cBhvr>
                                      <p:to>
                                        <p:strVal val="hidden"/>
                                      </p:to>
                                    </p:set>
                                  </p:childTnLst>
                                </p:cTn>
                              </p:par>
                              <p:par>
                                <p:cTn id="133" presetID="19" presetClass="exit" presetSubtype="10" fill="hold" nodeType="withEffect">
                                  <p:stCondLst>
                                    <p:cond delay="0"/>
                                  </p:stCondLst>
                                  <p:childTnLst>
                                    <p:anim calcmode="lin" valueType="num">
                                      <p:cBhvr>
                                        <p:cTn id="134" dur="3000"/>
                                        <p:tgtEl>
                                          <p:spTgt spid="9"/>
                                        </p:tgtEl>
                                        <p:attrNameLst>
                                          <p:attrName>ppt_h</p:attrName>
                                        </p:attrNameLst>
                                      </p:cBhvr>
                                      <p:tavLst>
                                        <p:tav tm="0">
                                          <p:val>
                                            <p:strVal val="ppt_h"/>
                                          </p:val>
                                        </p:tav>
                                        <p:tav tm="100000">
                                          <p:val>
                                            <p:strVal val="ppt_h"/>
                                          </p:val>
                                        </p:tav>
                                      </p:tavLst>
                                    </p:anim>
                                    <p:anim calcmode="lin" valueType="num">
                                      <p:cBhvr>
                                        <p:cTn id="135"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2999"/>
                                          </p:stCondLst>
                                        </p:cTn>
                                        <p:tgtEl>
                                          <p:spTgt spid="9"/>
                                        </p:tgtEl>
                                        <p:attrNameLst>
                                          <p:attrName>style.visibility</p:attrName>
                                        </p:attrNameLst>
                                      </p:cBhvr>
                                      <p:to>
                                        <p:strVal val="hidden"/>
                                      </p:to>
                                    </p:set>
                                  </p:childTnLst>
                                </p:cTn>
                              </p:par>
                              <p:par>
                                <p:cTn id="137" presetID="19" presetClass="exit" presetSubtype="10" fill="hold" nodeType="withEffect">
                                  <p:stCondLst>
                                    <p:cond delay="0"/>
                                  </p:stCondLst>
                                  <p:childTnLst>
                                    <p:anim calcmode="lin" valueType="num">
                                      <p:cBhvr>
                                        <p:cTn id="138" dur="3000"/>
                                        <p:tgtEl>
                                          <p:spTgt spid="10"/>
                                        </p:tgtEl>
                                        <p:attrNameLst>
                                          <p:attrName>ppt_h</p:attrName>
                                        </p:attrNameLst>
                                      </p:cBhvr>
                                      <p:tavLst>
                                        <p:tav tm="0">
                                          <p:val>
                                            <p:strVal val="ppt_h"/>
                                          </p:val>
                                        </p:tav>
                                        <p:tav tm="100000">
                                          <p:val>
                                            <p:strVal val="ppt_h"/>
                                          </p:val>
                                        </p:tav>
                                      </p:tavLst>
                                    </p:anim>
                                    <p:anim calcmode="lin" valueType="num">
                                      <p:cBhvr>
                                        <p:cTn id="139"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0" dur="1" fill="hold">
                                          <p:stCondLst>
                                            <p:cond delay="2999"/>
                                          </p:stCondLst>
                                        </p:cTn>
                                        <p:tgtEl>
                                          <p:spTgt spid="10"/>
                                        </p:tgtEl>
                                        <p:attrNameLst>
                                          <p:attrName>style.visibility</p:attrName>
                                        </p:attrNameLst>
                                      </p:cBhvr>
                                      <p:to>
                                        <p:strVal val="hidden"/>
                                      </p:to>
                                    </p:set>
                                  </p:childTnLst>
                                </p:cTn>
                              </p:par>
                              <p:par>
                                <p:cTn id="141" presetID="19" presetClass="exit" presetSubtype="10" fill="hold" nodeType="withEffect">
                                  <p:stCondLst>
                                    <p:cond delay="0"/>
                                  </p:stCondLst>
                                  <p:childTnLst>
                                    <p:anim calcmode="lin" valueType="num">
                                      <p:cBhvr>
                                        <p:cTn id="142" dur="3000"/>
                                        <p:tgtEl>
                                          <p:spTgt spid="11"/>
                                        </p:tgtEl>
                                        <p:attrNameLst>
                                          <p:attrName>ppt_h</p:attrName>
                                        </p:attrNameLst>
                                      </p:cBhvr>
                                      <p:tavLst>
                                        <p:tav tm="0">
                                          <p:val>
                                            <p:strVal val="ppt_h"/>
                                          </p:val>
                                        </p:tav>
                                        <p:tav tm="100000">
                                          <p:val>
                                            <p:strVal val="ppt_h"/>
                                          </p:val>
                                        </p:tav>
                                      </p:tavLst>
                                    </p:anim>
                                    <p:anim calcmode="lin" valueType="num">
                                      <p:cBhvr>
                                        <p:cTn id="143"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4" dur="1" fill="hold">
                                          <p:stCondLst>
                                            <p:cond delay="2999"/>
                                          </p:stCondLst>
                                        </p:cTn>
                                        <p:tgtEl>
                                          <p:spTgt spid="11"/>
                                        </p:tgtEl>
                                        <p:attrNameLst>
                                          <p:attrName>style.visibility</p:attrName>
                                        </p:attrNameLst>
                                      </p:cBhvr>
                                      <p:to>
                                        <p:strVal val="hidden"/>
                                      </p:to>
                                    </p:set>
                                  </p:childTnLst>
                                </p:cTn>
                              </p:par>
                              <p:par>
                                <p:cTn id="145" presetID="19" presetClass="exit" presetSubtype="10" fill="hold" nodeType="withEffect">
                                  <p:stCondLst>
                                    <p:cond delay="0"/>
                                  </p:stCondLst>
                                  <p:childTnLst>
                                    <p:anim calcmode="lin" valueType="num">
                                      <p:cBhvr>
                                        <p:cTn id="146" dur="3000"/>
                                        <p:tgtEl>
                                          <p:spTgt spid="12"/>
                                        </p:tgtEl>
                                        <p:attrNameLst>
                                          <p:attrName>ppt_h</p:attrName>
                                        </p:attrNameLst>
                                      </p:cBhvr>
                                      <p:tavLst>
                                        <p:tav tm="0">
                                          <p:val>
                                            <p:strVal val="ppt_h"/>
                                          </p:val>
                                        </p:tav>
                                        <p:tav tm="100000">
                                          <p:val>
                                            <p:strVal val="ppt_h"/>
                                          </p:val>
                                        </p:tav>
                                      </p:tavLst>
                                    </p:anim>
                                    <p:anim calcmode="lin" valueType="num">
                                      <p:cBhvr>
                                        <p:cTn id="147"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8" dur="1" fill="hold">
                                          <p:stCondLst>
                                            <p:cond delay="2999"/>
                                          </p:stCondLst>
                                        </p:cTn>
                                        <p:tgtEl>
                                          <p:spTgt spid="12"/>
                                        </p:tgtEl>
                                        <p:attrNameLst>
                                          <p:attrName>style.visibility</p:attrName>
                                        </p:attrNameLst>
                                      </p:cBhvr>
                                      <p:to>
                                        <p:strVal val="hidden"/>
                                      </p:to>
                                    </p:set>
                                  </p:childTnLst>
                                </p:cTn>
                              </p:par>
                              <p:par>
                                <p:cTn id="149" presetID="19" presetClass="exit" presetSubtype="10" fill="hold" nodeType="withEffect">
                                  <p:stCondLst>
                                    <p:cond delay="0"/>
                                  </p:stCondLst>
                                  <p:childTnLst>
                                    <p:anim calcmode="lin" valueType="num">
                                      <p:cBhvr>
                                        <p:cTn id="150" dur="3000"/>
                                        <p:tgtEl>
                                          <p:spTgt spid="13"/>
                                        </p:tgtEl>
                                        <p:attrNameLst>
                                          <p:attrName>ppt_h</p:attrName>
                                        </p:attrNameLst>
                                      </p:cBhvr>
                                      <p:tavLst>
                                        <p:tav tm="0">
                                          <p:val>
                                            <p:strVal val="ppt_h"/>
                                          </p:val>
                                        </p:tav>
                                        <p:tav tm="100000">
                                          <p:val>
                                            <p:strVal val="ppt_h"/>
                                          </p:val>
                                        </p:tav>
                                      </p:tavLst>
                                    </p:anim>
                                    <p:anim calcmode="lin" valueType="num">
                                      <p:cBhvr>
                                        <p:cTn id="151"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2" dur="1" fill="hold">
                                          <p:stCondLst>
                                            <p:cond delay="2999"/>
                                          </p:stCondLst>
                                        </p:cTn>
                                        <p:tgtEl>
                                          <p:spTgt spid="13"/>
                                        </p:tgtEl>
                                        <p:attrNameLst>
                                          <p:attrName>style.visibility</p:attrName>
                                        </p:attrNameLst>
                                      </p:cBhvr>
                                      <p:to>
                                        <p:strVal val="hidden"/>
                                      </p:to>
                                    </p:set>
                                  </p:childTnLst>
                                </p:cTn>
                              </p:par>
                              <p:par>
                                <p:cTn id="153" presetID="2" presetClass="entr" presetSubtype="1"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additive="base">
                                        <p:cTn id="155" dur="3000" fill="hold"/>
                                        <p:tgtEl>
                                          <p:spTgt spid="4"/>
                                        </p:tgtEl>
                                        <p:attrNameLst>
                                          <p:attrName>ppt_x</p:attrName>
                                        </p:attrNameLst>
                                      </p:cBhvr>
                                      <p:tavLst>
                                        <p:tav tm="0">
                                          <p:val>
                                            <p:strVal val="#ppt_x"/>
                                          </p:val>
                                        </p:tav>
                                        <p:tav tm="100000">
                                          <p:val>
                                            <p:strVal val="#ppt_x"/>
                                          </p:val>
                                        </p:tav>
                                      </p:tavLst>
                                    </p:anim>
                                    <p:anim calcmode="lin" valueType="num">
                                      <p:cBhvr additive="base">
                                        <p:cTn id="156"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CuadroTexto"/>
          <p:cNvSpPr txBox="1"/>
          <p:nvPr/>
        </p:nvSpPr>
        <p:spPr>
          <a:xfrm>
            <a:off x="2571736" y="0"/>
            <a:ext cx="3849965" cy="523220"/>
          </a:xfrm>
          <a:prstGeom prst="rect">
            <a:avLst/>
          </a:prstGeom>
          <a:scene3d>
            <a:camera prst="orthographicFront">
              <a:rot lat="0" lon="0" rev="0"/>
            </a:camera>
            <a:lightRig rig="threePt" dir="t">
              <a:rot lat="0" lon="0" rev="1200000"/>
            </a:lightRig>
          </a:scene3d>
          <a:sp3d>
            <a:bevelT w="146050" h="88900" prst="angle"/>
          </a:sp3d>
        </p:spPr>
        <p:style>
          <a:lnRef idx="0">
            <a:schemeClr val="accent2"/>
          </a:lnRef>
          <a:fillRef idx="3">
            <a:schemeClr val="accent2"/>
          </a:fillRef>
          <a:effectRef idx="3">
            <a:schemeClr val="accent2"/>
          </a:effectRef>
          <a:fontRef idx="minor">
            <a:schemeClr val="lt1"/>
          </a:fontRef>
        </p:style>
        <p:txBody>
          <a:bodyPr wrap="none" rtlCol="0">
            <a:spAutoFit/>
          </a:bodyPr>
          <a:lstStyle/>
          <a:p>
            <a:r>
              <a:rPr lang="es-ES_tradnl" sz="2800" dirty="0" smtClean="0">
                <a:solidFill>
                  <a:srgbClr val="FFE18B"/>
                </a:solidFill>
                <a:latin typeface="Forte" pitchFamily="66" charset="0"/>
              </a:rPr>
              <a:t>Video  De Las Medusas </a:t>
            </a:r>
            <a:endParaRPr lang="es-ES" sz="2800" dirty="0">
              <a:solidFill>
                <a:srgbClr val="FFE18B"/>
              </a:solidFill>
              <a:latin typeface="Forte" pitchFamily="66" charset="0"/>
            </a:endParaRPr>
          </a:p>
        </p:txBody>
      </p:sp>
    </p:spTree>
    <p:controls>
      <p:control spid="1027" name="ShockwaveFlash1" r:id="rId2" imgW="8228160" imgH="5803920"/>
    </p:controls>
  </p:cSld>
  <p:clrMapOvr>
    <a:masterClrMapping/>
  </p:clrMapOvr>
  <p:transition spd="slow" advClick="0" advTm="171000">
    <p:sndAc>
      <p:endSnd/>
    </p:sndAc>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5370FF"/>
              </a:gs>
              <a:gs pos="50000">
                <a:srgbClr val="0033CC">
                  <a:shade val="67500"/>
                  <a:satMod val="115000"/>
                </a:srgbClr>
              </a:gs>
              <a:gs pos="100000">
                <a:srgbClr val="0033CC">
                  <a:shade val="100000"/>
                  <a:satMod val="115000"/>
                </a:srgbClr>
              </a:gs>
            </a:gsLst>
            <a:path path="circle">
              <a:fillToRect l="50000" t="50000" r="50000" b="50000"/>
            </a:path>
            <a:tileRect/>
          </a:gradFill>
        </p:spPr>
        <p:txBody>
          <a:bodyPr/>
          <a:lstStyle/>
          <a:p>
            <a:endParaRPr lang="es-ES" dirty="0"/>
          </a:p>
        </p:txBody>
      </p:sp>
      <p:pic>
        <p:nvPicPr>
          <p:cNvPr id="4" name="3 Imagen" descr="0(109).jpg"/>
          <p:cNvPicPr>
            <a:picLocks noChangeAspect="1"/>
          </p:cNvPicPr>
          <p:nvPr/>
        </p:nvPicPr>
        <p:blipFill>
          <a:blip r:embed="rId3"/>
          <a:stretch>
            <a:fillRect/>
          </a:stretch>
        </p:blipFill>
        <p:spPr>
          <a:xfrm>
            <a:off x="0" y="0"/>
            <a:ext cx="9161860" cy="6858000"/>
          </a:xfrm>
          <a:prstGeom prst="rect">
            <a:avLst/>
          </a:prstGeom>
        </p:spPr>
      </p:pic>
      <p:pic>
        <p:nvPicPr>
          <p:cNvPr id="5" name="4 Imagen" descr="_2NZDmaXmCZYmBm4L3wvGCoWxLg.png"/>
          <p:cNvPicPr>
            <a:picLocks noChangeAspect="1"/>
          </p:cNvPicPr>
          <p:nvPr/>
        </p:nvPicPr>
        <p:blipFill>
          <a:blip r:embed="rId4">
            <a:grayscl/>
            <a:lum bright="40000" contrast="40000"/>
          </a:blip>
          <a:stretch>
            <a:fillRect/>
          </a:stretch>
        </p:blipFill>
        <p:spPr>
          <a:xfrm>
            <a:off x="3143241" y="4286255"/>
            <a:ext cx="2857500" cy="2190750"/>
          </a:xfrm>
          <a:prstGeom prst="triangle">
            <a:avLst/>
          </a:prstGeom>
        </p:spPr>
      </p:pic>
      <p:pic>
        <p:nvPicPr>
          <p:cNvPr id="6" name="5 Imagen" descr="_2NZDmaXmCZYmBm4L3wvGCoWxLg.png"/>
          <p:cNvPicPr>
            <a:picLocks noChangeAspect="1"/>
          </p:cNvPicPr>
          <p:nvPr/>
        </p:nvPicPr>
        <p:blipFill>
          <a:blip r:embed="rId4">
            <a:grayscl/>
            <a:lum bright="40000" contrast="40000"/>
          </a:blip>
          <a:stretch>
            <a:fillRect/>
          </a:stretch>
        </p:blipFill>
        <p:spPr>
          <a:xfrm rot="11092104">
            <a:off x="3214679" y="428603"/>
            <a:ext cx="2857500" cy="2190750"/>
          </a:xfrm>
          <a:prstGeom prst="triangle">
            <a:avLst/>
          </a:prstGeom>
        </p:spPr>
      </p:pic>
      <p:pic>
        <p:nvPicPr>
          <p:cNvPr id="7" name="6 Imagen" descr="_2NZDmaXmCZYmBm4L3wvGCoWxLg.png"/>
          <p:cNvPicPr>
            <a:picLocks noChangeAspect="1"/>
          </p:cNvPicPr>
          <p:nvPr/>
        </p:nvPicPr>
        <p:blipFill>
          <a:blip r:embed="rId4">
            <a:grayscl/>
            <a:lum bright="40000" contrast="40000"/>
          </a:blip>
          <a:stretch>
            <a:fillRect/>
          </a:stretch>
        </p:blipFill>
        <p:spPr>
          <a:xfrm rot="5400000">
            <a:off x="1085529" y="2289982"/>
            <a:ext cx="2857500" cy="2190750"/>
          </a:xfrm>
          <a:prstGeom prst="triangle">
            <a:avLst/>
          </a:prstGeom>
        </p:spPr>
      </p:pic>
      <p:pic>
        <p:nvPicPr>
          <p:cNvPr id="8" name="7 Imagen" descr="_2NZDmaXmCZYmBm4L3wvGCoWxLg.png"/>
          <p:cNvPicPr>
            <a:picLocks noChangeAspect="1"/>
          </p:cNvPicPr>
          <p:nvPr/>
        </p:nvPicPr>
        <p:blipFill>
          <a:blip r:embed="rId4">
            <a:grayscl/>
            <a:lum bright="40000" contrast="40000"/>
          </a:blip>
          <a:stretch>
            <a:fillRect/>
          </a:stretch>
        </p:blipFill>
        <p:spPr>
          <a:xfrm rot="16484987">
            <a:off x="5210427" y="2347971"/>
            <a:ext cx="2857500" cy="2190750"/>
          </a:xfrm>
          <a:prstGeom prst="triangle">
            <a:avLst/>
          </a:prstGeom>
        </p:spPr>
      </p:pic>
      <p:pic>
        <p:nvPicPr>
          <p:cNvPr id="9" name="8 Imagen" descr="_2NZDmaXmCZYmBm4L3wvGCoWxLg.png"/>
          <p:cNvPicPr>
            <a:picLocks noChangeAspect="1"/>
          </p:cNvPicPr>
          <p:nvPr/>
        </p:nvPicPr>
        <p:blipFill>
          <a:blip r:embed="rId4">
            <a:grayscl/>
            <a:lum bright="40000" contrast="40000"/>
          </a:blip>
          <a:stretch>
            <a:fillRect/>
          </a:stretch>
        </p:blipFill>
        <p:spPr>
          <a:xfrm rot="2657456">
            <a:off x="1787586" y="3615331"/>
            <a:ext cx="2857500" cy="2190750"/>
          </a:xfrm>
          <a:prstGeom prst="triangle">
            <a:avLst/>
          </a:prstGeom>
        </p:spPr>
      </p:pic>
      <p:pic>
        <p:nvPicPr>
          <p:cNvPr id="10" name="9 Imagen" descr="_2NZDmaXmCZYmBm4L3wvGCoWxLg.png"/>
          <p:cNvPicPr>
            <a:picLocks noChangeAspect="1"/>
          </p:cNvPicPr>
          <p:nvPr/>
        </p:nvPicPr>
        <p:blipFill>
          <a:blip r:embed="rId4">
            <a:grayscl/>
            <a:lum bright="40000" contrast="40000"/>
          </a:blip>
          <a:stretch>
            <a:fillRect/>
          </a:stretch>
        </p:blipFill>
        <p:spPr>
          <a:xfrm rot="8631513">
            <a:off x="1728378" y="917586"/>
            <a:ext cx="2857500" cy="2190750"/>
          </a:xfrm>
          <a:prstGeom prst="triangle">
            <a:avLst/>
          </a:prstGeom>
        </p:spPr>
      </p:pic>
      <p:pic>
        <p:nvPicPr>
          <p:cNvPr id="11" name="10 Imagen" descr="_2NZDmaXmCZYmBm4L3wvGCoWxLg.png"/>
          <p:cNvPicPr>
            <a:picLocks noChangeAspect="1"/>
          </p:cNvPicPr>
          <p:nvPr/>
        </p:nvPicPr>
        <p:blipFill>
          <a:blip r:embed="rId4">
            <a:grayscl/>
            <a:lum bright="40000" contrast="40000"/>
          </a:blip>
          <a:stretch>
            <a:fillRect/>
          </a:stretch>
        </p:blipFill>
        <p:spPr>
          <a:xfrm rot="13821380">
            <a:off x="4683964" y="1060828"/>
            <a:ext cx="2857500" cy="2190750"/>
          </a:xfrm>
          <a:prstGeom prst="triangle">
            <a:avLst/>
          </a:prstGeom>
        </p:spPr>
      </p:pic>
      <p:pic>
        <p:nvPicPr>
          <p:cNvPr id="12" name="11 Imagen" descr="_2NZDmaXmCZYmBm4L3wvGCoWxLg.png"/>
          <p:cNvPicPr>
            <a:picLocks noChangeAspect="1"/>
          </p:cNvPicPr>
          <p:nvPr/>
        </p:nvPicPr>
        <p:blipFill>
          <a:blip r:embed="rId4">
            <a:grayscl/>
            <a:lum bright="40000" contrast="40000"/>
          </a:blip>
          <a:stretch>
            <a:fillRect/>
          </a:stretch>
        </p:blipFill>
        <p:spPr>
          <a:xfrm rot="18744304">
            <a:off x="4486945" y="3627227"/>
            <a:ext cx="2857500" cy="2190750"/>
          </a:xfrm>
          <a:prstGeom prst="triangle">
            <a:avLst/>
          </a:prstGeom>
        </p:spPr>
      </p:pic>
      <p:pic>
        <p:nvPicPr>
          <p:cNvPr id="105478" name="Picture 6" descr="Rendered Image"/>
          <p:cNvPicPr>
            <a:picLocks noChangeAspect="1" noChangeArrowheads="1"/>
          </p:cNvPicPr>
          <p:nvPr/>
        </p:nvPicPr>
        <p:blipFill>
          <a:blip r:embed="rId5">
            <a:lum contrast="40000"/>
          </a:blip>
          <a:srcRect/>
          <a:stretch>
            <a:fillRect/>
          </a:stretch>
        </p:blipFill>
        <p:spPr bwMode="auto">
          <a:xfrm rot="20315233">
            <a:off x="5677988" y="4564455"/>
            <a:ext cx="2176828" cy="1382821"/>
          </a:xfrm>
          <a:prstGeom prst="rect">
            <a:avLst/>
          </a:prstGeom>
          <a:noFill/>
        </p:spPr>
      </p:pic>
      <p:sp>
        <p:nvSpPr>
          <p:cNvPr id="14" name="13 Rectángulo"/>
          <p:cNvSpPr/>
          <p:nvPr/>
        </p:nvSpPr>
        <p:spPr>
          <a:xfrm>
            <a:off x="0" y="0"/>
            <a:ext cx="9144000" cy="6858000"/>
          </a:xfrm>
          <a:prstGeom prst="rect">
            <a:avLst/>
          </a:prstGeom>
          <a:gradFill flip="none" rotWithShape="1">
            <a:gsLst>
              <a:gs pos="0">
                <a:schemeClr val="bg2">
                  <a:lumMod val="50000"/>
                </a:schemeClr>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8000">
    <p:sndAc>
      <p:stSnd>
        <p:snd r:embed="rId2" name="Enya - Caribbean Blu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ppt_x"/>
                                          </p:val>
                                        </p:tav>
                                        <p:tav tm="100000">
                                          <p:val>
                                            <p:strVal val="#ppt_x"/>
                                          </p:val>
                                        </p:tav>
                                      </p:tavLst>
                                    </p:anim>
                                    <p:anim calcmode="lin" valueType="num">
                                      <p:cBhvr additive="base">
                                        <p:cTn id="11" dur="5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ppt_x"/>
                                          </p:val>
                                        </p:tav>
                                        <p:tav tm="100000">
                                          <p:val>
                                            <p:strVal val="#ppt_x"/>
                                          </p:val>
                                        </p:tav>
                                      </p:tavLst>
                                    </p:anim>
                                    <p:anim calcmode="lin" valueType="num">
                                      <p:cBhvr additive="base">
                                        <p:cTn id="15" dur="5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1+#ppt_w/2"/>
                                          </p:val>
                                        </p:tav>
                                        <p:tav tm="100000">
                                          <p:val>
                                            <p:strVal val="#ppt_x"/>
                                          </p:val>
                                        </p:tav>
                                      </p:tavLst>
                                    </p:anim>
                                    <p:anim calcmode="lin" valueType="num">
                                      <p:cBhvr additive="base">
                                        <p:cTn id="19" dur="5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0-#ppt_w/2"/>
                                          </p:val>
                                        </p:tav>
                                        <p:tav tm="100000">
                                          <p:val>
                                            <p:strVal val="#ppt_x"/>
                                          </p:val>
                                        </p:tav>
                                      </p:tavLst>
                                    </p:anim>
                                    <p:anim calcmode="lin" valueType="num">
                                      <p:cBhvr additive="base">
                                        <p:cTn id="23" dur="5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3"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1+#ppt_w/2"/>
                                          </p:val>
                                        </p:tav>
                                        <p:tav tm="100000">
                                          <p:val>
                                            <p:strVal val="#ppt_x"/>
                                          </p:val>
                                        </p:tav>
                                      </p:tavLst>
                                    </p:anim>
                                    <p:anim calcmode="lin" valueType="num">
                                      <p:cBhvr additive="base">
                                        <p:cTn id="27" dur="5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1+#ppt_w/2"/>
                                          </p:val>
                                        </p:tav>
                                        <p:tav tm="100000">
                                          <p:val>
                                            <p:strVal val="#ppt_x"/>
                                          </p:val>
                                        </p:tav>
                                      </p:tavLst>
                                    </p:anim>
                                    <p:anim calcmode="lin" valueType="num">
                                      <p:cBhvr additive="base">
                                        <p:cTn id="31" dur="5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0-#ppt_w/2"/>
                                          </p:val>
                                        </p:tav>
                                        <p:tav tm="100000">
                                          <p:val>
                                            <p:strVal val="#ppt_x"/>
                                          </p:val>
                                        </p:tav>
                                      </p:tavLst>
                                    </p:anim>
                                    <p:anim calcmode="lin" valueType="num">
                                      <p:cBhvr additive="base">
                                        <p:cTn id="35" dur="5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9"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0-#ppt_w/2"/>
                                          </p:val>
                                        </p:tav>
                                        <p:tav tm="100000">
                                          <p:val>
                                            <p:strVal val="#ppt_x"/>
                                          </p:val>
                                        </p:tav>
                                      </p:tavLst>
                                    </p:anim>
                                    <p:anim calcmode="lin" valueType="num">
                                      <p:cBhvr additive="base">
                                        <p:cTn id="39" dur="5000" fill="hold"/>
                                        <p:tgtEl>
                                          <p:spTgt spid="12"/>
                                        </p:tgtEl>
                                        <p:attrNameLst>
                                          <p:attrName>ppt_y</p:attrName>
                                        </p:attrNameLst>
                                      </p:cBhvr>
                                      <p:tavLst>
                                        <p:tav tm="0">
                                          <p:val>
                                            <p:strVal val="0-#ppt_h/2"/>
                                          </p:val>
                                        </p:tav>
                                        <p:tav tm="100000">
                                          <p:val>
                                            <p:strVal val="#ppt_y"/>
                                          </p:val>
                                        </p:tav>
                                      </p:tavLst>
                                    </p:anim>
                                  </p:childTnLst>
                                </p:cTn>
                              </p:par>
                              <p:par>
                                <p:cTn id="40" presetID="2" presetClass="exit" presetSubtype="1" fill="hold" nodeType="withEffect">
                                  <p:stCondLst>
                                    <p:cond delay="0"/>
                                  </p:stCondLst>
                                  <p:childTnLst>
                                    <p:anim calcmode="lin" valueType="num">
                                      <p:cBhvr additive="base">
                                        <p:cTn id="41" dur="5000"/>
                                        <p:tgtEl>
                                          <p:spTgt spid="5"/>
                                        </p:tgtEl>
                                        <p:attrNameLst>
                                          <p:attrName>ppt_x</p:attrName>
                                        </p:attrNameLst>
                                      </p:cBhvr>
                                      <p:tavLst>
                                        <p:tav tm="0">
                                          <p:val>
                                            <p:strVal val="ppt_x"/>
                                          </p:val>
                                        </p:tav>
                                        <p:tav tm="100000">
                                          <p:val>
                                            <p:strVal val="ppt_x"/>
                                          </p:val>
                                        </p:tav>
                                      </p:tavLst>
                                    </p:anim>
                                    <p:anim calcmode="lin" valueType="num">
                                      <p:cBhvr additive="base">
                                        <p:cTn id="42" dur="5000"/>
                                        <p:tgtEl>
                                          <p:spTgt spid="5"/>
                                        </p:tgtEl>
                                        <p:attrNameLst>
                                          <p:attrName>ppt_y</p:attrName>
                                        </p:attrNameLst>
                                      </p:cBhvr>
                                      <p:tavLst>
                                        <p:tav tm="0">
                                          <p:val>
                                            <p:strVal val="ppt_y"/>
                                          </p:val>
                                        </p:tav>
                                        <p:tav tm="100000">
                                          <p:val>
                                            <p:strVal val="0-ppt_h/2"/>
                                          </p:val>
                                        </p:tav>
                                      </p:tavLst>
                                    </p:anim>
                                    <p:set>
                                      <p:cBhvr>
                                        <p:cTn id="43" dur="1" fill="hold">
                                          <p:stCondLst>
                                            <p:cond delay="4999"/>
                                          </p:stCondLst>
                                        </p:cTn>
                                        <p:tgtEl>
                                          <p:spTgt spid="5"/>
                                        </p:tgtEl>
                                        <p:attrNameLst>
                                          <p:attrName>style.visibility</p:attrName>
                                        </p:attrNameLst>
                                      </p:cBhvr>
                                      <p:to>
                                        <p:strVal val="hidden"/>
                                      </p:to>
                                    </p:set>
                                  </p:childTnLst>
                                </p:cTn>
                              </p:par>
                              <p:par>
                                <p:cTn id="44" presetID="2" presetClass="exit" presetSubtype="4" fill="hold" nodeType="withEffect">
                                  <p:stCondLst>
                                    <p:cond delay="0"/>
                                  </p:stCondLst>
                                  <p:childTnLst>
                                    <p:anim calcmode="lin" valueType="num">
                                      <p:cBhvr additive="base">
                                        <p:cTn id="45" dur="5000"/>
                                        <p:tgtEl>
                                          <p:spTgt spid="6"/>
                                        </p:tgtEl>
                                        <p:attrNameLst>
                                          <p:attrName>ppt_x</p:attrName>
                                        </p:attrNameLst>
                                      </p:cBhvr>
                                      <p:tavLst>
                                        <p:tav tm="0">
                                          <p:val>
                                            <p:strVal val="ppt_x"/>
                                          </p:val>
                                        </p:tav>
                                        <p:tav tm="100000">
                                          <p:val>
                                            <p:strVal val="ppt_x"/>
                                          </p:val>
                                        </p:tav>
                                      </p:tavLst>
                                    </p:anim>
                                    <p:anim calcmode="lin" valueType="num">
                                      <p:cBhvr additive="base">
                                        <p:cTn id="46" dur="5000"/>
                                        <p:tgtEl>
                                          <p:spTgt spid="6"/>
                                        </p:tgtEl>
                                        <p:attrNameLst>
                                          <p:attrName>ppt_y</p:attrName>
                                        </p:attrNameLst>
                                      </p:cBhvr>
                                      <p:tavLst>
                                        <p:tav tm="0">
                                          <p:val>
                                            <p:strVal val="ppt_y"/>
                                          </p:val>
                                        </p:tav>
                                        <p:tav tm="100000">
                                          <p:val>
                                            <p:strVal val="1+ppt_h/2"/>
                                          </p:val>
                                        </p:tav>
                                      </p:tavLst>
                                    </p:anim>
                                    <p:set>
                                      <p:cBhvr>
                                        <p:cTn id="47" dur="1" fill="hold">
                                          <p:stCondLst>
                                            <p:cond delay="4999"/>
                                          </p:stCondLst>
                                        </p:cTn>
                                        <p:tgtEl>
                                          <p:spTgt spid="6"/>
                                        </p:tgtEl>
                                        <p:attrNameLst>
                                          <p:attrName>style.visibility</p:attrName>
                                        </p:attrNameLst>
                                      </p:cBhvr>
                                      <p:to>
                                        <p:strVal val="hidden"/>
                                      </p:to>
                                    </p:set>
                                  </p:childTnLst>
                                </p:cTn>
                              </p:par>
                              <p:par>
                                <p:cTn id="48" presetID="2" presetClass="exit" presetSubtype="2" fill="hold" nodeType="withEffect">
                                  <p:stCondLst>
                                    <p:cond delay="0"/>
                                  </p:stCondLst>
                                  <p:childTnLst>
                                    <p:anim calcmode="lin" valueType="num">
                                      <p:cBhvr additive="base">
                                        <p:cTn id="49" dur="5000"/>
                                        <p:tgtEl>
                                          <p:spTgt spid="7"/>
                                        </p:tgtEl>
                                        <p:attrNameLst>
                                          <p:attrName>ppt_x</p:attrName>
                                        </p:attrNameLst>
                                      </p:cBhvr>
                                      <p:tavLst>
                                        <p:tav tm="0">
                                          <p:val>
                                            <p:strVal val="ppt_x"/>
                                          </p:val>
                                        </p:tav>
                                        <p:tav tm="100000">
                                          <p:val>
                                            <p:strVal val="1+ppt_w/2"/>
                                          </p:val>
                                        </p:tav>
                                      </p:tavLst>
                                    </p:anim>
                                    <p:anim calcmode="lin" valueType="num">
                                      <p:cBhvr additive="base">
                                        <p:cTn id="50" dur="5000"/>
                                        <p:tgtEl>
                                          <p:spTgt spid="7"/>
                                        </p:tgtEl>
                                        <p:attrNameLst>
                                          <p:attrName>ppt_y</p:attrName>
                                        </p:attrNameLst>
                                      </p:cBhvr>
                                      <p:tavLst>
                                        <p:tav tm="0">
                                          <p:val>
                                            <p:strVal val="ppt_y"/>
                                          </p:val>
                                        </p:tav>
                                        <p:tav tm="100000">
                                          <p:val>
                                            <p:strVal val="ppt_y"/>
                                          </p:val>
                                        </p:tav>
                                      </p:tavLst>
                                    </p:anim>
                                    <p:set>
                                      <p:cBhvr>
                                        <p:cTn id="51" dur="1" fill="hold">
                                          <p:stCondLst>
                                            <p:cond delay="4999"/>
                                          </p:stCondLst>
                                        </p:cTn>
                                        <p:tgtEl>
                                          <p:spTgt spid="7"/>
                                        </p:tgtEl>
                                        <p:attrNameLst>
                                          <p:attrName>style.visibility</p:attrName>
                                        </p:attrNameLst>
                                      </p:cBhvr>
                                      <p:to>
                                        <p:strVal val="hidden"/>
                                      </p:to>
                                    </p:set>
                                  </p:childTnLst>
                                </p:cTn>
                              </p:par>
                              <p:par>
                                <p:cTn id="52" presetID="2" presetClass="exit" presetSubtype="8" fill="hold" nodeType="withEffect">
                                  <p:stCondLst>
                                    <p:cond delay="0"/>
                                  </p:stCondLst>
                                  <p:childTnLst>
                                    <p:anim calcmode="lin" valueType="num">
                                      <p:cBhvr additive="base">
                                        <p:cTn id="53" dur="5000"/>
                                        <p:tgtEl>
                                          <p:spTgt spid="8"/>
                                        </p:tgtEl>
                                        <p:attrNameLst>
                                          <p:attrName>ppt_x</p:attrName>
                                        </p:attrNameLst>
                                      </p:cBhvr>
                                      <p:tavLst>
                                        <p:tav tm="0">
                                          <p:val>
                                            <p:strVal val="ppt_x"/>
                                          </p:val>
                                        </p:tav>
                                        <p:tav tm="100000">
                                          <p:val>
                                            <p:strVal val="0-ppt_w/2"/>
                                          </p:val>
                                        </p:tav>
                                      </p:tavLst>
                                    </p:anim>
                                    <p:anim calcmode="lin" valueType="num">
                                      <p:cBhvr additive="base">
                                        <p:cTn id="54" dur="5000"/>
                                        <p:tgtEl>
                                          <p:spTgt spid="8"/>
                                        </p:tgtEl>
                                        <p:attrNameLst>
                                          <p:attrName>ppt_y</p:attrName>
                                        </p:attrNameLst>
                                      </p:cBhvr>
                                      <p:tavLst>
                                        <p:tav tm="0">
                                          <p:val>
                                            <p:strVal val="ppt_y"/>
                                          </p:val>
                                        </p:tav>
                                        <p:tav tm="100000">
                                          <p:val>
                                            <p:strVal val="ppt_y"/>
                                          </p:val>
                                        </p:tav>
                                      </p:tavLst>
                                    </p:anim>
                                    <p:set>
                                      <p:cBhvr>
                                        <p:cTn id="55" dur="1" fill="hold">
                                          <p:stCondLst>
                                            <p:cond delay="4999"/>
                                          </p:stCondLst>
                                        </p:cTn>
                                        <p:tgtEl>
                                          <p:spTgt spid="8"/>
                                        </p:tgtEl>
                                        <p:attrNameLst>
                                          <p:attrName>style.visibility</p:attrName>
                                        </p:attrNameLst>
                                      </p:cBhvr>
                                      <p:to>
                                        <p:strVal val="hidden"/>
                                      </p:to>
                                    </p:set>
                                  </p:childTnLst>
                                </p:cTn>
                              </p:par>
                              <p:par>
                                <p:cTn id="56" presetID="2" presetClass="exit" presetSubtype="3" fill="hold" nodeType="withEffect">
                                  <p:stCondLst>
                                    <p:cond delay="0"/>
                                  </p:stCondLst>
                                  <p:childTnLst>
                                    <p:anim calcmode="lin" valueType="num">
                                      <p:cBhvr additive="base">
                                        <p:cTn id="57" dur="5000"/>
                                        <p:tgtEl>
                                          <p:spTgt spid="9"/>
                                        </p:tgtEl>
                                        <p:attrNameLst>
                                          <p:attrName>ppt_x</p:attrName>
                                        </p:attrNameLst>
                                      </p:cBhvr>
                                      <p:tavLst>
                                        <p:tav tm="0">
                                          <p:val>
                                            <p:strVal val="ppt_x"/>
                                          </p:val>
                                        </p:tav>
                                        <p:tav tm="100000">
                                          <p:val>
                                            <p:strVal val="1+ppt_w/2"/>
                                          </p:val>
                                        </p:tav>
                                      </p:tavLst>
                                    </p:anim>
                                    <p:anim calcmode="lin" valueType="num">
                                      <p:cBhvr additive="base">
                                        <p:cTn id="58" dur="5000"/>
                                        <p:tgtEl>
                                          <p:spTgt spid="9"/>
                                        </p:tgtEl>
                                        <p:attrNameLst>
                                          <p:attrName>ppt_y</p:attrName>
                                        </p:attrNameLst>
                                      </p:cBhvr>
                                      <p:tavLst>
                                        <p:tav tm="0">
                                          <p:val>
                                            <p:strVal val="ppt_y"/>
                                          </p:val>
                                        </p:tav>
                                        <p:tav tm="100000">
                                          <p:val>
                                            <p:strVal val="0-ppt_h/2"/>
                                          </p:val>
                                        </p:tav>
                                      </p:tavLst>
                                    </p:anim>
                                    <p:set>
                                      <p:cBhvr>
                                        <p:cTn id="59" dur="1" fill="hold">
                                          <p:stCondLst>
                                            <p:cond delay="4999"/>
                                          </p:stCondLst>
                                        </p:cTn>
                                        <p:tgtEl>
                                          <p:spTgt spid="9"/>
                                        </p:tgtEl>
                                        <p:attrNameLst>
                                          <p:attrName>style.visibility</p:attrName>
                                        </p:attrNameLst>
                                      </p:cBhvr>
                                      <p:to>
                                        <p:strVal val="hidden"/>
                                      </p:to>
                                    </p:set>
                                  </p:childTnLst>
                                </p:cTn>
                              </p:par>
                              <p:par>
                                <p:cTn id="60" presetID="2" presetClass="exit" presetSubtype="6" fill="hold" nodeType="withEffect">
                                  <p:stCondLst>
                                    <p:cond delay="0"/>
                                  </p:stCondLst>
                                  <p:childTnLst>
                                    <p:anim calcmode="lin" valueType="num">
                                      <p:cBhvr additive="base">
                                        <p:cTn id="61" dur="5000"/>
                                        <p:tgtEl>
                                          <p:spTgt spid="10"/>
                                        </p:tgtEl>
                                        <p:attrNameLst>
                                          <p:attrName>ppt_x</p:attrName>
                                        </p:attrNameLst>
                                      </p:cBhvr>
                                      <p:tavLst>
                                        <p:tav tm="0">
                                          <p:val>
                                            <p:strVal val="ppt_x"/>
                                          </p:val>
                                        </p:tav>
                                        <p:tav tm="100000">
                                          <p:val>
                                            <p:strVal val="1+ppt_w/2"/>
                                          </p:val>
                                        </p:tav>
                                      </p:tavLst>
                                    </p:anim>
                                    <p:anim calcmode="lin" valueType="num">
                                      <p:cBhvr additive="base">
                                        <p:cTn id="62" dur="5000"/>
                                        <p:tgtEl>
                                          <p:spTgt spid="10"/>
                                        </p:tgtEl>
                                        <p:attrNameLst>
                                          <p:attrName>ppt_y</p:attrName>
                                        </p:attrNameLst>
                                      </p:cBhvr>
                                      <p:tavLst>
                                        <p:tav tm="0">
                                          <p:val>
                                            <p:strVal val="ppt_y"/>
                                          </p:val>
                                        </p:tav>
                                        <p:tav tm="100000">
                                          <p:val>
                                            <p:strVal val="1+ppt_h/2"/>
                                          </p:val>
                                        </p:tav>
                                      </p:tavLst>
                                    </p:anim>
                                    <p:set>
                                      <p:cBhvr>
                                        <p:cTn id="63" dur="1" fill="hold">
                                          <p:stCondLst>
                                            <p:cond delay="4999"/>
                                          </p:stCondLst>
                                        </p:cTn>
                                        <p:tgtEl>
                                          <p:spTgt spid="10"/>
                                        </p:tgtEl>
                                        <p:attrNameLst>
                                          <p:attrName>style.visibility</p:attrName>
                                        </p:attrNameLst>
                                      </p:cBhvr>
                                      <p:to>
                                        <p:strVal val="hidden"/>
                                      </p:to>
                                    </p:set>
                                  </p:childTnLst>
                                </p:cTn>
                              </p:par>
                              <p:par>
                                <p:cTn id="64" presetID="2" presetClass="exit" presetSubtype="12" fill="hold" nodeType="withEffect">
                                  <p:stCondLst>
                                    <p:cond delay="0"/>
                                  </p:stCondLst>
                                  <p:childTnLst>
                                    <p:anim calcmode="lin" valueType="num">
                                      <p:cBhvr additive="base">
                                        <p:cTn id="65" dur="5000"/>
                                        <p:tgtEl>
                                          <p:spTgt spid="11"/>
                                        </p:tgtEl>
                                        <p:attrNameLst>
                                          <p:attrName>ppt_x</p:attrName>
                                        </p:attrNameLst>
                                      </p:cBhvr>
                                      <p:tavLst>
                                        <p:tav tm="0">
                                          <p:val>
                                            <p:strVal val="ppt_x"/>
                                          </p:val>
                                        </p:tav>
                                        <p:tav tm="100000">
                                          <p:val>
                                            <p:strVal val="0-ppt_w/2"/>
                                          </p:val>
                                        </p:tav>
                                      </p:tavLst>
                                    </p:anim>
                                    <p:anim calcmode="lin" valueType="num">
                                      <p:cBhvr additive="base">
                                        <p:cTn id="66" dur="5000"/>
                                        <p:tgtEl>
                                          <p:spTgt spid="11"/>
                                        </p:tgtEl>
                                        <p:attrNameLst>
                                          <p:attrName>ppt_y</p:attrName>
                                        </p:attrNameLst>
                                      </p:cBhvr>
                                      <p:tavLst>
                                        <p:tav tm="0">
                                          <p:val>
                                            <p:strVal val="ppt_y"/>
                                          </p:val>
                                        </p:tav>
                                        <p:tav tm="100000">
                                          <p:val>
                                            <p:strVal val="1+ppt_h/2"/>
                                          </p:val>
                                        </p:tav>
                                      </p:tavLst>
                                    </p:anim>
                                    <p:set>
                                      <p:cBhvr>
                                        <p:cTn id="67" dur="1" fill="hold">
                                          <p:stCondLst>
                                            <p:cond delay="4999"/>
                                          </p:stCondLst>
                                        </p:cTn>
                                        <p:tgtEl>
                                          <p:spTgt spid="11"/>
                                        </p:tgtEl>
                                        <p:attrNameLst>
                                          <p:attrName>style.visibility</p:attrName>
                                        </p:attrNameLst>
                                      </p:cBhvr>
                                      <p:to>
                                        <p:strVal val="hidden"/>
                                      </p:to>
                                    </p:set>
                                  </p:childTnLst>
                                </p:cTn>
                              </p:par>
                              <p:par>
                                <p:cTn id="68" presetID="2" presetClass="exit" presetSubtype="9" fill="hold" nodeType="withEffect">
                                  <p:stCondLst>
                                    <p:cond delay="0"/>
                                  </p:stCondLst>
                                  <p:childTnLst>
                                    <p:anim calcmode="lin" valueType="num">
                                      <p:cBhvr additive="base">
                                        <p:cTn id="69" dur="5000"/>
                                        <p:tgtEl>
                                          <p:spTgt spid="12"/>
                                        </p:tgtEl>
                                        <p:attrNameLst>
                                          <p:attrName>ppt_x</p:attrName>
                                        </p:attrNameLst>
                                      </p:cBhvr>
                                      <p:tavLst>
                                        <p:tav tm="0">
                                          <p:val>
                                            <p:strVal val="ppt_x"/>
                                          </p:val>
                                        </p:tav>
                                        <p:tav tm="100000">
                                          <p:val>
                                            <p:strVal val="0-ppt_w/2"/>
                                          </p:val>
                                        </p:tav>
                                      </p:tavLst>
                                    </p:anim>
                                    <p:anim calcmode="lin" valueType="num">
                                      <p:cBhvr additive="base">
                                        <p:cTn id="70" dur="5000"/>
                                        <p:tgtEl>
                                          <p:spTgt spid="12"/>
                                        </p:tgtEl>
                                        <p:attrNameLst>
                                          <p:attrName>ppt_y</p:attrName>
                                        </p:attrNameLst>
                                      </p:cBhvr>
                                      <p:tavLst>
                                        <p:tav tm="0">
                                          <p:val>
                                            <p:strVal val="ppt_y"/>
                                          </p:val>
                                        </p:tav>
                                        <p:tav tm="100000">
                                          <p:val>
                                            <p:strVal val="0-ppt_h/2"/>
                                          </p:val>
                                        </p:tav>
                                      </p:tavLst>
                                    </p:anim>
                                    <p:set>
                                      <p:cBhvr>
                                        <p:cTn id="71" dur="1" fill="hold">
                                          <p:stCondLst>
                                            <p:cond delay="4999"/>
                                          </p:stCondLst>
                                        </p:cTn>
                                        <p:tgtEl>
                                          <p:spTgt spid="12"/>
                                        </p:tgtEl>
                                        <p:attrNameLst>
                                          <p:attrName>style.visibility</p:attrName>
                                        </p:attrNameLst>
                                      </p:cBhvr>
                                      <p:to>
                                        <p:strVal val="hidden"/>
                                      </p:to>
                                    </p:set>
                                  </p:childTnLst>
                                </p:cTn>
                              </p:par>
                              <p:par>
                                <p:cTn id="72" presetID="23" presetClass="entr" presetSubtype="288" fill="hold" nodeType="withEffect">
                                  <p:stCondLst>
                                    <p:cond delay="0"/>
                                  </p:stCondLst>
                                  <p:childTnLst>
                                    <p:set>
                                      <p:cBhvr>
                                        <p:cTn id="73" dur="1" fill="hold">
                                          <p:stCondLst>
                                            <p:cond delay="0"/>
                                          </p:stCondLst>
                                        </p:cTn>
                                        <p:tgtEl>
                                          <p:spTgt spid="4"/>
                                        </p:tgtEl>
                                        <p:attrNameLst>
                                          <p:attrName>style.visibility</p:attrName>
                                        </p:attrNameLst>
                                      </p:cBhvr>
                                      <p:to>
                                        <p:strVal val="visible"/>
                                      </p:to>
                                    </p:set>
                                    <p:anim calcmode="lin" valueType="num">
                                      <p:cBhvr>
                                        <p:cTn id="74" dur="5000" fill="hold"/>
                                        <p:tgtEl>
                                          <p:spTgt spid="4"/>
                                        </p:tgtEl>
                                        <p:attrNameLst>
                                          <p:attrName>ppt_w</p:attrName>
                                        </p:attrNameLst>
                                      </p:cBhvr>
                                      <p:tavLst>
                                        <p:tav tm="0">
                                          <p:val>
                                            <p:strVal val="4/3*#ppt_w"/>
                                          </p:val>
                                        </p:tav>
                                        <p:tav tm="100000">
                                          <p:val>
                                            <p:strVal val="#ppt_w"/>
                                          </p:val>
                                        </p:tav>
                                      </p:tavLst>
                                    </p:anim>
                                    <p:anim calcmode="lin" valueType="num">
                                      <p:cBhvr>
                                        <p:cTn id="75" dur="5000" fill="hold"/>
                                        <p:tgtEl>
                                          <p:spTgt spid="4"/>
                                        </p:tgtEl>
                                        <p:attrNameLst>
                                          <p:attrName>ppt_h</p:attrName>
                                        </p:attrNameLst>
                                      </p:cBhvr>
                                      <p:tavLst>
                                        <p:tav tm="0">
                                          <p:val>
                                            <p:strVal val="4/3*#ppt_h"/>
                                          </p:val>
                                        </p:tav>
                                        <p:tav tm="100000">
                                          <p:val>
                                            <p:strVal val="#ppt_h"/>
                                          </p:val>
                                        </p:tav>
                                      </p:tavLst>
                                    </p:anim>
                                  </p:childTnLst>
                                </p:cTn>
                              </p:par>
                              <p:par>
                                <p:cTn id="76" presetID="10" presetClass="entr" presetSubtype="0" fill="hold" nodeType="withEffect">
                                  <p:stCondLst>
                                    <p:cond delay="0"/>
                                  </p:stCondLst>
                                  <p:childTnLst>
                                    <p:set>
                                      <p:cBhvr>
                                        <p:cTn id="77" dur="1" fill="hold">
                                          <p:stCondLst>
                                            <p:cond delay="0"/>
                                          </p:stCondLst>
                                        </p:cTn>
                                        <p:tgtEl>
                                          <p:spTgt spid="4"/>
                                        </p:tgtEl>
                                        <p:attrNameLst>
                                          <p:attrName>style.visibility</p:attrName>
                                        </p:attrNameLst>
                                      </p:cBhvr>
                                      <p:to>
                                        <p:strVal val="visible"/>
                                      </p:to>
                                    </p:set>
                                    <p:animEffect transition="in" filter="fade">
                                      <p:cBhvr>
                                        <p:cTn id="78" dur="5000"/>
                                        <p:tgtEl>
                                          <p:spTgt spid="4"/>
                                        </p:tgtEl>
                                      </p:cBhvr>
                                    </p:animEffect>
                                  </p:childTnLst>
                                </p:cTn>
                              </p:par>
                            </p:childTnLst>
                          </p:cTn>
                        </p:par>
                        <p:par>
                          <p:cTn id="79" fill="hold">
                            <p:stCondLst>
                              <p:cond delay="5000"/>
                            </p:stCondLst>
                            <p:childTnLst>
                              <p:par>
                                <p:cTn id="80" presetID="15" presetClass="entr" presetSubtype="0" fill="hold" nodeType="afterEffect">
                                  <p:stCondLst>
                                    <p:cond delay="0"/>
                                  </p:stCondLst>
                                  <p:childTnLst>
                                    <p:set>
                                      <p:cBhvr>
                                        <p:cTn id="81" dur="1" fill="hold">
                                          <p:stCondLst>
                                            <p:cond delay="0"/>
                                          </p:stCondLst>
                                        </p:cTn>
                                        <p:tgtEl>
                                          <p:spTgt spid="105478"/>
                                        </p:tgtEl>
                                        <p:attrNameLst>
                                          <p:attrName>style.visibility</p:attrName>
                                        </p:attrNameLst>
                                      </p:cBhvr>
                                      <p:to>
                                        <p:strVal val="visible"/>
                                      </p:to>
                                    </p:set>
                                    <p:anim calcmode="lin" valueType="num">
                                      <p:cBhvr>
                                        <p:cTn id="82" dur="2000" fill="hold"/>
                                        <p:tgtEl>
                                          <p:spTgt spid="105478"/>
                                        </p:tgtEl>
                                        <p:attrNameLst>
                                          <p:attrName>ppt_w</p:attrName>
                                        </p:attrNameLst>
                                      </p:cBhvr>
                                      <p:tavLst>
                                        <p:tav tm="0">
                                          <p:val>
                                            <p:fltVal val="0"/>
                                          </p:val>
                                        </p:tav>
                                        <p:tav tm="100000">
                                          <p:val>
                                            <p:strVal val="#ppt_w"/>
                                          </p:val>
                                        </p:tav>
                                      </p:tavLst>
                                    </p:anim>
                                    <p:anim calcmode="lin" valueType="num">
                                      <p:cBhvr>
                                        <p:cTn id="83" dur="2000" fill="hold"/>
                                        <p:tgtEl>
                                          <p:spTgt spid="105478"/>
                                        </p:tgtEl>
                                        <p:attrNameLst>
                                          <p:attrName>ppt_h</p:attrName>
                                        </p:attrNameLst>
                                      </p:cBhvr>
                                      <p:tavLst>
                                        <p:tav tm="0">
                                          <p:val>
                                            <p:fltVal val="0"/>
                                          </p:val>
                                        </p:tav>
                                        <p:tav tm="100000">
                                          <p:val>
                                            <p:strVal val="#ppt_h"/>
                                          </p:val>
                                        </p:tav>
                                      </p:tavLst>
                                    </p:anim>
                                    <p:anim calcmode="lin" valueType="num">
                                      <p:cBhvr>
                                        <p:cTn id="84" dur="2000" fill="hold"/>
                                        <p:tgtEl>
                                          <p:spTgt spid="105478"/>
                                        </p:tgtEl>
                                        <p:attrNameLst>
                                          <p:attrName>ppt_x</p:attrName>
                                        </p:attrNameLst>
                                      </p:cBhvr>
                                      <p:tavLst>
                                        <p:tav tm="0" fmla="#ppt_x+(cos(-2*pi*(1-$))*-#ppt_x-sin(-2*pi*(1-$))*(1-#ppt_y))*(1-$)">
                                          <p:val>
                                            <p:fltVal val="0"/>
                                          </p:val>
                                        </p:tav>
                                        <p:tav tm="100000">
                                          <p:val>
                                            <p:fltVal val="1"/>
                                          </p:val>
                                        </p:tav>
                                      </p:tavLst>
                                    </p:anim>
                                    <p:anim calcmode="lin" valueType="num">
                                      <p:cBhvr>
                                        <p:cTn id="85" dur="2000" fill="hold"/>
                                        <p:tgtEl>
                                          <p:spTgt spid="105478"/>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79.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277</Words>
  <Application>Microsoft Office PowerPoint</Application>
  <PresentationFormat>Presentación en pantalla (4:3)</PresentationFormat>
  <Paragraphs>55</Paragraphs>
  <Slides>79</Slides>
  <Notes>9</Notes>
  <HiddenSlides>0</HiddenSlides>
  <MMClips>1</MMClips>
  <ScaleCrop>false</ScaleCrop>
  <HeadingPairs>
    <vt:vector size="4" baseType="variant">
      <vt:variant>
        <vt:lpstr>Tema</vt:lpstr>
      </vt:variant>
      <vt:variant>
        <vt:i4>2</vt:i4>
      </vt:variant>
      <vt:variant>
        <vt:lpstr>Títulos de diapositiva</vt:lpstr>
      </vt:variant>
      <vt:variant>
        <vt:i4>79</vt:i4>
      </vt:variant>
    </vt:vector>
  </HeadingPairs>
  <TitlesOfParts>
    <vt:vector size="81"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121</cp:revision>
  <dcterms:created xsi:type="dcterms:W3CDTF">2014-10-22T22:50:45Z</dcterms:created>
  <dcterms:modified xsi:type="dcterms:W3CDTF">2014-10-24T22:07:37Z</dcterms:modified>
</cp:coreProperties>
</file>