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269" r:id="rId3"/>
    <p:sldId id="326" r:id="rId4"/>
    <p:sldId id="320" r:id="rId5"/>
    <p:sldId id="261" r:id="rId6"/>
    <p:sldId id="287" r:id="rId7"/>
    <p:sldId id="288" r:id="rId8"/>
    <p:sldId id="280" r:id="rId9"/>
    <p:sldId id="281" r:id="rId10"/>
    <p:sldId id="327" r:id="rId11"/>
    <p:sldId id="289" r:id="rId12"/>
    <p:sldId id="290" r:id="rId13"/>
    <p:sldId id="291" r:id="rId14"/>
    <p:sldId id="276" r:id="rId15"/>
    <p:sldId id="338" r:id="rId16"/>
    <p:sldId id="273" r:id="rId17"/>
    <p:sldId id="328" r:id="rId18"/>
    <p:sldId id="271" r:id="rId19"/>
    <p:sldId id="299" r:id="rId20"/>
    <p:sldId id="300" r:id="rId21"/>
    <p:sldId id="301" r:id="rId22"/>
    <p:sldId id="275" r:id="rId23"/>
    <p:sldId id="329" r:id="rId24"/>
    <p:sldId id="277" r:id="rId25"/>
    <p:sldId id="274" r:id="rId26"/>
    <p:sldId id="282" r:id="rId27"/>
    <p:sldId id="283" r:id="rId28"/>
    <p:sldId id="285" r:id="rId29"/>
    <p:sldId id="330" r:id="rId30"/>
    <p:sldId id="311" r:id="rId31"/>
    <p:sldId id="321" r:id="rId32"/>
    <p:sldId id="312" r:id="rId33"/>
    <p:sldId id="278" r:id="rId34"/>
    <p:sldId id="279" r:id="rId35"/>
    <p:sldId id="331" r:id="rId36"/>
    <p:sldId id="286" r:id="rId37"/>
    <p:sldId id="292" r:id="rId38"/>
    <p:sldId id="293" r:id="rId39"/>
    <p:sldId id="294" r:id="rId40"/>
    <p:sldId id="295" r:id="rId41"/>
    <p:sldId id="332" r:id="rId42"/>
    <p:sldId id="296" r:id="rId43"/>
    <p:sldId id="297" r:id="rId44"/>
    <p:sldId id="298" r:id="rId45"/>
    <p:sldId id="302" r:id="rId46"/>
    <p:sldId id="304" r:id="rId47"/>
    <p:sldId id="333" r:id="rId48"/>
    <p:sldId id="305" r:id="rId49"/>
    <p:sldId id="306" r:id="rId50"/>
    <p:sldId id="303" r:id="rId51"/>
    <p:sldId id="307" r:id="rId52"/>
    <p:sldId id="308" r:id="rId53"/>
    <p:sldId id="334" r:id="rId54"/>
    <p:sldId id="309" r:id="rId55"/>
    <p:sldId id="310" r:id="rId56"/>
    <p:sldId id="313" r:id="rId57"/>
    <p:sldId id="314" r:id="rId58"/>
    <p:sldId id="315" r:id="rId59"/>
    <p:sldId id="335" r:id="rId60"/>
    <p:sldId id="316" r:id="rId61"/>
    <p:sldId id="317" r:id="rId62"/>
    <p:sldId id="319" r:id="rId63"/>
    <p:sldId id="336" r:id="rId64"/>
    <p:sldId id="318" r:id="rId65"/>
    <p:sldId id="337" r:id="rId66"/>
    <p:sldId id="257" r:id="rId67"/>
    <p:sldId id="339"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566" y="-606"/>
      </p:cViewPr>
      <p:guideLst>
        <p:guide orient="horz" pos="2160"/>
        <p:guide pos="2880"/>
      </p:guideLst>
    </p:cSldViewPr>
  </p:slideViewPr>
  <p:notesTextViewPr>
    <p:cViewPr>
      <p:scale>
        <a:sx n="1" d="1"/>
        <a:sy n="1" d="1"/>
      </p:scale>
      <p:origin x="0" y="0"/>
    </p:cViewPr>
  </p:notesTextViewPr>
  <p:sorterViewPr>
    <p:cViewPr>
      <p:scale>
        <a:sx n="100" d="100"/>
        <a:sy n="100" d="100"/>
      </p:scale>
      <p:origin x="0" y="1746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8A351C-2FF3-4A11-B112-7ADD94A59C1C}" type="datetimeFigureOut">
              <a:rPr lang="es-ES" smtClean="0"/>
              <a:t>22/07/2021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CBF2D4-D0B5-4FD7-B5B4-47762D740845}" type="slidenum">
              <a:rPr lang="es-ES" smtClean="0"/>
              <a:t>‹Nº›</a:t>
            </a:fld>
            <a:endParaRPr lang="es-ES"/>
          </a:p>
        </p:txBody>
      </p:sp>
    </p:spTree>
    <p:extLst>
      <p:ext uri="{BB962C8B-B14F-4D97-AF65-F5344CB8AC3E}">
        <p14:creationId xmlns:p14="http://schemas.microsoft.com/office/powerpoint/2010/main" val="2738976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05B0CCA-123B-42B6-B1CE-9AF67A443FFF}" type="slidenum">
              <a:rPr lang="fr-CH"/>
              <a:pPr eaLnBrk="1" hangingPunct="1"/>
              <a:t>5</a:t>
            </a:fld>
            <a:endParaRPr lang="fr-CH"/>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0081734-6F0B-4103-827F-A5EBCB7954F5}" type="slidenum">
              <a:rPr lang="fr-CH"/>
              <a:pPr eaLnBrk="1" hangingPunct="1"/>
              <a:t>6</a:t>
            </a:fld>
            <a:endParaRPr lang="fr-CH"/>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04900CF-456C-4DC9-8A79-E639C0F07D2E}" type="slidenum">
              <a:rPr lang="fr-CH"/>
              <a:pPr eaLnBrk="1" hangingPunct="1"/>
              <a:t>7</a:t>
            </a:fld>
            <a:endParaRPr lang="fr-CH"/>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B1E50C3-EEB2-452D-BA84-FB1E958C9220}" type="slidenum">
              <a:rPr lang="fr-CH"/>
              <a:pPr eaLnBrk="1" hangingPunct="1"/>
              <a:t>8</a:t>
            </a:fld>
            <a:endParaRPr lang="fr-CH"/>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9</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662ACBC-E016-4C60-8016-113FF69301B3}" type="slidenum">
              <a:rPr lang="fr-CH"/>
              <a:pPr eaLnBrk="1" hangingPunct="1"/>
              <a:t>10</a:t>
            </a:fld>
            <a:endParaRPr lang="fr-CH"/>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B27FE3C-B852-45FB-B0CD-03F3F1F5C810}" type="slidenum">
              <a:rPr lang="fr-CH"/>
              <a:pPr eaLnBrk="1" hangingPunct="1"/>
              <a:t>11</a:t>
            </a:fld>
            <a:endParaRPr lang="fr-CH"/>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A6DFA16-9DA3-4077-93AA-C83299E45C56}" type="slidenum">
              <a:rPr lang="fr-CH"/>
              <a:pPr eaLnBrk="1" hangingPunct="1"/>
              <a:t>12</a:t>
            </a:fld>
            <a:endParaRPr lang="fr-CH"/>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58899A7-B7CD-45CF-803E-09442C59870C}" type="slidenum">
              <a:rPr lang="fr-CH"/>
              <a:pPr eaLnBrk="1" hangingPunct="1"/>
              <a:t>13</a:t>
            </a:fld>
            <a:endParaRPr lang="fr-CH"/>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A84B702-8C7F-4705-B98F-24A66960703E}" type="slidenum">
              <a:rPr lang="fr-CH"/>
              <a:pPr eaLnBrk="1" hangingPunct="1"/>
              <a:t>15</a:t>
            </a:fld>
            <a:endParaRPr lang="fr-CH"/>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185B28B-BBCF-4C75-B977-F4FEC6068FE9}" type="slidenum">
              <a:rPr lang="fr-CH"/>
              <a:pPr eaLnBrk="1" hangingPunct="1"/>
              <a:t>17</a:t>
            </a:fld>
            <a:endParaRPr lang="fr-CH"/>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A1EF147-451E-431F-B6C4-CBF65B151244}" type="slidenum">
              <a:rPr lang="fr-CH"/>
              <a:pPr eaLnBrk="1" hangingPunct="1"/>
              <a:t>18</a:t>
            </a:fld>
            <a:endParaRPr lang="fr-CH"/>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F1D987B-6728-45A4-83F9-CCC43182DA89}" type="slidenum">
              <a:rPr lang="fr-CH"/>
              <a:pPr eaLnBrk="1" hangingPunct="1"/>
              <a:t>19</a:t>
            </a:fld>
            <a:endParaRPr lang="fr-CH"/>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5DC166B-4247-431C-9410-1A4D4D1247DF}" type="slidenum">
              <a:rPr lang="fr-CH"/>
              <a:pPr eaLnBrk="1" hangingPunct="1"/>
              <a:t>20</a:t>
            </a:fld>
            <a:endParaRPr lang="fr-CH"/>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C8B8AED-5654-4F4F-BC64-904962E89CC9}" type="slidenum">
              <a:rPr lang="fr-CH"/>
              <a:pPr eaLnBrk="1" hangingPunct="1"/>
              <a:t>21</a:t>
            </a:fld>
            <a:endParaRPr lang="fr-CH"/>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1ED1FEC-4E1D-4DDF-98CF-F77353C6F2E5}" type="slidenum">
              <a:rPr lang="fr-CH"/>
              <a:pPr eaLnBrk="1" hangingPunct="1"/>
              <a:t>25</a:t>
            </a:fld>
            <a:endParaRPr lang="fr-CH"/>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8EA294B-B338-4C91-94FE-16AD132F8E63}" type="slidenum">
              <a:rPr lang="fr-CH"/>
              <a:pPr eaLnBrk="1" hangingPunct="1"/>
              <a:t>26</a:t>
            </a:fld>
            <a:endParaRPr lang="fr-CH"/>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7F7B967-A70F-45EB-98C8-70F95DB398E7}" type="slidenum">
              <a:rPr lang="fr-CH"/>
              <a:pPr eaLnBrk="1" hangingPunct="1"/>
              <a:t>27</a:t>
            </a:fld>
            <a:endParaRPr lang="fr-CH"/>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37A297B-4D2E-4C19-BF8A-1D250BAD493B}" type="slidenum">
              <a:rPr lang="fr-CH"/>
              <a:pPr eaLnBrk="1" hangingPunct="1"/>
              <a:t>29</a:t>
            </a:fld>
            <a:endParaRPr lang="fr-CH"/>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346F0C7-D8E5-4FE7-B61F-3D84B19F14FB}" type="slidenum">
              <a:rPr lang="fr-CH"/>
              <a:pPr eaLnBrk="1" hangingPunct="1"/>
              <a:t>31</a:t>
            </a:fld>
            <a:endParaRPr lang="fr-CH"/>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D57A7A0-CA72-4A11-8214-98DFD1AF7ED6}" type="slidenum">
              <a:rPr lang="fr-CH"/>
              <a:pPr eaLnBrk="1" hangingPunct="1"/>
              <a:t>32</a:t>
            </a:fld>
            <a:endParaRPr lang="fr-CH"/>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FE1C315-77E4-406D-9D5E-F3A6083673BB}" type="slidenum">
              <a:rPr lang="fr-CH"/>
              <a:pPr eaLnBrk="1" hangingPunct="1"/>
              <a:t>33</a:t>
            </a:fld>
            <a:endParaRPr lang="fr-CH"/>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5AA000C-C9EE-415F-8CD7-ABEAA7F01C82}" type="slidenum">
              <a:rPr lang="fr-CH"/>
              <a:pPr eaLnBrk="1" hangingPunct="1"/>
              <a:t>35</a:t>
            </a:fld>
            <a:endParaRPr lang="fr-CH"/>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3D9998F-BFD7-4754-8759-3FF9528F9E48}" type="slidenum">
              <a:rPr lang="fr-CH"/>
              <a:pPr eaLnBrk="1" hangingPunct="1"/>
              <a:t>36</a:t>
            </a:fld>
            <a:endParaRPr lang="fr-CH"/>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AC93D10-1177-448A-84E2-76FF879884B6}" type="slidenum">
              <a:rPr lang="fr-CH"/>
              <a:pPr eaLnBrk="1" hangingPunct="1"/>
              <a:t>37</a:t>
            </a:fld>
            <a:endParaRPr lang="fr-CH"/>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75F3674-DFD3-4190-860F-235DA4DA20B4}" type="slidenum">
              <a:rPr lang="fr-CH"/>
              <a:pPr eaLnBrk="1" hangingPunct="1"/>
              <a:t>38</a:t>
            </a:fld>
            <a:endParaRPr lang="fr-CH"/>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83C8C60-CE60-4E56-86F7-0DE2650094B0}" type="slidenum">
              <a:rPr lang="fr-CH"/>
              <a:pPr eaLnBrk="1" hangingPunct="1"/>
              <a:t>39</a:t>
            </a:fld>
            <a:endParaRPr lang="fr-CH"/>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C3144C6-9857-498D-8837-0A1C1053F2A8}" type="slidenum">
              <a:rPr lang="fr-CH"/>
              <a:pPr eaLnBrk="1" hangingPunct="1"/>
              <a:t>41</a:t>
            </a:fld>
            <a:endParaRPr lang="fr-CH"/>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D6D9078-A193-47FE-AFD9-915714F0B8AC}" type="slidenum">
              <a:rPr lang="fr-CH"/>
              <a:pPr eaLnBrk="1" hangingPunct="1"/>
              <a:t>42</a:t>
            </a:fld>
            <a:endParaRPr lang="fr-CH"/>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B22E75C-B490-463B-9756-9B93043B4FBA}" type="slidenum">
              <a:rPr lang="fr-CH"/>
              <a:pPr eaLnBrk="1" hangingPunct="1"/>
              <a:t>43</a:t>
            </a:fld>
            <a:endParaRPr lang="fr-CH"/>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716BBE6-D1AB-43B3-AFC9-58D5BA81F0C3}" type="slidenum">
              <a:rPr lang="fr-CH"/>
              <a:pPr eaLnBrk="1" hangingPunct="1"/>
              <a:t>44</a:t>
            </a:fld>
            <a:endParaRPr lang="fr-CH"/>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80B36ED-E31F-4BA7-9305-D8BEBABBCF9A}" type="slidenum">
              <a:rPr lang="fr-CH"/>
              <a:pPr eaLnBrk="1" hangingPunct="1"/>
              <a:t>45</a:t>
            </a:fld>
            <a:endParaRPr lang="fr-CH"/>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EDC877F-039D-4140-9398-DE19A9F260A9}" type="slidenum">
              <a:rPr lang="fr-CH"/>
              <a:pPr eaLnBrk="1" hangingPunct="1"/>
              <a:t>47</a:t>
            </a:fld>
            <a:endParaRPr lang="fr-CH"/>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5D5BBD8-30A1-48B0-B996-12D6F70BF5AF}" type="slidenum">
              <a:rPr lang="fr-CH"/>
              <a:pPr eaLnBrk="1" hangingPunct="1"/>
              <a:t>48</a:t>
            </a:fld>
            <a:endParaRPr lang="fr-CH"/>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452D14F-13A9-4152-B7DB-DD9F0A679C54}" type="slidenum">
              <a:rPr lang="fr-CH"/>
              <a:pPr eaLnBrk="1" hangingPunct="1"/>
              <a:t>49</a:t>
            </a:fld>
            <a:endParaRPr lang="fr-CH"/>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1FCD183-0DB3-441F-B3D5-A947287AD8AF}" type="slidenum">
              <a:rPr lang="fr-CH"/>
              <a:pPr eaLnBrk="1" hangingPunct="1"/>
              <a:t>50</a:t>
            </a:fld>
            <a:endParaRPr lang="fr-CH"/>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2774C4D-52BB-4CB5-990B-5E59749C4A9F}" type="slidenum">
              <a:rPr lang="fr-CH"/>
              <a:pPr eaLnBrk="1" hangingPunct="1"/>
              <a:t>51</a:t>
            </a:fld>
            <a:endParaRPr lang="fr-CH"/>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52</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AD0B8B5-D32C-415D-A1F0-2E2907D8FEA8}" type="slidenum">
              <a:rPr lang="fr-CH"/>
              <a:pPr eaLnBrk="1" hangingPunct="1"/>
              <a:t>53</a:t>
            </a:fld>
            <a:endParaRPr lang="fr-CH"/>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7B169F4-FF3E-4321-A668-A1656285B017}" type="slidenum">
              <a:rPr lang="fr-CH"/>
              <a:pPr eaLnBrk="1" hangingPunct="1"/>
              <a:t>54</a:t>
            </a:fld>
            <a:endParaRPr lang="fr-CH"/>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5C391D1-CA0F-4C7B-A4A8-6933770FC44D}" type="slidenum">
              <a:rPr lang="fr-CH"/>
              <a:pPr eaLnBrk="1" hangingPunct="1"/>
              <a:t>55</a:t>
            </a:fld>
            <a:endParaRPr lang="fr-CH"/>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F18B4F3-5271-4CA9-90F8-DF6A135444B9}" type="slidenum">
              <a:rPr lang="fr-CH"/>
              <a:pPr eaLnBrk="1" hangingPunct="1"/>
              <a:t>56</a:t>
            </a:fld>
            <a:endParaRPr lang="fr-CH"/>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B5777B-AFC1-46EA-8828-92B4E88BA6F8}" type="slidenum">
              <a:rPr lang="fr-CH"/>
              <a:pPr eaLnBrk="1" hangingPunct="1"/>
              <a:t>57</a:t>
            </a:fld>
            <a:endParaRPr lang="fr-CH"/>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p:spPr>
        <p:txBody>
          <a:bodyPr/>
          <a:lstStyle/>
          <a:p>
            <a:pPr eaLnBrk="1" hangingPunct="1"/>
            <a:endParaRPr lang="fr-FR"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B616ABB-4B12-4CA1-A441-621776FB74BF}" type="slidenum">
              <a:rPr lang="fr-CH"/>
              <a:pPr eaLnBrk="1" hangingPunct="1"/>
              <a:t>59</a:t>
            </a:fld>
            <a:endParaRPr lang="fr-CH"/>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5BF0C14-4072-440F-828B-63BADEB3CAF7}" type="slidenum">
              <a:rPr lang="fr-CH"/>
              <a:pPr eaLnBrk="1" hangingPunct="1"/>
              <a:t>60</a:t>
            </a:fld>
            <a:endParaRPr lang="fr-CH"/>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18259126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73204539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55912413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373736854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53302758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62998274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43627260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89162829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05233316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7696769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22/07/2021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56017864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852292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4B3A3E-16FB-4436-A490-87181EE1EE94}" type="datetimeFigureOut">
              <a:rPr lang="es-ES" smtClean="0"/>
              <a:t>22/07/2021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08336-B70F-4C7C-B022-11AAD895A68A}" type="slidenum">
              <a:rPr lang="es-ES" smtClean="0"/>
              <a:t>‹Nº›</a:t>
            </a:fld>
            <a:endParaRPr lang="es-ES"/>
          </a:p>
        </p:txBody>
      </p:sp>
    </p:spTree>
    <p:extLst>
      <p:ext uri="{BB962C8B-B14F-4D97-AF65-F5344CB8AC3E}">
        <p14:creationId xmlns:p14="http://schemas.microsoft.com/office/powerpoint/2010/main" val="3671084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8.gif"/><Relationship Id="rId5" Type="http://schemas.microsoft.com/office/2007/relationships/hdphoto" Target="../media/hdphoto1.wdp"/><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1.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8.gi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4.xml"/><Relationship Id="rId1" Type="http://schemas.openxmlformats.org/officeDocument/2006/relationships/slideLayout" Target="../slideLayouts/slideLayout7.xml"/><Relationship Id="rId5" Type="http://schemas.openxmlformats.org/officeDocument/2006/relationships/image" Target="../media/image8.gif"/><Relationship Id="rId4" Type="http://schemas.microsoft.com/office/2007/relationships/hdphoto" Target="../media/hdphoto1.wdp"/></Relationships>
</file>

<file path=ppt/slides/_rels/slide63.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2.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3.jpeg"/></Relationships>
</file>

<file path=ppt/slides/_rels/slide66.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69.png"/><Relationship Id="rId18" Type="http://schemas.openxmlformats.org/officeDocument/2006/relationships/image" Target="../media/image72.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5.png"/><Relationship Id="rId11" Type="http://schemas.openxmlformats.org/officeDocument/2006/relationships/image" Target="../media/image68.png"/><Relationship Id="rId5" Type="http://schemas.openxmlformats.org/officeDocument/2006/relationships/hyperlink" Target="http://www.mispps.com/" TargetMode="External"/><Relationship Id="rId15" Type="http://schemas.openxmlformats.org/officeDocument/2006/relationships/image" Target="../media/image70.png"/><Relationship Id="rId10" Type="http://schemas.openxmlformats.org/officeDocument/2006/relationships/hyperlink" Target="https://www.facebook.com/mispps" TargetMode="External"/><Relationship Id="rId4" Type="http://schemas.openxmlformats.org/officeDocument/2006/relationships/image" Target="../media/image64.png"/><Relationship Id="rId9" Type="http://schemas.openxmlformats.org/officeDocument/2006/relationships/image" Target="../media/image6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2" y="0"/>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94197" y="3394207"/>
            <a:ext cx="6858000" cy="6960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5"/>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8"/>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43724" y="5611366"/>
            <a:ext cx="618613" cy="766988"/>
          </a:xfrm>
          <a:prstGeom prst="rect">
            <a:avLst/>
          </a:prstGeom>
          <a:noFill/>
          <a:ln w="38100">
            <a:solidFill>
              <a:srgbClr val="1CDEF8"/>
            </a:solidFill>
            <a:miter lim="800000"/>
            <a:headEnd/>
            <a:tailEnd/>
          </a:ln>
        </p:spPr>
      </p:pic>
      <p:sp>
        <p:nvSpPr>
          <p:cNvPr id="19" name="18 Rectángulo"/>
          <p:cNvSpPr/>
          <p:nvPr/>
        </p:nvSpPr>
        <p:spPr>
          <a:xfrm>
            <a:off x="1980358" y="4572022"/>
            <a:ext cx="26922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19672" y="1296249"/>
            <a:ext cx="6609928" cy="4062721"/>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Me encanta</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 </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Mar</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920299" y="5547181"/>
            <a:ext cx="2008837" cy="93406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467547" y="764705"/>
            <a:ext cx="1025524"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79515" y="188645"/>
            <a:ext cx="781050" cy="1066799"/>
          </a:xfrm>
          <a:prstGeom prst="rect">
            <a:avLst/>
          </a:prstGeom>
          <a:noFill/>
          <a:ln w="9525">
            <a:noFill/>
            <a:miter lim="800000"/>
            <a:headEnd/>
            <a:tailEnd/>
          </a:ln>
        </p:spPr>
      </p:pic>
    </p:spTree>
    <p:extLst>
      <p:ext uri="{BB962C8B-B14F-4D97-AF65-F5344CB8AC3E}">
        <p14:creationId xmlns:p14="http://schemas.microsoft.com/office/powerpoint/2010/main" val="2316512828"/>
      </p:ext>
    </p:extLst>
  </p:cSld>
  <p:clrMapOvr>
    <a:masterClrMapping/>
  </p:clrMapOvr>
  <mc:AlternateContent xmlns:mc="http://schemas.openxmlformats.org/markup-compatibility/2006" xmlns:p14="http://schemas.microsoft.com/office/powerpoint/2010/main">
    <mc:Choice Requires="p14">
      <p:transition spd="slow" p14:dur="1400" advTm="7000">
        <p14:ripple/>
        <p:sndAc>
          <p:stSnd>
            <p:snd r:embed="rId2" name="Flowers of the sea.wav"/>
          </p:stSnd>
        </p:sndAc>
      </p:transition>
    </mc:Choice>
    <mc:Fallback xmlns="">
      <p:transition spd="slow" advTm="7000">
        <p:fade/>
        <p:sndAc>
          <p:stSnd>
            <p:snd r:embed="rId9" name="Flowers of the se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187624" y="1151282"/>
            <a:ext cx="654667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Cuando mis pensamientos están ansiosos, inquietos y malos, me voy a la orilla del mar, y el mar los ahoga y los manda lejos con sus grandes sonidos anchos, lo purifica con su ruido, y impone un ritmo sobre todo lo que en Mí es desorientado y confundido. ”</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4166585627"/>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rie&amp;#39;s H2o &amp;quot;(2006-2015)&amp;quot; | Películas &amp;amp; Series. Amino Amin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548680"/>
            <a:ext cx="9144000" cy="5832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751722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poissons1"/>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387" y="0"/>
            <a:ext cx="9492175"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Gelijkbenige driehoek 8"/>
          <p:cNvSpPr/>
          <p:nvPr/>
        </p:nvSpPr>
        <p:spPr>
          <a:xfrm>
            <a:off x="-25152" y="3456776"/>
            <a:ext cx="9144000" cy="3428121"/>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10551"/>
            <a:ext cx="9144000" cy="342987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3429353" y="1143354"/>
            <a:ext cx="6858000" cy="4571296"/>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1143352" y="1143355"/>
            <a:ext cx="6858000" cy="4571296"/>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Tree>
    <p:extLst>
      <p:ext uri="{BB962C8B-B14F-4D97-AF65-F5344CB8AC3E}">
        <p14:creationId xmlns:p14="http://schemas.microsoft.com/office/powerpoint/2010/main" val="136760545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500" fill="hold"/>
                                        <p:tgtEl>
                                          <p:spTgt spid="10"/>
                                        </p:tgtEl>
                                        <p:attrNameLst>
                                          <p:attrName>ppt_w</p:attrName>
                                        </p:attrNameLst>
                                      </p:cBhvr>
                                      <p:tavLst>
                                        <p:tav tm="0">
                                          <p:val>
                                            <p:fltVal val="0"/>
                                          </p:val>
                                        </p:tav>
                                        <p:tav tm="100000">
                                          <p:val>
                                            <p:strVal val="#ppt_w"/>
                                          </p:val>
                                        </p:tav>
                                      </p:tavLst>
                                    </p:anim>
                                    <p:anim calcmode="lin" valueType="num">
                                      <p:cBhvr>
                                        <p:cTn id="36" dur="3500" fill="hold"/>
                                        <p:tgtEl>
                                          <p:spTgt spid="10"/>
                                        </p:tgtEl>
                                        <p:attrNameLst>
                                          <p:attrName>ppt_h</p:attrName>
                                        </p:attrNameLst>
                                      </p:cBhvr>
                                      <p:tavLst>
                                        <p:tav tm="0">
                                          <p:val>
                                            <p:fltVal val="0"/>
                                          </p:val>
                                        </p:tav>
                                        <p:tav tm="100000">
                                          <p:val>
                                            <p:strVal val="#ppt_h"/>
                                          </p:val>
                                        </p:tav>
                                      </p:tavLst>
                                    </p:anim>
                                    <p:animEffect transition="in" filter="fade">
                                      <p:cBhvr>
                                        <p:cTn id="37" dur="3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0" descr="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260350"/>
            <a:ext cx="8424862" cy="63198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630902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0" descr="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0825" y="260350"/>
            <a:ext cx="8642350" cy="6307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9702680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insolite4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0350"/>
            <a:ext cx="8496300" cy="63722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3563982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insolite29"/>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11876"/>
          <a:stretch/>
        </p:blipFill>
        <p:spPr>
          <a:xfrm>
            <a:off x="323850" y="441325"/>
            <a:ext cx="8569325" cy="5959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66235539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178868" y="2492896"/>
            <a:ext cx="654667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No medí la vida en años, sino en calles, puentes, montañas y kilómetros que son los que me separan del mar.</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1154245130"/>
      </p:ext>
    </p:extLst>
  </p:cSld>
  <p:clrMapOvr>
    <a:masterClrMapping/>
  </p:clrMapOvr>
  <mc:AlternateContent xmlns:mc="http://schemas.openxmlformats.org/markup-compatibility/2006" xmlns:p14="http://schemas.microsoft.com/office/powerpoint/2010/main">
    <mc:Choice Requires="p14">
      <p:transition spd="slow" p14:dur="1400" advTm="15000">
        <p14:ripple/>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8" descr="0"/>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6286" r="6857"/>
          <a:stretch/>
        </p:blipFill>
        <p:spPr>
          <a:xfrm>
            <a:off x="395536" y="332656"/>
            <a:ext cx="8225950" cy="60626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38158098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333375"/>
            <a:ext cx="8640763" cy="6264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6855099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333375"/>
            <a:ext cx="8569325" cy="6264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54219119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 y="0"/>
            <a:ext cx="9573065"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9119803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dauphin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 y="0"/>
            <a:ext cx="9612561" cy="6858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Gelijkbenige driehoek 8"/>
          <p:cNvSpPr/>
          <p:nvPr/>
        </p:nvSpPr>
        <p:spPr>
          <a:xfrm>
            <a:off x="-25152" y="3456776"/>
            <a:ext cx="9144000" cy="3428121"/>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10551"/>
            <a:ext cx="9144000" cy="3429879"/>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3429353" y="1143354"/>
            <a:ext cx="6858000" cy="4571296"/>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1143352" y="1143355"/>
            <a:ext cx="6858000" cy="4571296"/>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2" name="1 Marcador de contenido"/>
          <p:cNvSpPr>
            <a:spLocks noGrp="1"/>
          </p:cNvSpPr>
          <p:nvPr>
            <p:ph idx="1"/>
          </p:nvPr>
        </p:nvSpPr>
        <p:spPr/>
        <p:txBody>
          <a:bodyPr/>
          <a:lstStyle/>
          <a:p>
            <a:endParaRPr lang="es-ES"/>
          </a:p>
        </p:txBody>
      </p:sp>
    </p:spTree>
    <p:extLst>
      <p:ext uri="{BB962C8B-B14F-4D97-AF65-F5344CB8AC3E}">
        <p14:creationId xmlns:p14="http://schemas.microsoft.com/office/powerpoint/2010/main" val="397715731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23" presetClass="entr" presetSubtype="16" fill="hold" nodeType="withEffect">
                                  <p:stCondLst>
                                    <p:cond delay="2750"/>
                                  </p:stCondLst>
                                  <p:childTnLst>
                                    <p:set>
                                      <p:cBhvr>
                                        <p:cTn id="34" dur="1" fill="hold">
                                          <p:stCondLst>
                                            <p:cond delay="0"/>
                                          </p:stCondLst>
                                        </p:cTn>
                                        <p:tgtEl>
                                          <p:spTgt spid="8"/>
                                        </p:tgtEl>
                                        <p:attrNameLst>
                                          <p:attrName>style.visibility</p:attrName>
                                        </p:attrNameLst>
                                      </p:cBhvr>
                                      <p:to>
                                        <p:strVal val="visible"/>
                                      </p:to>
                                    </p:set>
                                    <p:anim calcmode="lin" valueType="num">
                                      <p:cBhvr>
                                        <p:cTn id="35" dur="3250" fill="hold"/>
                                        <p:tgtEl>
                                          <p:spTgt spid="8"/>
                                        </p:tgtEl>
                                        <p:attrNameLst>
                                          <p:attrName>ppt_w</p:attrName>
                                        </p:attrNameLst>
                                      </p:cBhvr>
                                      <p:tavLst>
                                        <p:tav tm="0">
                                          <p:val>
                                            <p:fltVal val="0"/>
                                          </p:val>
                                        </p:tav>
                                        <p:tav tm="100000">
                                          <p:val>
                                            <p:strVal val="#ppt_w"/>
                                          </p:val>
                                        </p:tav>
                                      </p:tavLst>
                                    </p:anim>
                                    <p:anim calcmode="lin" valueType="num">
                                      <p:cBhvr>
                                        <p:cTn id="36" dur="32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dauphin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 y="0"/>
            <a:ext cx="9220783"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311770608"/>
      </p:ext>
    </p:extLst>
  </p:cSld>
  <p:clrMapOvr>
    <a:masterClrMapping/>
  </p:clrMapOvr>
  <mc:AlternateContent xmlns:mc="http://schemas.openxmlformats.org/markup-compatibility/2006">
    <mc:Choice xmlns:p14="http://schemas.microsoft.com/office/powerpoint/2010/main" Requires="p14">
      <p:transition spd="slow" p14:dur="1400" advTm="4000">
        <p14:ripple/>
      </p:transition>
    </mc:Choice>
    <mc:Fallback>
      <p:transition spd="slow" advTm="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187624" y="1722410"/>
            <a:ext cx="6546676"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Ninguna casa debería existir sin vistas al mar. Cada casa debería pertenecer al viento y a las olas. El mar y la casa deberían vivir juntos uno delante del otro para confiarse sus secretos.</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2786498556"/>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GIF: Pez en movimiento (Gif #206)"/>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1646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740024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0350"/>
            <a:ext cx="8496300" cy="6278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9761969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0825" y="260350"/>
            <a:ext cx="8642350"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2827498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68313" y="333375"/>
            <a:ext cx="8424862" cy="61563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5891586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7018" y="-9330"/>
            <a:ext cx="9288360" cy="686733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9428517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187624" y="1722410"/>
            <a:ext cx="654667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Los tres grandes sonidos elementales en la naturaleza son el sonido de la lluvia, el sonido del viento en un bosque primitivo y el sonido del océano en una playa</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2896686366"/>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Gifs animados de Pez Payaso ~ Gifmania | Pez payaso, Pez tropical, Gif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53175"/>
            <a:ext cx="8352928" cy="6152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511705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Pin de Victorvzm en azul | Gifs, Fondos de pantalla en movimiento, Pantalla  en movimient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315417"/>
            <a:ext cx="5976665" cy="7470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82922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404813"/>
            <a:ext cx="8569325" cy="61928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1967973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0350"/>
            <a:ext cx="8569325" cy="64214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8274851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insolite75"/>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539750" y="404813"/>
            <a:ext cx="8280400" cy="6048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18153435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187624" y="1722410"/>
            <a:ext cx="654667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Los gestos de la natación son los más similares al vuelo. El mar le da a los brazos lo que el aire le ofrece a las alas; el nadador flota sobre los abismos del fondo.</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1316568411"/>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poisson-bleu1"/>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23651" y="-603447"/>
            <a:ext cx="9219001" cy="792088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54665680"/>
      </p:ext>
    </p:extLst>
  </p:cSld>
  <p:clrMapOvr>
    <a:masterClrMapping/>
  </p:clrMapOvr>
  <mc:AlternateContent xmlns:mc="http://schemas.openxmlformats.org/markup-compatibility/2006">
    <mc:Choice xmlns:p14="http://schemas.microsoft.com/office/powerpoint/2010/main" Requires="p14">
      <p:transition spd="slow" p14:dur="1400" advTm="7000">
        <p14:ripple/>
        <p:sndAc>
          <p:stSnd>
            <p:snd r:embed="rId3" name="09 I Love You.wav"/>
          </p:stSnd>
        </p:sndAc>
      </p:transition>
    </mc:Choice>
    <mc:Fallback>
      <p:transition spd="slow" advTm="7000">
        <p:fade/>
        <p:sndAc>
          <p:stSnd>
            <p:snd r:embed="rId3" name="09 I Love You.wav"/>
          </p:stSnd>
        </p:sndAc>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GIF: Medusa moviéndose en el agua (Gif #5622)"/>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36712" y="0"/>
            <a:ext cx="10960238" cy="7722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61251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0"/>
            <a:ext cx="945973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4360295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pinguin-bain"/>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333375"/>
            <a:ext cx="8497887" cy="62658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249205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333375"/>
            <a:ext cx="8569325" cy="6191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49841133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187624" y="1722410"/>
            <a:ext cx="654667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Mirar el mar de noche como se mira a una madre que duerme. Cuidar cada respiro. Aprender a oír ese hálito que parece decir </a:t>
            </a:r>
            <a:r>
              <a:rPr lang="es-ES" altLang="es-ES" sz="3600" b="1" i="1" dirty="0" smtClean="0">
                <a:solidFill>
                  <a:srgbClr val="FFFF00"/>
                </a:solidFill>
                <a:latin typeface="Arial Narrow" pitchFamily="34" charset="0"/>
                <a:cs typeface="Microsoft Sans Serif" pitchFamily="34" charset="0"/>
              </a:rPr>
              <a:t>, “</a:t>
            </a:r>
            <a:r>
              <a:rPr lang="es-ES" altLang="es-ES" sz="3600" b="1" i="1" dirty="0">
                <a:solidFill>
                  <a:srgbClr val="FFFF00"/>
                </a:solidFill>
                <a:latin typeface="Arial Narrow" pitchFamily="34" charset="0"/>
                <a:cs typeface="Microsoft Sans Serif" pitchFamily="34" charset="0"/>
              </a:rPr>
              <a:t>Ábrete a las cosas y sueña”.</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782770369"/>
      </p:ext>
    </p:extLst>
  </p:cSld>
  <p:clrMapOvr>
    <a:masterClrMapping/>
  </p:clrMapOvr>
  <mc:AlternateContent xmlns:mc="http://schemas.openxmlformats.org/markup-compatibility/2006" xmlns:p14="http://schemas.microsoft.com/office/powerpoint/2010/main">
    <mc:Choice Requires="p14">
      <p:transition spd="slow" p14:dur="1400" advTm="16000">
        <p14:ripple/>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333375"/>
            <a:ext cx="8569325" cy="63134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536634996"/>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372"/>
            <a:ext cx="9130897" cy="685762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84216587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0350"/>
            <a:ext cx="8569325"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4743265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 y="0"/>
            <a:ext cx="9441091"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6288598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0" descr="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333375"/>
            <a:ext cx="8424862" cy="622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97031001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phoque-r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95537" y="404664"/>
            <a:ext cx="8280920" cy="604867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 name="Picture 6" descr="C:\Users\Marianne\Pictures\winter sunsets\Nieuwe map\27211136eTqhunOu.png"/>
          <p:cNvPicPr>
            <a:picLocks noChangeAspect="1" noChangeArrowheads="1"/>
          </p:cNvPicPr>
          <p:nvPr/>
        </p:nvPicPr>
        <p:blipFill>
          <a:blip r:embed="rId4">
            <a:duotone>
              <a:schemeClr val="accent5">
                <a:shade val="45000"/>
                <a:satMod val="135000"/>
              </a:schemeClr>
              <a:prstClr val="white"/>
            </a:duotone>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6896" y="0"/>
            <a:ext cx="9131800" cy="6895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3923928" y="2019324"/>
            <a:ext cx="4457278"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i="1" dirty="0">
              <a:solidFill>
                <a:srgbClr val="FFFF00"/>
              </a:solidFill>
              <a:latin typeface="Arial Narrow" pitchFamily="34" charset="0"/>
              <a:cs typeface="Microsoft Sans Serif" pitchFamily="34" charset="0"/>
            </a:endParaRPr>
          </a:p>
          <a:p>
            <a:pPr algn="ctr" fontAlgn="base">
              <a:spcBef>
                <a:spcPct val="0"/>
              </a:spcBef>
              <a:spcAft>
                <a:spcPct val="0"/>
              </a:spcAft>
            </a:pPr>
            <a:r>
              <a:rPr lang="es-ES" altLang="es-ES" sz="2800" b="1" i="1" dirty="0">
                <a:solidFill>
                  <a:srgbClr val="FFFF00"/>
                </a:solidFill>
                <a:latin typeface="Arial Narrow" pitchFamily="34" charset="0"/>
                <a:cs typeface="Microsoft Sans Serif" pitchFamily="34" charset="0"/>
              </a:rPr>
              <a:t>Mar en la </a:t>
            </a:r>
            <a:r>
              <a:rPr lang="es-ES" altLang="es-ES" sz="2800" b="1" i="1" dirty="0" smtClean="0">
                <a:solidFill>
                  <a:srgbClr val="FFFF00"/>
                </a:solidFill>
                <a:latin typeface="Arial Narrow" pitchFamily="34" charset="0"/>
                <a:cs typeface="Microsoft Sans Serif" pitchFamily="34" charset="0"/>
              </a:rPr>
              <a:t>mañana. Que </a:t>
            </a:r>
            <a:r>
              <a:rPr lang="es-ES" altLang="es-ES" sz="2800" b="1" i="1" dirty="0">
                <a:solidFill>
                  <a:srgbClr val="FFFF00"/>
                </a:solidFill>
                <a:latin typeface="Arial Narrow" pitchFamily="34" charset="0"/>
                <a:cs typeface="Microsoft Sans Serif" pitchFamily="34" charset="0"/>
              </a:rPr>
              <a:t>me detenga </a:t>
            </a:r>
            <a:r>
              <a:rPr lang="es-ES" altLang="es-ES" sz="2800" b="1" i="1" dirty="0" smtClean="0">
                <a:solidFill>
                  <a:srgbClr val="FFFF00"/>
                </a:solidFill>
                <a:latin typeface="Arial Narrow" pitchFamily="34" charset="0"/>
                <a:cs typeface="Microsoft Sans Serif" pitchFamily="34" charset="0"/>
              </a:rPr>
              <a:t>aquí. Que </a:t>
            </a:r>
            <a:r>
              <a:rPr lang="es-ES" altLang="es-ES" sz="2800" b="1" i="1" dirty="0">
                <a:solidFill>
                  <a:srgbClr val="FFFF00"/>
                </a:solidFill>
                <a:latin typeface="Arial Narrow" pitchFamily="34" charset="0"/>
                <a:cs typeface="Microsoft Sans Serif" pitchFamily="34" charset="0"/>
              </a:rPr>
              <a:t>también yo </a:t>
            </a:r>
            <a:r>
              <a:rPr lang="es-ES" altLang="es-ES" sz="2800" b="1" i="1" dirty="0" smtClean="0">
                <a:solidFill>
                  <a:srgbClr val="FFFF00"/>
                </a:solidFill>
                <a:latin typeface="Arial Narrow" pitchFamily="34" charset="0"/>
                <a:cs typeface="Microsoft Sans Serif" pitchFamily="34" charset="0"/>
              </a:rPr>
              <a:t>contemple por </a:t>
            </a:r>
            <a:r>
              <a:rPr lang="es-ES" altLang="es-ES" sz="2800" b="1" i="1" dirty="0">
                <a:solidFill>
                  <a:srgbClr val="FFFF00"/>
                </a:solidFill>
                <a:latin typeface="Arial Narrow" pitchFamily="34" charset="0"/>
                <a:cs typeface="Microsoft Sans Serif" pitchFamily="34" charset="0"/>
              </a:rPr>
              <a:t>un </a:t>
            </a:r>
            <a:r>
              <a:rPr lang="es-ES" altLang="es-ES" sz="2800" b="1" i="1" dirty="0" smtClean="0">
                <a:solidFill>
                  <a:srgbClr val="FFFF00"/>
                </a:solidFill>
                <a:latin typeface="Arial Narrow" pitchFamily="34" charset="0"/>
                <a:cs typeface="Microsoft Sans Serif" pitchFamily="34" charset="0"/>
              </a:rPr>
              <a:t>momento la naturaleza, el </a:t>
            </a:r>
            <a:r>
              <a:rPr lang="es-ES" altLang="es-ES" sz="2800" b="1" i="1" dirty="0">
                <a:solidFill>
                  <a:srgbClr val="FFFF00"/>
                </a:solidFill>
                <a:latin typeface="Arial Narrow" pitchFamily="34" charset="0"/>
                <a:cs typeface="Microsoft Sans Serif" pitchFamily="34" charset="0"/>
              </a:rPr>
              <a:t>luminoso azul del mar en la mañana y </a:t>
            </a:r>
            <a:r>
              <a:rPr lang="es-ES" altLang="es-ES" sz="2800" b="1" i="1" dirty="0" smtClean="0">
                <a:solidFill>
                  <a:srgbClr val="FFFF00"/>
                </a:solidFill>
                <a:latin typeface="Arial Narrow" pitchFamily="34" charset="0"/>
                <a:cs typeface="Microsoft Sans Serif" pitchFamily="34" charset="0"/>
              </a:rPr>
              <a:t>del cielo </a:t>
            </a:r>
            <a:r>
              <a:rPr lang="es-ES" altLang="es-ES" sz="2800" b="1" i="1" dirty="0">
                <a:solidFill>
                  <a:srgbClr val="FFFF00"/>
                </a:solidFill>
                <a:latin typeface="Arial Narrow" pitchFamily="34" charset="0"/>
                <a:cs typeface="Microsoft Sans Serif" pitchFamily="34" charset="0"/>
              </a:rPr>
              <a:t>sin </a:t>
            </a:r>
            <a:r>
              <a:rPr lang="es-ES" altLang="es-ES" sz="2800" b="1" i="1" dirty="0" smtClean="0">
                <a:solidFill>
                  <a:srgbClr val="FFFF00"/>
                </a:solidFill>
                <a:latin typeface="Arial Narrow" pitchFamily="34" charset="0"/>
                <a:cs typeface="Microsoft Sans Serif" pitchFamily="34" charset="0"/>
              </a:rPr>
              <a:t> la amarilla arena</a:t>
            </a:r>
            <a:r>
              <a:rPr lang="es-ES" altLang="es-ES" sz="2800" b="1" i="1" dirty="0">
                <a:solidFill>
                  <a:srgbClr val="FFFF00"/>
                </a:solidFill>
                <a:latin typeface="Arial Narrow" pitchFamily="34" charset="0"/>
                <a:cs typeface="Microsoft Sans Serif" pitchFamily="34" charset="0"/>
              </a:rPr>
              <a:t>: </a:t>
            </a:r>
            <a:r>
              <a:rPr lang="es-ES" altLang="es-ES" sz="2800" b="1" i="1" dirty="0" smtClean="0">
                <a:solidFill>
                  <a:srgbClr val="FFFF00"/>
                </a:solidFill>
                <a:latin typeface="Arial Narrow" pitchFamily="34" charset="0"/>
                <a:cs typeface="Microsoft Sans Serif" pitchFamily="34" charset="0"/>
              </a:rPr>
              <a:t>estancia hermosa </a:t>
            </a:r>
            <a:r>
              <a:rPr lang="es-ES" altLang="es-ES" sz="2800" b="1" i="1" dirty="0">
                <a:solidFill>
                  <a:srgbClr val="FFFF00"/>
                </a:solidFill>
                <a:latin typeface="Arial Narrow" pitchFamily="34" charset="0"/>
                <a:cs typeface="Microsoft Sans Serif" pitchFamily="34" charset="0"/>
              </a:rPr>
              <a:t>y grande </a:t>
            </a:r>
            <a:r>
              <a:rPr lang="es-ES" altLang="es-ES" sz="2800" b="1" i="1" dirty="0" smtClean="0">
                <a:solidFill>
                  <a:srgbClr val="FFFF00"/>
                </a:solidFill>
                <a:latin typeface="Arial Narrow" pitchFamily="34" charset="0"/>
                <a:cs typeface="Microsoft Sans Serif" pitchFamily="34" charset="0"/>
              </a:rPr>
              <a:t>de la </a:t>
            </a:r>
            <a:r>
              <a:rPr lang="es-ES" altLang="es-ES" sz="2800" b="1" i="1" dirty="0">
                <a:solidFill>
                  <a:srgbClr val="FFFF00"/>
                </a:solidFill>
                <a:latin typeface="Arial Narrow" pitchFamily="34" charset="0"/>
                <a:cs typeface="Microsoft Sans Serif" pitchFamily="34" charset="0"/>
              </a:rPr>
              <a:t>luz.</a:t>
            </a:r>
          </a:p>
        </p:txBody>
      </p:sp>
      <p:pic>
        <p:nvPicPr>
          <p:cNvPr id="5" name="Picture 2" descr="E:\formas montar\2cxx0f8.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2260599364"/>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404813"/>
            <a:ext cx="8424862" cy="61198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42437751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00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704" y="13692"/>
            <a:ext cx="9180765" cy="684430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853837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0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404813"/>
            <a:ext cx="8353425" cy="6048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7638084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0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195513" y="0"/>
            <a:ext cx="5329237"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45354609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8" descr="0"/>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323850" y="333375"/>
            <a:ext cx="8640763" cy="6191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40172719"/>
      </p:ext>
    </p:extLst>
  </p:cSld>
  <p:clrMapOvr>
    <a:masterClrMapping/>
  </p:clrMapOvr>
  <mc:AlternateContent xmlns:mc="http://schemas.openxmlformats.org/markup-compatibility/2006">
    <mc:Choice xmlns:p14="http://schemas.microsoft.com/office/powerpoint/2010/main" Requires="p14">
      <p:transition spd="slow" p14:dur="1400" advTm="7000">
        <p14:ripple/>
        <p:sndAc>
          <p:stSnd>
            <p:snd r:embed="rId3" name="You raise me up.wav"/>
          </p:stSnd>
        </p:sndAc>
      </p:transition>
    </mc:Choice>
    <mc:Fallback>
      <p:transition spd="slow" advTm="7000">
        <p:fade/>
        <p:sndAc>
          <p:stSnd>
            <p:snd r:embed="rId3" name="You raise me up.wav"/>
          </p:stSnd>
        </p:sndAc>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288321" y="1445411"/>
            <a:ext cx="6546676"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Para mí, el mar es como una persona, como un niño al que conozco de hace mucho tiempo. Suena como una locura, lo sé, pero cuando nado en el mar, hablo con él. Nunca me siento </a:t>
            </a:r>
            <a:r>
              <a:rPr lang="es-ES" altLang="es-ES" sz="3600" b="1" i="1" dirty="0" smtClean="0">
                <a:solidFill>
                  <a:srgbClr val="FFFF00"/>
                </a:solidFill>
                <a:latin typeface="Arial Narrow" pitchFamily="34" charset="0"/>
                <a:cs typeface="Microsoft Sans Serif" pitchFamily="34" charset="0"/>
              </a:rPr>
              <a:t>solo </a:t>
            </a:r>
            <a:r>
              <a:rPr lang="es-ES" altLang="es-ES" sz="3600" b="1" i="1" dirty="0">
                <a:solidFill>
                  <a:srgbClr val="FFFF00"/>
                </a:solidFill>
                <a:latin typeface="Arial Narrow" pitchFamily="34" charset="0"/>
                <a:cs typeface="Microsoft Sans Serif" pitchFamily="34" charset="0"/>
              </a:rPr>
              <a:t>en esa </a:t>
            </a:r>
            <a:r>
              <a:rPr lang="es-ES" altLang="es-ES" sz="3600" b="1" i="1" dirty="0" smtClean="0">
                <a:solidFill>
                  <a:srgbClr val="FFFF00"/>
                </a:solidFill>
                <a:latin typeface="Arial Narrow" pitchFamily="34" charset="0"/>
                <a:cs typeface="Microsoft Sans Serif" pitchFamily="34" charset="0"/>
              </a:rPr>
              <a:t>inmensidad.</a:t>
            </a:r>
            <a:endParaRPr lang="es-ES" altLang="es-ES" sz="3600" b="1" i="1" dirty="0">
              <a:solidFill>
                <a:srgbClr val="FFFF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3346712115"/>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333375"/>
            <a:ext cx="8569325" cy="6191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48069563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0350"/>
            <a:ext cx="8569325"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6958343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descr="00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339975" y="0"/>
            <a:ext cx="4919663"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96019747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Baleine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765175"/>
            <a:ext cx="8424862" cy="5400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9968290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95288" y="404813"/>
            <a:ext cx="8424862" cy="61198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81575454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288321" y="1445411"/>
            <a:ext cx="6546676"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Siempre que disfrutes de nadar, surfear o simplemente relajarte en la playa, limpia tus residuos. Explora y aprecia el océano sin interferir con la vida salvaje y nunca remuevas rocas o corales.</a:t>
            </a:r>
            <a:endParaRPr lang="es-ES" altLang="es-ES" sz="3600" b="1" i="1" dirty="0">
              <a:solidFill>
                <a:srgbClr val="FFFF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1226302734"/>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insolite54022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333375"/>
            <a:ext cx="8569325" cy="6191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18669094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belugas"/>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88728" y="-819472"/>
            <a:ext cx="9267819" cy="767747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77941534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0350"/>
            <a:ext cx="8569325" cy="63357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0425784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0" descr="00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0350"/>
            <a:ext cx="8496300" cy="62722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9494176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3850" y="260350"/>
            <a:ext cx="8569325" cy="63373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5840497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288321" y="1999409"/>
            <a:ext cx="654667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Yo tantas preguntas me hice que me fui a vivir a la orilla del mar heroico y simultáneo y tiré al agua las respuestas para no pelearme con nadie.</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987572411"/>
      </p:ext>
    </p:extLst>
  </p:cSld>
  <p:clrMapOvr>
    <a:masterClrMapping/>
  </p:clrMapOvr>
  <mc:AlternateContent xmlns:mc="http://schemas.openxmlformats.org/markup-compatibility/2006" xmlns:p14="http://schemas.microsoft.com/office/powerpoint/2010/main">
    <mc:Choice Requires="p14">
      <p:transition spd="slow" p14:dur="1400" advTm="18000">
        <p14:ripp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8" descr="0"/>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1520" y="476672"/>
            <a:ext cx="8642350" cy="6191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4851761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4" descr="poissons-multic"/>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8599" y="9662"/>
            <a:ext cx="9339267" cy="68483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0601738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El Cascanueces — Algunos de los animales marinos mas raros del..."/>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932" y="-387424"/>
            <a:ext cx="9160541" cy="72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63702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241" y="0"/>
            <a:ext cx="9131800"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288321" y="1999409"/>
            <a:ext cx="6546676"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3600" b="1" i="1" dirty="0">
                <a:solidFill>
                  <a:srgbClr val="FFFF00"/>
                </a:solidFill>
                <a:latin typeface="Arial Narrow" pitchFamily="34" charset="0"/>
                <a:cs typeface="Microsoft Sans Serif" pitchFamily="34" charset="0"/>
              </a:rPr>
              <a:t>El mar es todo. Cubre siete décimas del globo terrestre. Su aliento es puro y saludable. Es un inmenso desierto, donde el hombre nunca esta solo, porque siente vida por todos los </a:t>
            </a:r>
            <a:r>
              <a:rPr lang="es-ES" altLang="es-ES" sz="3600" b="1" i="1" dirty="0" smtClean="0">
                <a:solidFill>
                  <a:srgbClr val="FFFF00"/>
                </a:solidFill>
                <a:latin typeface="Arial Narrow" pitchFamily="34" charset="0"/>
                <a:cs typeface="Microsoft Sans Serif" pitchFamily="34" charset="0"/>
              </a:rPr>
              <a:t>lados.</a:t>
            </a:r>
            <a:endParaRPr lang="es-ES" altLang="es-ES" sz="3600" b="1" i="1" dirty="0">
              <a:solidFill>
                <a:srgbClr val="FFFF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3902146735"/>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top 5 peces mas raros | misterios del mundo animal"/>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30286" y="317434"/>
            <a:ext cx="8316723" cy="5991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67566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Mar gif movimiento - Imagui"/>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6672"/>
            <a:ext cx="8280920" cy="5786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illusion-015"/>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252536" y="-68654"/>
            <a:ext cx="9432454" cy="6926653"/>
          </a:xfrm>
          <a:prstGeom prst="rect">
            <a:avLst/>
          </a:prstGeom>
          <a:noFill/>
          <a:ln w="9525">
            <a:noFill/>
            <a:miter lim="800000"/>
            <a:headEnd/>
            <a:tailEnd/>
          </a:ln>
        </p:spPr>
      </p:pic>
    </p:spTree>
    <p:extLst>
      <p:ext uri="{BB962C8B-B14F-4D97-AF65-F5344CB8AC3E}">
        <p14:creationId xmlns:p14="http://schemas.microsoft.com/office/powerpoint/2010/main" val="226507923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5"/>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5"/>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8"/>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3" y="5803930"/>
            <a:ext cx="602552" cy="684513"/>
          </a:xfrm>
          <a:prstGeom prst="rect">
            <a:avLst/>
          </a:prstGeom>
          <a:noFill/>
          <a:ln w="38100">
            <a:solidFill>
              <a:srgbClr val="1CDEF8"/>
            </a:solidFill>
            <a:miter lim="800000"/>
            <a:headEnd/>
            <a:tailEnd/>
          </a:ln>
        </p:spPr>
      </p:pic>
      <p:sp>
        <p:nvSpPr>
          <p:cNvPr id="19" name="18 Rectángulo"/>
          <p:cNvSpPr/>
          <p:nvPr/>
        </p:nvSpPr>
        <p:spPr>
          <a:xfrm>
            <a:off x="1980358" y="4572022"/>
            <a:ext cx="26922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1" y="501229"/>
            <a:ext cx="3609179" cy="464810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164917" y="925702"/>
            <a:ext cx="3498199" cy="6258245"/>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0000"/>
              </a:solidFill>
              <a:latin typeface="Comic Sans MS" pitchFamily="66" charset="0"/>
              <a:cs typeface="Arial" charset="0"/>
            </a:endParaRPr>
          </a:p>
          <a:p>
            <a:pPr algn="ctr" defTabSz="1017133" eaLnBrk="0" hangingPunct="0">
              <a:spcBef>
                <a:spcPct val="50000"/>
              </a:spcBef>
            </a:pPr>
            <a:r>
              <a:rPr lang="fr-FR" sz="4000" dirty="0">
                <a:solidFill>
                  <a:srgbClr val="FF0000"/>
                </a:solidFill>
                <a:latin typeface="Comic Sans MS" pitchFamily="66" charset="0"/>
                <a:cs typeface="Arial" charset="0"/>
              </a:rPr>
              <a:t>Hoy es </a:t>
            </a:r>
            <a:fld id="{547A8F08-4E97-4815-9C23-5989351D5EDB}" type="datetime2">
              <a:rPr lang="es-ES_tradnl" sz="4000">
                <a:solidFill>
                  <a:srgbClr val="FF0000"/>
                </a:solidFill>
                <a:latin typeface="Comic Sans MS" pitchFamily="66" charset="0"/>
                <a:cs typeface="Arial" charset="0"/>
              </a:rPr>
              <a:pPr algn="ctr" defTabSz="1017133" eaLnBrk="0" hangingPunct="0">
                <a:spcBef>
                  <a:spcPct val="50000"/>
                </a:spcBef>
              </a:pPr>
              <a:t>jueves, 22 de julio de 2021</a:t>
            </a:fld>
            <a:endParaRPr lang="es-ES" sz="4000" dirty="0">
              <a:solidFill>
                <a:srgbClr val="FF0000"/>
              </a:solidFill>
              <a:latin typeface="Comic Sans MS" pitchFamily="66" charset="0"/>
              <a:cs typeface="Arial" charset="0"/>
            </a:endParaRPr>
          </a:p>
          <a:p>
            <a:pPr algn="ctr" defTabSz="1017133" eaLnBrk="0" hangingPunct="0">
              <a:spcBef>
                <a:spcPct val="50000"/>
              </a:spcBef>
            </a:pPr>
            <a:r>
              <a:rPr lang="fr-FR" sz="3600" dirty="0">
                <a:solidFill>
                  <a:srgbClr val="FF0000"/>
                </a:solidFill>
                <a:latin typeface="Comic Sans MS" pitchFamily="66" charset="0"/>
                <a:cs typeface="Arial" charset="0"/>
              </a:rPr>
              <a:t>Ahora mismo son las </a:t>
            </a:r>
            <a:fld id="{D4F074C5-9B07-4D47-A00C-C4AC33E005FE}" type="datetime10">
              <a:rPr lang="fr-FR" sz="3600">
                <a:solidFill>
                  <a:srgbClr val="FF0000"/>
                </a:solidFill>
                <a:latin typeface="Comic Sans MS" pitchFamily="66" charset="0"/>
                <a:cs typeface="Arial" charset="0"/>
              </a:rPr>
              <a:pPr algn="ctr" defTabSz="1017133" eaLnBrk="0" hangingPunct="0">
                <a:spcBef>
                  <a:spcPct val="50000"/>
                </a:spcBef>
              </a:pPr>
              <a:t>15:09</a:t>
            </a:fld>
            <a:r>
              <a:rPr lang="fr-FR" sz="3600" dirty="0">
                <a:solidFill>
                  <a:srgbClr val="FF0000"/>
                </a:solidFill>
                <a:latin typeface="Comic Sans MS" pitchFamily="66" charset="0"/>
                <a:cs typeface="Arial" charset="0"/>
              </a:rPr>
              <a:t> </a:t>
            </a:r>
            <a:r>
              <a:rPr lang="fr-FR" sz="3600" dirty="0" smtClean="0">
                <a:solidFill>
                  <a:srgbClr val="FF0000"/>
                </a:solidFill>
                <a:latin typeface="Comic Sans MS" pitchFamily="66" charset="0"/>
                <a:cs typeface="Arial" charset="0"/>
              </a:rPr>
              <a:t>horas.</a:t>
            </a:r>
            <a:endParaRPr lang="fr-FR" sz="3600" dirty="0">
              <a:solidFill>
                <a:srgbClr val="FF00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268081" y="5611369"/>
            <a:ext cx="2008837" cy="934065"/>
          </a:xfrm>
          <a:prstGeom prst="rect">
            <a:avLst/>
          </a:prstGeom>
          <a:noFill/>
        </p:spPr>
      </p:pic>
    </p:spTree>
    <p:extLst>
      <p:ext uri="{BB962C8B-B14F-4D97-AF65-F5344CB8AC3E}">
        <p14:creationId xmlns:p14="http://schemas.microsoft.com/office/powerpoint/2010/main" val="141184801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4114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YO QUIERO AL M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YO QUIERO AL MAR</Template>
  <TotalTime>33</TotalTime>
  <Words>525</Words>
  <Application>Microsoft Office PowerPoint</Application>
  <PresentationFormat>Presentación en pantalla (4:3)</PresentationFormat>
  <Paragraphs>78</Paragraphs>
  <Slides>66</Slides>
  <Notes>54</Notes>
  <HiddenSlides>0</HiddenSlides>
  <MMClips>1</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YO QUIERO AL MAR</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15</cp:revision>
  <dcterms:created xsi:type="dcterms:W3CDTF">2021-07-22T13:09:39Z</dcterms:created>
  <dcterms:modified xsi:type="dcterms:W3CDTF">2021-07-22T13:43:36Z</dcterms:modified>
</cp:coreProperties>
</file>