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8" r:id="rId3"/>
    <p:sldId id="281" r:id="rId4"/>
    <p:sldId id="293" r:id="rId5"/>
    <p:sldId id="298" r:id="rId6"/>
    <p:sldId id="288" r:id="rId7"/>
    <p:sldId id="259" r:id="rId8"/>
    <p:sldId id="270" r:id="rId9"/>
    <p:sldId id="299" r:id="rId10"/>
    <p:sldId id="275" r:id="rId11"/>
    <p:sldId id="258" r:id="rId12"/>
    <p:sldId id="263" r:id="rId13"/>
    <p:sldId id="300" r:id="rId14"/>
    <p:sldId id="257" r:id="rId15"/>
    <p:sldId id="262" r:id="rId16"/>
    <p:sldId id="264" r:id="rId17"/>
    <p:sldId id="301" r:id="rId18"/>
    <p:sldId id="266" r:id="rId19"/>
    <p:sldId id="268" r:id="rId20"/>
    <p:sldId id="302" r:id="rId21"/>
    <p:sldId id="267" r:id="rId22"/>
    <p:sldId id="272" r:id="rId23"/>
    <p:sldId id="269" r:id="rId24"/>
    <p:sldId id="303" r:id="rId25"/>
    <p:sldId id="271" r:id="rId26"/>
    <p:sldId id="273" r:id="rId27"/>
    <p:sldId id="304" r:id="rId28"/>
    <p:sldId id="277" r:id="rId29"/>
    <p:sldId id="276" r:id="rId30"/>
    <p:sldId id="305" r:id="rId31"/>
    <p:sldId id="274" r:id="rId32"/>
    <p:sldId id="280" r:id="rId33"/>
    <p:sldId id="279" r:id="rId34"/>
    <p:sldId id="306" r:id="rId35"/>
    <p:sldId id="283" r:id="rId36"/>
    <p:sldId id="285" r:id="rId37"/>
    <p:sldId id="287" r:id="rId38"/>
    <p:sldId id="307" r:id="rId39"/>
    <p:sldId id="284" r:id="rId40"/>
    <p:sldId id="286" r:id="rId41"/>
    <p:sldId id="290" r:id="rId42"/>
    <p:sldId id="308" r:id="rId43"/>
    <p:sldId id="289" r:id="rId44"/>
    <p:sldId id="294" r:id="rId45"/>
    <p:sldId id="310" r:id="rId46"/>
    <p:sldId id="261" r:id="rId47"/>
    <p:sldId id="296" r:id="rId48"/>
    <p:sldId id="297" r:id="rId49"/>
    <p:sldId id="309" r:id="rId50"/>
    <p:sldId id="295" r:id="rId51"/>
    <p:sldId id="311" r:id="rId52"/>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BPlDh/voy+3Ro3EhLVm8Q" hashData="hBrbs6ZUzgpF38yC6JJ/UuLdiR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42100"/>
    <a:srgbClr val="3A1D00"/>
    <a:srgbClr val="2A0A00"/>
    <a:srgbClr val="CC3300"/>
    <a:srgbClr val="361B00"/>
    <a:srgbClr val="FF6600"/>
    <a:srgbClr val="8E2200"/>
    <a:srgbClr val="993300"/>
    <a:srgbClr val="333300"/>
    <a:srgbClr val="5C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400" d="100"/>
          <a:sy n="400" d="100"/>
        </p:scale>
        <p:origin x="582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7511579E-CD79-4B74-B9FB-84546C5B0CDD}" type="datetimeFigureOut">
              <a:rPr lang="es-PE" smtClean="0"/>
              <a:pPr/>
              <a:t>17/09/2018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012A55F-360F-4255-A633-46D9B34D5277}"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511579E-CD79-4B74-B9FB-84546C5B0CDD}" type="datetimeFigureOut">
              <a:rPr lang="es-PE" smtClean="0"/>
              <a:pPr/>
              <a:t>17/09/2018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012A55F-360F-4255-A633-46D9B34D5277}"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511579E-CD79-4B74-B9FB-84546C5B0CDD}" type="datetimeFigureOut">
              <a:rPr lang="es-PE" smtClean="0"/>
              <a:pPr/>
              <a:t>17/09/2018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012A55F-360F-4255-A633-46D9B34D5277}"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7511579E-CD79-4B74-B9FB-84546C5B0CDD}" type="datetimeFigureOut">
              <a:rPr lang="es-PE" smtClean="0"/>
              <a:pPr/>
              <a:t>17/09/2018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012A55F-360F-4255-A633-46D9B34D5277}"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7511579E-CD79-4B74-B9FB-84546C5B0CDD}" type="datetimeFigureOut">
              <a:rPr lang="es-PE" smtClean="0"/>
              <a:pPr/>
              <a:t>17/09/2018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0012A55F-360F-4255-A633-46D9B34D5277}"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7511579E-CD79-4B74-B9FB-84546C5B0CDD}" type="datetimeFigureOut">
              <a:rPr lang="es-PE" smtClean="0"/>
              <a:pPr/>
              <a:t>17/09/2018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0012A55F-360F-4255-A633-46D9B34D5277}"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511579E-CD79-4B74-B9FB-84546C5B0CDD}" type="datetimeFigureOut">
              <a:rPr lang="es-PE" smtClean="0"/>
              <a:pPr/>
              <a:t>17/09/2018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0012A55F-360F-4255-A633-46D9B34D5277}"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511579E-CD79-4B74-B9FB-84546C5B0CDD}" type="datetimeFigureOut">
              <a:rPr lang="es-PE" smtClean="0"/>
              <a:pPr/>
              <a:t>17/09/2018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012A55F-360F-4255-A633-46D9B34D5277}"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511579E-CD79-4B74-B9FB-84546C5B0CDD}" type="datetimeFigureOut">
              <a:rPr lang="es-PE" smtClean="0"/>
              <a:pPr/>
              <a:t>17/09/2018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012A55F-360F-4255-A633-46D9B34D5277}"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511579E-CD79-4B74-B9FB-84546C5B0CDD}" type="datetimeFigureOut">
              <a:rPr lang="es-PE" smtClean="0"/>
              <a:pPr/>
              <a:t>17/09/2018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012A55F-360F-4255-A633-46D9B34D5277}"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511579E-CD79-4B74-B9FB-84546C5B0CDD}" type="datetimeFigureOut">
              <a:rPr lang="es-PE" smtClean="0"/>
              <a:pPr/>
              <a:t>17/09/2018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012A55F-360F-4255-A633-46D9B34D5277}"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6000">
              <a:srgbClr val="381A02"/>
            </a:gs>
            <a:gs pos="50000">
              <a:srgbClr val="996633">
                <a:shade val="67500"/>
                <a:satMod val="115000"/>
              </a:srgbClr>
            </a:gs>
            <a:gs pos="100000">
              <a:srgbClr val="996633">
                <a:shade val="100000"/>
                <a:satMod val="115000"/>
              </a:srgbClr>
            </a:gs>
          </a:gsLst>
          <a:lin ang="108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7511579E-CD79-4B74-B9FB-84546C5B0CDD}" type="datetimeFigureOut">
              <a:rPr lang="es-PE" smtClean="0"/>
              <a:pPr/>
              <a:t>17/09/2018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012A55F-360F-4255-A633-46D9B34D5277}"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gif"/><Relationship Id="rId4" Type="http://schemas.openxmlformats.org/officeDocument/2006/relationships/image" Target="../media/image13.gif"/></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gif"/><Relationship Id="rId4" Type="http://schemas.openxmlformats.org/officeDocument/2006/relationships/image" Target="../media/image21.gif"/></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gif"/><Relationship Id="rId4" Type="http://schemas.openxmlformats.org/officeDocument/2006/relationships/image" Target="../media/image13.gif"/></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gif"/><Relationship Id="rId4" Type="http://schemas.openxmlformats.org/officeDocument/2006/relationships/image" Target="../media/image13.gif"/></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gif"/><Relationship Id="rId4" Type="http://schemas.openxmlformats.org/officeDocument/2006/relationships/image" Target="../media/image13.gif"/></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gif"/><Relationship Id="rId4" Type="http://schemas.openxmlformats.org/officeDocument/2006/relationships/image" Target="../media/image13.gif"/></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4.gif"/></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gif"/><Relationship Id="rId4" Type="http://schemas.openxmlformats.org/officeDocument/2006/relationships/image" Target="../media/image13.gif"/></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gif"/><Relationship Id="rId4" Type="http://schemas.openxmlformats.org/officeDocument/2006/relationships/image" Target="../media/image13.gif"/></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gif"/><Relationship Id="rId4" Type="http://schemas.openxmlformats.org/officeDocument/2006/relationships/image" Target="../media/image13.gif"/></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4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gif"/></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gif"/><Relationship Id="rId4" Type="http://schemas.openxmlformats.org/officeDocument/2006/relationships/image" Target="../media/image13.gif"/></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gif"/></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58.png"/></Relationships>
</file>

<file path=ppt/slides/_rels/slide50.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image" Target="../media/image64.png"/><Relationship Id="rId18" Type="http://schemas.openxmlformats.org/officeDocument/2006/relationships/image" Target="../media/image6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0.png"/><Relationship Id="rId11" Type="http://schemas.openxmlformats.org/officeDocument/2006/relationships/image" Target="../media/image63.png"/><Relationship Id="rId5" Type="http://schemas.openxmlformats.org/officeDocument/2006/relationships/hyperlink" Target="http://www.mispps.com/" TargetMode="External"/><Relationship Id="rId15" Type="http://schemas.openxmlformats.org/officeDocument/2006/relationships/image" Target="../media/image65.png"/><Relationship Id="rId10" Type="http://schemas.openxmlformats.org/officeDocument/2006/relationships/hyperlink" Target="https://www.facebook.com/mispps" TargetMode="External"/><Relationship Id="rId4" Type="http://schemas.openxmlformats.org/officeDocument/2006/relationships/image" Target="../media/image59.png"/><Relationship Id="rId9" Type="http://schemas.openxmlformats.org/officeDocument/2006/relationships/image" Target="../media/image6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A1D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12789387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 name="2 Imagen" descr="rainbow-high-res-psd-448775.png"/>
          <p:cNvPicPr>
            <a:picLocks noChangeAspect="1"/>
          </p:cNvPicPr>
          <p:nvPr/>
        </p:nvPicPr>
        <p:blipFill>
          <a:blip r:embed="rId4">
            <a:duotone>
              <a:schemeClr val="accent6">
                <a:shade val="45000"/>
                <a:satMod val="135000"/>
              </a:schemeClr>
              <a:prstClr val="white"/>
            </a:duotone>
            <a:lum bright="-30000" contrast="40000"/>
          </a:blip>
          <a:stretch>
            <a:fillRect/>
          </a:stretch>
        </p:blipFill>
        <p:spPr>
          <a:xfrm>
            <a:off x="2357422" y="0"/>
            <a:ext cx="2238364" cy="1678773"/>
          </a:xfrm>
          <a:prstGeom prst="rect">
            <a:avLst/>
          </a:prstGeom>
        </p:spPr>
      </p:pic>
      <p:pic>
        <p:nvPicPr>
          <p:cNvPr id="4" name="3 Imagen" descr="rainbow-high-res-psd-448775.png"/>
          <p:cNvPicPr>
            <a:picLocks noChangeAspect="1"/>
          </p:cNvPicPr>
          <p:nvPr/>
        </p:nvPicPr>
        <p:blipFill>
          <a:blip r:embed="rId4">
            <a:duotone>
              <a:schemeClr val="accent6">
                <a:shade val="45000"/>
                <a:satMod val="135000"/>
              </a:schemeClr>
              <a:prstClr val="white"/>
            </a:duotone>
            <a:lum bright="-30000" contrast="40000"/>
          </a:blip>
          <a:stretch>
            <a:fillRect/>
          </a:stretch>
        </p:blipFill>
        <p:spPr>
          <a:xfrm flipH="1">
            <a:off x="4572000" y="0"/>
            <a:ext cx="2286016" cy="1678773"/>
          </a:xfrm>
          <a:prstGeom prst="rect">
            <a:avLst/>
          </a:prstGeom>
        </p:spPr>
      </p:pic>
      <p:pic>
        <p:nvPicPr>
          <p:cNvPr id="5" name="4 Imagen" descr="rainbow-high-res-psd-448775.png"/>
          <p:cNvPicPr>
            <a:picLocks noChangeAspect="1"/>
          </p:cNvPicPr>
          <p:nvPr/>
        </p:nvPicPr>
        <p:blipFill>
          <a:blip r:embed="rId4">
            <a:duotone>
              <a:schemeClr val="accent6">
                <a:shade val="45000"/>
                <a:satMod val="135000"/>
              </a:schemeClr>
              <a:prstClr val="white"/>
            </a:duotone>
            <a:lum bright="-30000" contrast="40000"/>
          </a:blip>
          <a:stretch>
            <a:fillRect/>
          </a:stretch>
        </p:blipFill>
        <p:spPr>
          <a:xfrm>
            <a:off x="2357422" y="928676"/>
            <a:ext cx="2238364" cy="1678773"/>
          </a:xfrm>
          <a:prstGeom prst="rect">
            <a:avLst/>
          </a:prstGeom>
        </p:spPr>
      </p:pic>
      <p:pic>
        <p:nvPicPr>
          <p:cNvPr id="6" name="5 Imagen" descr="rainbow-high-res-psd-448775.png"/>
          <p:cNvPicPr>
            <a:picLocks noChangeAspect="1"/>
          </p:cNvPicPr>
          <p:nvPr/>
        </p:nvPicPr>
        <p:blipFill>
          <a:blip r:embed="rId4">
            <a:duotone>
              <a:schemeClr val="accent6">
                <a:shade val="45000"/>
                <a:satMod val="135000"/>
              </a:schemeClr>
              <a:prstClr val="white"/>
            </a:duotone>
            <a:lum bright="-30000" contrast="40000"/>
          </a:blip>
          <a:stretch>
            <a:fillRect/>
          </a:stretch>
        </p:blipFill>
        <p:spPr>
          <a:xfrm flipH="1">
            <a:off x="4572000" y="928676"/>
            <a:ext cx="2286016" cy="1678773"/>
          </a:xfrm>
          <a:prstGeom prst="rect">
            <a:avLst/>
          </a:prstGeom>
        </p:spPr>
      </p:pic>
      <p:pic>
        <p:nvPicPr>
          <p:cNvPr id="7" name="6 Imagen" descr="rainbow-high-res-psd-448775.png"/>
          <p:cNvPicPr>
            <a:picLocks noChangeAspect="1"/>
          </p:cNvPicPr>
          <p:nvPr/>
        </p:nvPicPr>
        <p:blipFill>
          <a:blip r:embed="rId4">
            <a:duotone>
              <a:schemeClr val="accent6">
                <a:shade val="45000"/>
                <a:satMod val="135000"/>
              </a:schemeClr>
              <a:prstClr val="white"/>
            </a:duotone>
            <a:lum bright="-30000" contrast="40000"/>
          </a:blip>
          <a:stretch>
            <a:fillRect/>
          </a:stretch>
        </p:blipFill>
        <p:spPr>
          <a:xfrm>
            <a:off x="2357422" y="1785950"/>
            <a:ext cx="2238364" cy="1678773"/>
          </a:xfrm>
          <a:prstGeom prst="rect">
            <a:avLst/>
          </a:prstGeom>
        </p:spPr>
      </p:pic>
      <p:pic>
        <p:nvPicPr>
          <p:cNvPr id="8" name="7 Imagen" descr="rainbow-high-res-psd-448775.png"/>
          <p:cNvPicPr>
            <a:picLocks noChangeAspect="1"/>
          </p:cNvPicPr>
          <p:nvPr/>
        </p:nvPicPr>
        <p:blipFill>
          <a:blip r:embed="rId4">
            <a:duotone>
              <a:schemeClr val="accent6">
                <a:shade val="45000"/>
                <a:satMod val="135000"/>
              </a:schemeClr>
              <a:prstClr val="white"/>
            </a:duotone>
            <a:lum bright="-30000" contrast="40000"/>
          </a:blip>
          <a:stretch>
            <a:fillRect/>
          </a:stretch>
        </p:blipFill>
        <p:spPr>
          <a:xfrm flipH="1">
            <a:off x="4572000" y="1785950"/>
            <a:ext cx="2286016" cy="1678773"/>
          </a:xfrm>
          <a:prstGeom prst="rect">
            <a:avLst/>
          </a:prstGeom>
        </p:spPr>
      </p:pic>
      <p:pic>
        <p:nvPicPr>
          <p:cNvPr id="9" name="8 Imagen" descr="rainbow-high-res-psd-448775.png"/>
          <p:cNvPicPr>
            <a:picLocks noChangeAspect="1"/>
          </p:cNvPicPr>
          <p:nvPr/>
        </p:nvPicPr>
        <p:blipFill>
          <a:blip r:embed="rId4">
            <a:duotone>
              <a:schemeClr val="accent6">
                <a:shade val="45000"/>
                <a:satMod val="135000"/>
              </a:schemeClr>
              <a:prstClr val="white"/>
            </a:duotone>
            <a:lum bright="-30000" contrast="40000"/>
          </a:blip>
          <a:stretch>
            <a:fillRect/>
          </a:stretch>
        </p:blipFill>
        <p:spPr>
          <a:xfrm>
            <a:off x="2357422" y="2714626"/>
            <a:ext cx="2238364" cy="1678773"/>
          </a:xfrm>
          <a:prstGeom prst="rect">
            <a:avLst/>
          </a:prstGeom>
        </p:spPr>
      </p:pic>
      <p:pic>
        <p:nvPicPr>
          <p:cNvPr id="10" name="9 Imagen" descr="rainbow-high-res-psd-448775.png"/>
          <p:cNvPicPr>
            <a:picLocks noChangeAspect="1"/>
          </p:cNvPicPr>
          <p:nvPr/>
        </p:nvPicPr>
        <p:blipFill>
          <a:blip r:embed="rId4">
            <a:duotone>
              <a:schemeClr val="accent6">
                <a:shade val="45000"/>
                <a:satMod val="135000"/>
              </a:schemeClr>
              <a:prstClr val="white"/>
            </a:duotone>
            <a:lum bright="-30000" contrast="40000"/>
          </a:blip>
          <a:stretch>
            <a:fillRect/>
          </a:stretch>
        </p:blipFill>
        <p:spPr>
          <a:xfrm flipH="1">
            <a:off x="4572000" y="2714626"/>
            <a:ext cx="2286016" cy="1678773"/>
          </a:xfrm>
          <a:prstGeom prst="rect">
            <a:avLst/>
          </a:prstGeom>
        </p:spPr>
      </p:pic>
      <p:pic>
        <p:nvPicPr>
          <p:cNvPr id="11" name="10 Imagen" descr="rainbow-high-res-psd-448775.png"/>
          <p:cNvPicPr>
            <a:picLocks noChangeAspect="1"/>
          </p:cNvPicPr>
          <p:nvPr/>
        </p:nvPicPr>
        <p:blipFill>
          <a:blip r:embed="rId4">
            <a:duotone>
              <a:schemeClr val="accent6">
                <a:shade val="45000"/>
                <a:satMod val="135000"/>
              </a:schemeClr>
              <a:prstClr val="white"/>
            </a:duotone>
            <a:lum bright="-30000" contrast="40000"/>
          </a:blip>
          <a:stretch>
            <a:fillRect/>
          </a:stretch>
        </p:blipFill>
        <p:spPr>
          <a:xfrm>
            <a:off x="2428860" y="3464727"/>
            <a:ext cx="2238364" cy="1678773"/>
          </a:xfrm>
          <a:prstGeom prst="rect">
            <a:avLst/>
          </a:prstGeom>
        </p:spPr>
      </p:pic>
      <p:pic>
        <p:nvPicPr>
          <p:cNvPr id="12" name="11 Imagen" descr="rainbow-high-res-psd-448775.png"/>
          <p:cNvPicPr>
            <a:picLocks noChangeAspect="1"/>
          </p:cNvPicPr>
          <p:nvPr/>
        </p:nvPicPr>
        <p:blipFill>
          <a:blip r:embed="rId4">
            <a:duotone>
              <a:schemeClr val="accent6">
                <a:shade val="45000"/>
                <a:satMod val="135000"/>
              </a:schemeClr>
              <a:prstClr val="white"/>
            </a:duotone>
            <a:lum bright="-30000" contrast="40000"/>
          </a:blip>
          <a:stretch>
            <a:fillRect/>
          </a:stretch>
        </p:blipFill>
        <p:spPr>
          <a:xfrm flipH="1">
            <a:off x="4643438" y="3464727"/>
            <a:ext cx="2286016" cy="1678773"/>
          </a:xfrm>
          <a:prstGeom prst="rect">
            <a:avLst/>
          </a:prstGeom>
        </p:spPr>
      </p:pic>
      <p:pic>
        <p:nvPicPr>
          <p:cNvPr id="13" name="12 Imagen" descr="cooltext298781298148790.png"/>
          <p:cNvPicPr>
            <a:picLocks noChangeAspect="1"/>
          </p:cNvPicPr>
          <p:nvPr/>
        </p:nvPicPr>
        <p:blipFill>
          <a:blip r:embed="rId5">
            <a:lum contrast="20000"/>
          </a:blip>
          <a:stretch>
            <a:fillRect/>
          </a:stretch>
        </p:blipFill>
        <p:spPr>
          <a:xfrm>
            <a:off x="90851" y="214296"/>
            <a:ext cx="4553769" cy="1590056"/>
          </a:xfrm>
          <a:prstGeom prst="rect">
            <a:avLst/>
          </a:prstGeom>
        </p:spPr>
      </p:pic>
      <p:pic>
        <p:nvPicPr>
          <p:cNvPr id="14" name="13 Imagen" descr="cooltext298781311397411.png"/>
          <p:cNvPicPr>
            <a:picLocks noChangeAspect="1"/>
          </p:cNvPicPr>
          <p:nvPr/>
        </p:nvPicPr>
        <p:blipFill>
          <a:blip r:embed="rId6">
            <a:lum contrast="20000"/>
          </a:blip>
          <a:stretch>
            <a:fillRect/>
          </a:stretch>
        </p:blipFill>
        <p:spPr>
          <a:xfrm>
            <a:off x="1857356" y="1714494"/>
            <a:ext cx="1002313" cy="1010023"/>
          </a:xfrm>
          <a:prstGeom prst="rect">
            <a:avLst/>
          </a:prstGeom>
        </p:spPr>
      </p:pic>
      <p:pic>
        <p:nvPicPr>
          <p:cNvPr id="15" name="14 Imagen" descr="cooltext298781277634056.png"/>
          <p:cNvPicPr>
            <a:picLocks noChangeAspect="1"/>
          </p:cNvPicPr>
          <p:nvPr/>
        </p:nvPicPr>
        <p:blipFill>
          <a:blip r:embed="rId7">
            <a:lum contrast="20000"/>
          </a:blip>
          <a:stretch>
            <a:fillRect/>
          </a:stretch>
        </p:blipFill>
        <p:spPr>
          <a:xfrm>
            <a:off x="1000100" y="2928940"/>
            <a:ext cx="2428892" cy="1122442"/>
          </a:xfrm>
          <a:prstGeom prst="rect">
            <a:avLst/>
          </a:prstGeom>
        </p:spPr>
      </p:pic>
      <p:pic>
        <p:nvPicPr>
          <p:cNvPr id="50178" name="Picture 2" descr="Rendered Image"/>
          <p:cNvPicPr>
            <a:picLocks noChangeAspect="1" noChangeArrowheads="1"/>
          </p:cNvPicPr>
          <p:nvPr/>
        </p:nvPicPr>
        <p:blipFill>
          <a:blip r:embed="rId8">
            <a:duotone>
              <a:prstClr val="black"/>
              <a:schemeClr val="accent6">
                <a:tint val="45000"/>
                <a:satMod val="400000"/>
              </a:schemeClr>
            </a:duotone>
            <a:lum contrast="40000"/>
          </a:blip>
          <a:srcRect/>
          <a:stretch>
            <a:fillRect/>
          </a:stretch>
        </p:blipFill>
        <p:spPr bwMode="auto">
          <a:xfrm>
            <a:off x="928662" y="4286262"/>
            <a:ext cx="2228845" cy="382295"/>
          </a:xfrm>
          <a:prstGeom prst="rect">
            <a:avLst/>
          </a:prstGeom>
          <a:noFill/>
        </p:spPr>
      </p:pic>
      <p:pic>
        <p:nvPicPr>
          <p:cNvPr id="17" name="16 Imagen" descr="stock-photo-12789387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5000">
    <p:sndAc>
      <p:stSnd loop="1">
        <p:snd r:embed="rId2" name="Jose Luis Perales - Cancion de otoñ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1"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1"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8" presetClass="emph" presetSubtype="0"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fill="hold"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4"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ppt_x"/>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4"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ppt_x"/>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4" fill="hold"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ppt_x"/>
                                          </p:val>
                                        </p:tav>
                                      </p:tavLst>
                                    </p:anim>
                                    <p:anim calcmode="lin" valueType="num">
                                      <p:cBhvr additive="base">
                                        <p:cTn id="78" dur="2000"/>
                                        <p:tgtEl>
                                          <p:spTgt spid="5"/>
                                        </p:tgtEl>
                                        <p:attrNameLst>
                                          <p:attrName>ppt_y</p:attrName>
                                        </p:attrNameLst>
                                      </p:cBhvr>
                                      <p:tavLst>
                                        <p:tav tm="0">
                                          <p:val>
                                            <p:strVal val="ppt_y"/>
                                          </p:val>
                                        </p:tav>
                                        <p:tav tm="100000">
                                          <p:val>
                                            <p:strVal val="1+ppt_h/2"/>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4" fill="hold"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ppt_x"/>
                                          </p:val>
                                        </p:tav>
                                      </p:tavLst>
                                    </p:anim>
                                    <p:anim calcmode="lin" valueType="num">
                                      <p:cBhvr additive="base">
                                        <p:cTn id="82" dur="2000"/>
                                        <p:tgtEl>
                                          <p:spTgt spid="6"/>
                                        </p:tgtEl>
                                        <p:attrNameLst>
                                          <p:attrName>ppt_y</p:attrName>
                                        </p:attrNameLst>
                                      </p:cBhvr>
                                      <p:tavLst>
                                        <p:tav tm="0">
                                          <p:val>
                                            <p:strVal val="ppt_y"/>
                                          </p:val>
                                        </p:tav>
                                        <p:tav tm="100000">
                                          <p:val>
                                            <p:strVal val="1+ppt_h/2"/>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ppt_x"/>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ppt_x"/>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ppt_x"/>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ppt_x"/>
                                          </p:val>
                                        </p:tav>
                                      </p:tavLst>
                                    </p:anim>
                                    <p:anim calcmode="lin" valueType="num">
                                      <p:cBhvr additive="base">
                                        <p:cTn id="98" dur="2000"/>
                                        <p:tgtEl>
                                          <p:spTgt spid="10"/>
                                        </p:tgtEl>
                                        <p:attrNameLst>
                                          <p:attrName>ppt_y</p:attrName>
                                        </p:attrNameLst>
                                      </p:cBhvr>
                                      <p:tavLst>
                                        <p:tav tm="0">
                                          <p:val>
                                            <p:strVal val="ppt_y"/>
                                          </p:val>
                                        </p:tav>
                                        <p:tav tm="100000">
                                          <p:val>
                                            <p:strVal val="1+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ppt_x"/>
                                          </p:val>
                                        </p:tav>
                                      </p:tavLst>
                                    </p:anim>
                                    <p:anim calcmode="lin" valueType="num">
                                      <p:cBhvr additive="base">
                                        <p:cTn id="102" dur="2000"/>
                                        <p:tgtEl>
                                          <p:spTgt spid="11"/>
                                        </p:tgtEl>
                                        <p:attrNameLst>
                                          <p:attrName>ppt_y</p:attrName>
                                        </p:attrNameLst>
                                      </p:cBhvr>
                                      <p:tavLst>
                                        <p:tav tm="0">
                                          <p:val>
                                            <p:strVal val="ppt_y"/>
                                          </p:val>
                                        </p:tav>
                                        <p:tav tm="100000">
                                          <p:val>
                                            <p:strVal val="1+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ppt_x"/>
                                          </p:val>
                                        </p:tav>
                                      </p:tavLst>
                                    </p:anim>
                                    <p:anim calcmode="lin" valueType="num">
                                      <p:cBhvr additive="base">
                                        <p:cTn id="106" dur="2000"/>
                                        <p:tgtEl>
                                          <p:spTgt spid="12"/>
                                        </p:tgtEl>
                                        <p:attrNameLst>
                                          <p:attrName>ppt_y</p:attrName>
                                        </p:attrNameLst>
                                      </p:cBhvr>
                                      <p:tavLst>
                                        <p:tav tm="0">
                                          <p:val>
                                            <p:strVal val="ppt_y"/>
                                          </p:val>
                                        </p:tav>
                                        <p:tav tm="100000">
                                          <p:val>
                                            <p:strVal val="1+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fill="hold"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8"/>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0"/>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12"/>
                                        </p:tgtEl>
                                        <p:attrNameLst>
                                          <p:attrName>r</p:attrName>
                                        </p:attrNameLst>
                                      </p:cBhvr>
                                    </p:animRot>
                                  </p:childTnLst>
                                </p:cTn>
                              </p:par>
                              <p:par>
                                <p:cTn id="118" presetID="8" presetClass="emph" presetSubtype="0" fill="hold"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11"/>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childTnLst>
                          </p:cTn>
                        </p:par>
                        <p:par>
                          <p:cTn id="134" fill="hold">
                            <p:stCondLst>
                              <p:cond delay="4000"/>
                            </p:stCondLst>
                            <p:childTnLst>
                              <p:par>
                                <p:cTn id="135" presetID="31" presetClass="entr" presetSubtype="0" fill="hold" nodeType="afterEffect">
                                  <p:stCondLst>
                                    <p:cond delay="0"/>
                                  </p:stCondLst>
                                  <p:iterate type="lt">
                                    <p:tmPct val="5000"/>
                                  </p:iterate>
                                  <p:childTnLst>
                                    <p:set>
                                      <p:cBhvr>
                                        <p:cTn id="136" dur="1" fill="hold">
                                          <p:stCondLst>
                                            <p:cond delay="0"/>
                                          </p:stCondLst>
                                        </p:cTn>
                                        <p:tgtEl>
                                          <p:spTgt spid="13"/>
                                        </p:tgtEl>
                                        <p:attrNameLst>
                                          <p:attrName>style.visibility</p:attrName>
                                        </p:attrNameLst>
                                      </p:cBhvr>
                                      <p:to>
                                        <p:strVal val="visible"/>
                                      </p:to>
                                    </p:set>
                                    <p:anim calcmode="lin" valueType="num">
                                      <p:cBhvr>
                                        <p:cTn id="137" dur="3000" fill="hold"/>
                                        <p:tgtEl>
                                          <p:spTgt spid="13"/>
                                        </p:tgtEl>
                                        <p:attrNameLst>
                                          <p:attrName>ppt_w</p:attrName>
                                        </p:attrNameLst>
                                      </p:cBhvr>
                                      <p:tavLst>
                                        <p:tav tm="0">
                                          <p:val>
                                            <p:fltVal val="0"/>
                                          </p:val>
                                        </p:tav>
                                        <p:tav tm="100000">
                                          <p:val>
                                            <p:strVal val="#ppt_w"/>
                                          </p:val>
                                        </p:tav>
                                      </p:tavLst>
                                    </p:anim>
                                    <p:anim calcmode="lin" valueType="num">
                                      <p:cBhvr>
                                        <p:cTn id="138" dur="3000" fill="hold"/>
                                        <p:tgtEl>
                                          <p:spTgt spid="13"/>
                                        </p:tgtEl>
                                        <p:attrNameLst>
                                          <p:attrName>ppt_h</p:attrName>
                                        </p:attrNameLst>
                                      </p:cBhvr>
                                      <p:tavLst>
                                        <p:tav tm="0">
                                          <p:val>
                                            <p:fltVal val="0"/>
                                          </p:val>
                                        </p:tav>
                                        <p:tav tm="100000">
                                          <p:val>
                                            <p:strVal val="#ppt_h"/>
                                          </p:val>
                                        </p:tav>
                                      </p:tavLst>
                                    </p:anim>
                                    <p:anim calcmode="lin" valueType="num">
                                      <p:cBhvr>
                                        <p:cTn id="139" dur="3000" fill="hold"/>
                                        <p:tgtEl>
                                          <p:spTgt spid="13"/>
                                        </p:tgtEl>
                                        <p:attrNameLst>
                                          <p:attrName>style.rotation</p:attrName>
                                        </p:attrNameLst>
                                      </p:cBhvr>
                                      <p:tavLst>
                                        <p:tav tm="0">
                                          <p:val>
                                            <p:fltVal val="90"/>
                                          </p:val>
                                        </p:tav>
                                        <p:tav tm="100000">
                                          <p:val>
                                            <p:fltVal val="0"/>
                                          </p:val>
                                        </p:tav>
                                      </p:tavLst>
                                    </p:anim>
                                    <p:animEffect transition="in" filter="fade">
                                      <p:cBhvr>
                                        <p:cTn id="140" dur="3000"/>
                                        <p:tgtEl>
                                          <p:spTgt spid="13"/>
                                        </p:tgtEl>
                                      </p:cBhvr>
                                    </p:animEffect>
                                  </p:childTnLst>
                                </p:cTn>
                              </p:par>
                            </p:childTnLst>
                          </p:cTn>
                        </p:par>
                        <p:par>
                          <p:cTn id="141" fill="hold">
                            <p:stCondLst>
                              <p:cond delay="7000"/>
                            </p:stCondLst>
                            <p:childTnLst>
                              <p:par>
                                <p:cTn id="142" presetID="31" presetClass="entr" presetSubtype="0" fill="hold" nodeType="afterEffect">
                                  <p:stCondLst>
                                    <p:cond delay="0"/>
                                  </p:stCondLst>
                                  <p:iterate type="lt">
                                    <p:tmPct val="5000"/>
                                  </p:iterate>
                                  <p:childTnLst>
                                    <p:set>
                                      <p:cBhvr>
                                        <p:cTn id="143" dur="1" fill="hold">
                                          <p:stCondLst>
                                            <p:cond delay="0"/>
                                          </p:stCondLst>
                                        </p:cTn>
                                        <p:tgtEl>
                                          <p:spTgt spid="14"/>
                                        </p:tgtEl>
                                        <p:attrNameLst>
                                          <p:attrName>style.visibility</p:attrName>
                                        </p:attrNameLst>
                                      </p:cBhvr>
                                      <p:to>
                                        <p:strVal val="visible"/>
                                      </p:to>
                                    </p:set>
                                    <p:anim calcmode="lin" valueType="num">
                                      <p:cBhvr>
                                        <p:cTn id="144" dur="3000" fill="hold"/>
                                        <p:tgtEl>
                                          <p:spTgt spid="14"/>
                                        </p:tgtEl>
                                        <p:attrNameLst>
                                          <p:attrName>ppt_w</p:attrName>
                                        </p:attrNameLst>
                                      </p:cBhvr>
                                      <p:tavLst>
                                        <p:tav tm="0">
                                          <p:val>
                                            <p:fltVal val="0"/>
                                          </p:val>
                                        </p:tav>
                                        <p:tav tm="100000">
                                          <p:val>
                                            <p:strVal val="#ppt_w"/>
                                          </p:val>
                                        </p:tav>
                                      </p:tavLst>
                                    </p:anim>
                                    <p:anim calcmode="lin" valueType="num">
                                      <p:cBhvr>
                                        <p:cTn id="145" dur="3000" fill="hold"/>
                                        <p:tgtEl>
                                          <p:spTgt spid="14"/>
                                        </p:tgtEl>
                                        <p:attrNameLst>
                                          <p:attrName>ppt_h</p:attrName>
                                        </p:attrNameLst>
                                      </p:cBhvr>
                                      <p:tavLst>
                                        <p:tav tm="0">
                                          <p:val>
                                            <p:fltVal val="0"/>
                                          </p:val>
                                        </p:tav>
                                        <p:tav tm="100000">
                                          <p:val>
                                            <p:strVal val="#ppt_h"/>
                                          </p:val>
                                        </p:tav>
                                      </p:tavLst>
                                    </p:anim>
                                    <p:anim calcmode="lin" valueType="num">
                                      <p:cBhvr>
                                        <p:cTn id="146" dur="3000" fill="hold"/>
                                        <p:tgtEl>
                                          <p:spTgt spid="14"/>
                                        </p:tgtEl>
                                        <p:attrNameLst>
                                          <p:attrName>style.rotation</p:attrName>
                                        </p:attrNameLst>
                                      </p:cBhvr>
                                      <p:tavLst>
                                        <p:tav tm="0">
                                          <p:val>
                                            <p:fltVal val="90"/>
                                          </p:val>
                                        </p:tav>
                                        <p:tav tm="100000">
                                          <p:val>
                                            <p:fltVal val="0"/>
                                          </p:val>
                                        </p:tav>
                                      </p:tavLst>
                                    </p:anim>
                                    <p:animEffect transition="in" filter="fade">
                                      <p:cBhvr>
                                        <p:cTn id="147" dur="3000"/>
                                        <p:tgtEl>
                                          <p:spTgt spid="14"/>
                                        </p:tgtEl>
                                      </p:cBhvr>
                                    </p:animEffect>
                                  </p:childTnLst>
                                </p:cTn>
                              </p:par>
                            </p:childTnLst>
                          </p:cTn>
                        </p:par>
                        <p:par>
                          <p:cTn id="148" fill="hold">
                            <p:stCondLst>
                              <p:cond delay="10000"/>
                            </p:stCondLst>
                            <p:childTnLst>
                              <p:par>
                                <p:cTn id="149" presetID="31" presetClass="entr" presetSubtype="0" fill="hold" nodeType="afterEffect">
                                  <p:stCondLst>
                                    <p:cond delay="0"/>
                                  </p:stCondLst>
                                  <p:iterate type="lt">
                                    <p:tmPct val="5000"/>
                                  </p:iterate>
                                  <p:childTnLst>
                                    <p:set>
                                      <p:cBhvr>
                                        <p:cTn id="150" dur="1" fill="hold">
                                          <p:stCondLst>
                                            <p:cond delay="0"/>
                                          </p:stCondLst>
                                        </p:cTn>
                                        <p:tgtEl>
                                          <p:spTgt spid="15"/>
                                        </p:tgtEl>
                                        <p:attrNameLst>
                                          <p:attrName>style.visibility</p:attrName>
                                        </p:attrNameLst>
                                      </p:cBhvr>
                                      <p:to>
                                        <p:strVal val="visible"/>
                                      </p:to>
                                    </p:set>
                                    <p:anim calcmode="lin" valueType="num">
                                      <p:cBhvr>
                                        <p:cTn id="151" dur="3000" fill="hold"/>
                                        <p:tgtEl>
                                          <p:spTgt spid="15"/>
                                        </p:tgtEl>
                                        <p:attrNameLst>
                                          <p:attrName>ppt_w</p:attrName>
                                        </p:attrNameLst>
                                      </p:cBhvr>
                                      <p:tavLst>
                                        <p:tav tm="0">
                                          <p:val>
                                            <p:fltVal val="0"/>
                                          </p:val>
                                        </p:tav>
                                        <p:tav tm="100000">
                                          <p:val>
                                            <p:strVal val="#ppt_w"/>
                                          </p:val>
                                        </p:tav>
                                      </p:tavLst>
                                    </p:anim>
                                    <p:anim calcmode="lin" valueType="num">
                                      <p:cBhvr>
                                        <p:cTn id="152" dur="3000" fill="hold"/>
                                        <p:tgtEl>
                                          <p:spTgt spid="15"/>
                                        </p:tgtEl>
                                        <p:attrNameLst>
                                          <p:attrName>ppt_h</p:attrName>
                                        </p:attrNameLst>
                                      </p:cBhvr>
                                      <p:tavLst>
                                        <p:tav tm="0">
                                          <p:val>
                                            <p:fltVal val="0"/>
                                          </p:val>
                                        </p:tav>
                                        <p:tav tm="100000">
                                          <p:val>
                                            <p:strVal val="#ppt_h"/>
                                          </p:val>
                                        </p:tav>
                                      </p:tavLst>
                                    </p:anim>
                                    <p:anim calcmode="lin" valueType="num">
                                      <p:cBhvr>
                                        <p:cTn id="153" dur="3000" fill="hold"/>
                                        <p:tgtEl>
                                          <p:spTgt spid="15"/>
                                        </p:tgtEl>
                                        <p:attrNameLst>
                                          <p:attrName>style.rotation</p:attrName>
                                        </p:attrNameLst>
                                      </p:cBhvr>
                                      <p:tavLst>
                                        <p:tav tm="0">
                                          <p:val>
                                            <p:fltVal val="90"/>
                                          </p:val>
                                        </p:tav>
                                        <p:tav tm="100000">
                                          <p:val>
                                            <p:fltVal val="0"/>
                                          </p:val>
                                        </p:tav>
                                      </p:tavLst>
                                    </p:anim>
                                    <p:animEffect transition="in" filter="fade">
                                      <p:cBhvr>
                                        <p:cTn id="154" dur="3000"/>
                                        <p:tgtEl>
                                          <p:spTgt spid="15"/>
                                        </p:tgtEl>
                                      </p:cBhvr>
                                    </p:animEffect>
                                  </p:childTnLst>
                                </p:cTn>
                              </p:par>
                            </p:childTnLst>
                          </p:cTn>
                        </p:par>
                        <p:par>
                          <p:cTn id="155" fill="hold">
                            <p:stCondLst>
                              <p:cond delay="13000"/>
                            </p:stCondLst>
                            <p:childTnLst>
                              <p:par>
                                <p:cTn id="156" presetID="31" presetClass="entr" presetSubtype="0" fill="hold" nodeType="afterEffect">
                                  <p:stCondLst>
                                    <p:cond delay="0"/>
                                  </p:stCondLst>
                                  <p:iterate type="lt">
                                    <p:tmPct val="5000"/>
                                  </p:iterate>
                                  <p:childTnLst>
                                    <p:set>
                                      <p:cBhvr>
                                        <p:cTn id="157" dur="1" fill="hold">
                                          <p:stCondLst>
                                            <p:cond delay="0"/>
                                          </p:stCondLst>
                                        </p:cTn>
                                        <p:tgtEl>
                                          <p:spTgt spid="50178"/>
                                        </p:tgtEl>
                                        <p:attrNameLst>
                                          <p:attrName>style.visibility</p:attrName>
                                        </p:attrNameLst>
                                      </p:cBhvr>
                                      <p:to>
                                        <p:strVal val="visible"/>
                                      </p:to>
                                    </p:set>
                                    <p:anim calcmode="lin" valueType="num">
                                      <p:cBhvr>
                                        <p:cTn id="158" dur="2000" fill="hold"/>
                                        <p:tgtEl>
                                          <p:spTgt spid="50178"/>
                                        </p:tgtEl>
                                        <p:attrNameLst>
                                          <p:attrName>ppt_w</p:attrName>
                                        </p:attrNameLst>
                                      </p:cBhvr>
                                      <p:tavLst>
                                        <p:tav tm="0">
                                          <p:val>
                                            <p:fltVal val="0"/>
                                          </p:val>
                                        </p:tav>
                                        <p:tav tm="100000">
                                          <p:val>
                                            <p:strVal val="#ppt_w"/>
                                          </p:val>
                                        </p:tav>
                                      </p:tavLst>
                                    </p:anim>
                                    <p:anim calcmode="lin" valueType="num">
                                      <p:cBhvr>
                                        <p:cTn id="159" dur="2000" fill="hold"/>
                                        <p:tgtEl>
                                          <p:spTgt spid="50178"/>
                                        </p:tgtEl>
                                        <p:attrNameLst>
                                          <p:attrName>ppt_h</p:attrName>
                                        </p:attrNameLst>
                                      </p:cBhvr>
                                      <p:tavLst>
                                        <p:tav tm="0">
                                          <p:val>
                                            <p:fltVal val="0"/>
                                          </p:val>
                                        </p:tav>
                                        <p:tav tm="100000">
                                          <p:val>
                                            <p:strVal val="#ppt_h"/>
                                          </p:val>
                                        </p:tav>
                                      </p:tavLst>
                                    </p:anim>
                                    <p:anim calcmode="lin" valueType="num">
                                      <p:cBhvr>
                                        <p:cTn id="160" dur="2000" fill="hold"/>
                                        <p:tgtEl>
                                          <p:spTgt spid="50178"/>
                                        </p:tgtEl>
                                        <p:attrNameLst>
                                          <p:attrName>style.rotation</p:attrName>
                                        </p:attrNameLst>
                                      </p:cBhvr>
                                      <p:tavLst>
                                        <p:tav tm="0">
                                          <p:val>
                                            <p:fltVal val="90"/>
                                          </p:val>
                                        </p:tav>
                                        <p:tav tm="100000">
                                          <p:val>
                                            <p:fltVal val="0"/>
                                          </p:val>
                                        </p:tav>
                                      </p:tavLst>
                                    </p:anim>
                                    <p:animEffect transition="in" filter="fade">
                                      <p:cBhvr>
                                        <p:cTn id="161" dur="2000"/>
                                        <p:tgtEl>
                                          <p:spTgt spid="501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chemeClr val="tx1"/>
            </a:gs>
            <a:gs pos="50000">
              <a:srgbClr val="996633">
                <a:shade val="67500"/>
                <a:satMod val="115000"/>
              </a:srgbClr>
            </a:gs>
            <a:gs pos="100000">
              <a:srgbClr val="996633">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360591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4.png"/>
          <p:cNvPicPr>
            <a:picLocks noChangeAspect="1"/>
          </p:cNvPicPr>
          <p:nvPr/>
        </p:nvPicPr>
        <p:blipFill>
          <a:blip r:embed="rId3">
            <a:duotone>
              <a:schemeClr val="accent6">
                <a:shade val="45000"/>
                <a:satMod val="135000"/>
              </a:schemeClr>
              <a:prstClr val="white"/>
            </a:duotone>
            <a:lum/>
          </a:blip>
          <a:stretch>
            <a:fillRect/>
          </a:stretch>
        </p:blipFill>
        <p:spPr>
          <a:xfrm>
            <a:off x="1500166" y="0"/>
            <a:ext cx="3048000" cy="3071816"/>
          </a:xfrm>
          <a:prstGeom prst="rect">
            <a:avLst/>
          </a:prstGeom>
        </p:spPr>
      </p:pic>
      <p:pic>
        <p:nvPicPr>
          <p:cNvPr id="4" name="3 Imagen" descr="34.png"/>
          <p:cNvPicPr>
            <a:picLocks noChangeAspect="1"/>
          </p:cNvPicPr>
          <p:nvPr/>
        </p:nvPicPr>
        <p:blipFill>
          <a:blip r:embed="rId3">
            <a:duotone>
              <a:schemeClr val="accent6">
                <a:shade val="45000"/>
                <a:satMod val="135000"/>
              </a:schemeClr>
              <a:prstClr val="white"/>
            </a:duotone>
            <a:lum bright="-40000" contrast="20000"/>
          </a:blip>
          <a:stretch>
            <a:fillRect/>
          </a:stretch>
        </p:blipFill>
        <p:spPr>
          <a:xfrm rot="10800000" flipV="1">
            <a:off x="4429124" y="0"/>
            <a:ext cx="3048000" cy="3038519"/>
          </a:xfrm>
          <a:prstGeom prst="rect">
            <a:avLst/>
          </a:prstGeom>
        </p:spPr>
      </p:pic>
      <p:pic>
        <p:nvPicPr>
          <p:cNvPr id="19" name="18 Imagen" descr="34.png"/>
          <p:cNvPicPr>
            <a:picLocks noChangeAspect="1"/>
          </p:cNvPicPr>
          <p:nvPr/>
        </p:nvPicPr>
        <p:blipFill>
          <a:blip r:embed="rId3">
            <a:duotone>
              <a:schemeClr val="accent6">
                <a:shade val="45000"/>
                <a:satMod val="135000"/>
              </a:schemeClr>
              <a:prstClr val="white"/>
            </a:duotone>
            <a:lum bright="-40000" contrast="20000"/>
          </a:blip>
          <a:stretch>
            <a:fillRect/>
          </a:stretch>
        </p:blipFill>
        <p:spPr>
          <a:xfrm rot="16200000">
            <a:off x="1512074" y="2083592"/>
            <a:ext cx="3048000" cy="3071816"/>
          </a:xfrm>
          <a:prstGeom prst="rect">
            <a:avLst/>
          </a:prstGeom>
        </p:spPr>
      </p:pic>
      <p:pic>
        <p:nvPicPr>
          <p:cNvPr id="20" name="19 Imagen" descr="34.png"/>
          <p:cNvPicPr>
            <a:picLocks noChangeAspect="1"/>
          </p:cNvPicPr>
          <p:nvPr/>
        </p:nvPicPr>
        <p:blipFill>
          <a:blip r:embed="rId3">
            <a:duotone>
              <a:schemeClr val="accent6">
                <a:shade val="45000"/>
                <a:satMod val="135000"/>
              </a:schemeClr>
              <a:prstClr val="white"/>
            </a:duotone>
          </a:blip>
          <a:stretch>
            <a:fillRect/>
          </a:stretch>
        </p:blipFill>
        <p:spPr>
          <a:xfrm rot="16200000" flipV="1">
            <a:off x="4352945" y="2100240"/>
            <a:ext cx="3048000" cy="3038519"/>
          </a:xfrm>
          <a:prstGeom prst="rect">
            <a:avLst/>
          </a:prstGeom>
        </p:spPr>
      </p:pic>
      <p:pic>
        <p:nvPicPr>
          <p:cNvPr id="21" name="20 Imagen" descr="34.png"/>
          <p:cNvPicPr>
            <a:picLocks noChangeAspect="1"/>
          </p:cNvPicPr>
          <p:nvPr/>
        </p:nvPicPr>
        <p:blipFill>
          <a:blip r:embed="rId3">
            <a:duotone>
              <a:schemeClr val="accent6">
                <a:shade val="45000"/>
                <a:satMod val="135000"/>
              </a:schemeClr>
              <a:prstClr val="white"/>
            </a:duotone>
            <a:lum bright="-40000" contrast="20000"/>
          </a:blip>
          <a:stretch>
            <a:fillRect/>
          </a:stretch>
        </p:blipFill>
        <p:spPr>
          <a:xfrm>
            <a:off x="1928794" y="500048"/>
            <a:ext cx="3048000" cy="3071816"/>
          </a:xfrm>
          <a:prstGeom prst="rect">
            <a:avLst/>
          </a:prstGeom>
        </p:spPr>
      </p:pic>
      <p:pic>
        <p:nvPicPr>
          <p:cNvPr id="22" name="21 Imagen" descr="34.png"/>
          <p:cNvPicPr>
            <a:picLocks noChangeAspect="1"/>
          </p:cNvPicPr>
          <p:nvPr/>
        </p:nvPicPr>
        <p:blipFill>
          <a:blip r:embed="rId3">
            <a:duotone>
              <a:schemeClr val="accent6">
                <a:shade val="45000"/>
                <a:satMod val="135000"/>
              </a:schemeClr>
              <a:prstClr val="white"/>
            </a:duotone>
            <a:lum contrast="20000"/>
          </a:blip>
          <a:stretch>
            <a:fillRect/>
          </a:stretch>
        </p:blipFill>
        <p:spPr>
          <a:xfrm rot="10800000" flipV="1">
            <a:off x="4214810" y="571486"/>
            <a:ext cx="3048000" cy="3038519"/>
          </a:xfrm>
          <a:prstGeom prst="rect">
            <a:avLst/>
          </a:prstGeom>
        </p:spPr>
      </p:pic>
      <p:pic>
        <p:nvPicPr>
          <p:cNvPr id="23" name="22 Imagen" descr="34.png"/>
          <p:cNvPicPr>
            <a:picLocks noChangeAspect="1"/>
          </p:cNvPicPr>
          <p:nvPr/>
        </p:nvPicPr>
        <p:blipFill>
          <a:blip r:embed="rId3">
            <a:duotone>
              <a:schemeClr val="accent6">
                <a:shade val="45000"/>
                <a:satMod val="135000"/>
              </a:schemeClr>
              <a:prstClr val="white"/>
            </a:duotone>
            <a:lum contrast="20000"/>
          </a:blip>
          <a:stretch>
            <a:fillRect/>
          </a:stretch>
        </p:blipFill>
        <p:spPr>
          <a:xfrm rot="16200000">
            <a:off x="2226454" y="1845462"/>
            <a:ext cx="3048000" cy="3071816"/>
          </a:xfrm>
          <a:prstGeom prst="rect">
            <a:avLst/>
          </a:prstGeom>
        </p:spPr>
      </p:pic>
      <p:pic>
        <p:nvPicPr>
          <p:cNvPr id="24" name="23 Imagen" descr="34.png"/>
          <p:cNvPicPr>
            <a:picLocks noChangeAspect="1"/>
          </p:cNvPicPr>
          <p:nvPr/>
        </p:nvPicPr>
        <p:blipFill>
          <a:blip r:embed="rId3">
            <a:duotone>
              <a:schemeClr val="accent6">
                <a:shade val="45000"/>
                <a:satMod val="135000"/>
              </a:schemeClr>
              <a:prstClr val="white"/>
            </a:duotone>
            <a:lum bright="-40000" contrast="20000"/>
          </a:blip>
          <a:stretch>
            <a:fillRect/>
          </a:stretch>
        </p:blipFill>
        <p:spPr>
          <a:xfrm rot="16200000" flipV="1">
            <a:off x="3995756" y="1862110"/>
            <a:ext cx="3048000" cy="3038519"/>
          </a:xfrm>
          <a:prstGeom prst="rect">
            <a:avLst/>
          </a:prstGeom>
        </p:spPr>
      </p:pic>
      <p:sp>
        <p:nvSpPr>
          <p:cNvPr id="11" name="10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2000" fill="hold"/>
                                        <p:tgtEl>
                                          <p:spTgt spid="20"/>
                                        </p:tgtEl>
                                        <p:attrNameLst>
                                          <p:attrName>ppt_x</p:attrName>
                                        </p:attrNameLst>
                                      </p:cBhvr>
                                      <p:tavLst>
                                        <p:tav tm="0">
                                          <p:val>
                                            <p:strVal val="0-#ppt_w/2"/>
                                          </p:val>
                                        </p:tav>
                                        <p:tav tm="100000">
                                          <p:val>
                                            <p:strVal val="#ppt_x"/>
                                          </p:val>
                                        </p:tav>
                                      </p:tavLst>
                                    </p:anim>
                                    <p:anim calcmode="lin" valueType="num">
                                      <p:cBhvr additive="base">
                                        <p:cTn id="14" dur="2000" fill="hold"/>
                                        <p:tgtEl>
                                          <p:spTgt spid="20"/>
                                        </p:tgtEl>
                                        <p:attrNameLst>
                                          <p:attrName>ppt_y</p:attrName>
                                        </p:attrNameLst>
                                      </p:cBhvr>
                                      <p:tavLst>
                                        <p:tav tm="0">
                                          <p:val>
                                            <p:strVal val="0-#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2000" fill="hold"/>
                                        <p:tgtEl>
                                          <p:spTgt spid="4"/>
                                        </p:tgtEl>
                                        <p:attrNameLst>
                                          <p:attrName>ppt_x</p:attrName>
                                        </p:attrNameLst>
                                      </p:cBhvr>
                                      <p:tavLst>
                                        <p:tav tm="0">
                                          <p:val>
                                            <p:strVal val="0-#ppt_w/2"/>
                                          </p:val>
                                        </p:tav>
                                        <p:tav tm="100000">
                                          <p:val>
                                            <p:strVal val="#ppt_x"/>
                                          </p:val>
                                        </p:tav>
                                      </p:tavLst>
                                    </p:anim>
                                    <p:anim calcmode="lin" valueType="num">
                                      <p:cBhvr additive="base">
                                        <p:cTn id="18" dur="2000" fill="hold"/>
                                        <p:tgtEl>
                                          <p:spTgt spid="4"/>
                                        </p:tgtEl>
                                        <p:attrNameLst>
                                          <p:attrName>ppt_y</p:attrName>
                                        </p:attrNameLst>
                                      </p:cBhvr>
                                      <p:tavLst>
                                        <p:tav tm="0">
                                          <p:val>
                                            <p:strVal val="1+#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2000" fill="hold"/>
                                        <p:tgtEl>
                                          <p:spTgt spid="19"/>
                                        </p:tgtEl>
                                        <p:attrNameLst>
                                          <p:attrName>ppt_x</p:attrName>
                                        </p:attrNameLst>
                                      </p:cBhvr>
                                      <p:tavLst>
                                        <p:tav tm="0">
                                          <p:val>
                                            <p:strVal val="1+#ppt_w/2"/>
                                          </p:val>
                                        </p:tav>
                                        <p:tav tm="100000">
                                          <p:val>
                                            <p:strVal val="#ppt_x"/>
                                          </p:val>
                                        </p:tav>
                                      </p:tavLst>
                                    </p:anim>
                                    <p:anim calcmode="lin" valueType="num">
                                      <p:cBhvr additive="base">
                                        <p:cTn id="22" dur="2000" fill="hold"/>
                                        <p:tgtEl>
                                          <p:spTgt spid="19"/>
                                        </p:tgtEl>
                                        <p:attrNameLst>
                                          <p:attrName>ppt_y</p:attrName>
                                        </p:attrNameLst>
                                      </p:cBhvr>
                                      <p:tavLst>
                                        <p:tav tm="0">
                                          <p:val>
                                            <p:strVal val="0-#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2000" fill="hold"/>
                                        <p:tgtEl>
                                          <p:spTgt spid="21"/>
                                        </p:tgtEl>
                                        <p:attrNameLst>
                                          <p:attrName>ppt_x</p:attrName>
                                        </p:attrNameLst>
                                      </p:cBhvr>
                                      <p:tavLst>
                                        <p:tav tm="0">
                                          <p:val>
                                            <p:strVal val="1+#ppt_w/2"/>
                                          </p:val>
                                        </p:tav>
                                        <p:tav tm="100000">
                                          <p:val>
                                            <p:strVal val="#ppt_x"/>
                                          </p:val>
                                        </p:tav>
                                      </p:tavLst>
                                    </p:anim>
                                    <p:anim calcmode="lin" valueType="num">
                                      <p:cBhvr additive="base">
                                        <p:cTn id="26" dur="2000" fill="hold"/>
                                        <p:tgtEl>
                                          <p:spTgt spid="2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2000" fill="hold"/>
                                        <p:tgtEl>
                                          <p:spTgt spid="22"/>
                                        </p:tgtEl>
                                        <p:attrNameLst>
                                          <p:attrName>ppt_x</p:attrName>
                                        </p:attrNameLst>
                                      </p:cBhvr>
                                      <p:tavLst>
                                        <p:tav tm="0">
                                          <p:val>
                                            <p:strVal val="0-#ppt_w/2"/>
                                          </p:val>
                                        </p:tav>
                                        <p:tav tm="100000">
                                          <p:val>
                                            <p:strVal val="#ppt_x"/>
                                          </p:val>
                                        </p:tav>
                                      </p:tavLst>
                                    </p:anim>
                                    <p:anim calcmode="lin" valueType="num">
                                      <p:cBhvr additive="base">
                                        <p:cTn id="30" dur="2000" fill="hold"/>
                                        <p:tgtEl>
                                          <p:spTgt spid="22"/>
                                        </p:tgtEl>
                                        <p:attrNameLst>
                                          <p:attrName>ppt_y</p:attrName>
                                        </p:attrNameLst>
                                      </p:cBhvr>
                                      <p:tavLst>
                                        <p:tav tm="0">
                                          <p:val>
                                            <p:strVal val="1+#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2000" fill="hold"/>
                                        <p:tgtEl>
                                          <p:spTgt spid="23"/>
                                        </p:tgtEl>
                                        <p:attrNameLst>
                                          <p:attrName>ppt_x</p:attrName>
                                        </p:attrNameLst>
                                      </p:cBhvr>
                                      <p:tavLst>
                                        <p:tav tm="0">
                                          <p:val>
                                            <p:strVal val="1+#ppt_w/2"/>
                                          </p:val>
                                        </p:tav>
                                        <p:tav tm="100000">
                                          <p:val>
                                            <p:strVal val="#ppt_x"/>
                                          </p:val>
                                        </p:tav>
                                      </p:tavLst>
                                    </p:anim>
                                    <p:anim calcmode="lin" valueType="num">
                                      <p:cBhvr additive="base">
                                        <p:cTn id="34" dur="2000" fill="hold"/>
                                        <p:tgtEl>
                                          <p:spTgt spid="23"/>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2000" fill="hold"/>
                                        <p:tgtEl>
                                          <p:spTgt spid="24"/>
                                        </p:tgtEl>
                                        <p:attrNameLst>
                                          <p:attrName>ppt_x</p:attrName>
                                        </p:attrNameLst>
                                      </p:cBhvr>
                                      <p:tavLst>
                                        <p:tav tm="0">
                                          <p:val>
                                            <p:strVal val="0-#ppt_w/2"/>
                                          </p:val>
                                        </p:tav>
                                        <p:tav tm="100000">
                                          <p:val>
                                            <p:strVal val="#ppt_x"/>
                                          </p:val>
                                        </p:tav>
                                      </p:tavLst>
                                    </p:anim>
                                    <p:anim calcmode="lin" valueType="num">
                                      <p:cBhvr additive="base">
                                        <p:cTn id="38" dur="2000" fill="hold"/>
                                        <p:tgtEl>
                                          <p:spTgt spid="24"/>
                                        </p:tgtEl>
                                        <p:attrNameLst>
                                          <p:attrName>ppt_y</p:attrName>
                                        </p:attrNameLst>
                                      </p:cBhvr>
                                      <p:tavLst>
                                        <p:tav tm="0">
                                          <p:val>
                                            <p:strVal val="0-#ppt_h/2"/>
                                          </p:val>
                                        </p:tav>
                                        <p:tav tm="100000">
                                          <p:val>
                                            <p:strVal val="#ppt_y"/>
                                          </p:val>
                                        </p:tav>
                                      </p:tavLst>
                                    </p:anim>
                                  </p:childTnLst>
                                </p:cTn>
                              </p:par>
                              <p:par>
                                <p:cTn id="39" presetID="3" presetClass="entr" presetSubtype="5" fill="hold"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blinds(vertical)">
                                      <p:cBhvr>
                                        <p:cTn id="41" dur="2000"/>
                                        <p:tgtEl>
                                          <p:spTgt spid="3"/>
                                        </p:tgtEl>
                                      </p:cBhvr>
                                    </p:animEffect>
                                  </p:childTnLst>
                                </p:cTn>
                              </p:par>
                              <p:par>
                                <p:cTn id="42" presetID="3" presetClass="entr" presetSubtype="5"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linds(vertical)">
                                      <p:cBhvr>
                                        <p:cTn id="44" dur="2000"/>
                                        <p:tgtEl>
                                          <p:spTgt spid="4"/>
                                        </p:tgtEl>
                                      </p:cBhvr>
                                    </p:animEffect>
                                  </p:childTnLst>
                                </p:cTn>
                              </p:par>
                              <p:par>
                                <p:cTn id="45" presetID="3" presetClass="entr" presetSubtype="5" fill="hold"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blinds(vertical)">
                                      <p:cBhvr>
                                        <p:cTn id="47" dur="2000"/>
                                        <p:tgtEl>
                                          <p:spTgt spid="19"/>
                                        </p:tgtEl>
                                      </p:cBhvr>
                                    </p:animEffect>
                                  </p:childTnLst>
                                </p:cTn>
                              </p:par>
                              <p:par>
                                <p:cTn id="48" presetID="3" presetClass="entr" presetSubtype="5" fill="hold"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blinds(vertical)">
                                      <p:cBhvr>
                                        <p:cTn id="50" dur="2000"/>
                                        <p:tgtEl>
                                          <p:spTgt spid="20"/>
                                        </p:tgtEl>
                                      </p:cBhvr>
                                    </p:animEffect>
                                  </p:childTnLst>
                                </p:cTn>
                              </p:par>
                              <p:par>
                                <p:cTn id="51" presetID="3" presetClass="entr" presetSubtype="5" fill="hold" nodeType="with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blinds(vertical)">
                                      <p:cBhvr>
                                        <p:cTn id="53" dur="2000"/>
                                        <p:tgtEl>
                                          <p:spTgt spid="21"/>
                                        </p:tgtEl>
                                      </p:cBhvr>
                                    </p:animEffect>
                                  </p:childTnLst>
                                </p:cTn>
                              </p:par>
                              <p:par>
                                <p:cTn id="54" presetID="3" presetClass="entr" presetSubtype="5" fill="hold" nodeType="with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blinds(vertical)">
                                      <p:cBhvr>
                                        <p:cTn id="56" dur="2000"/>
                                        <p:tgtEl>
                                          <p:spTgt spid="22"/>
                                        </p:tgtEl>
                                      </p:cBhvr>
                                    </p:animEffect>
                                  </p:childTnLst>
                                </p:cTn>
                              </p:par>
                              <p:par>
                                <p:cTn id="57" presetID="3" presetClass="entr" presetSubtype="5" fill="hold" nodeType="with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blinds(vertical)">
                                      <p:cBhvr>
                                        <p:cTn id="59" dur="2000"/>
                                        <p:tgtEl>
                                          <p:spTgt spid="23"/>
                                        </p:tgtEl>
                                      </p:cBhvr>
                                    </p:animEffect>
                                  </p:childTnLst>
                                </p:cTn>
                              </p:par>
                              <p:par>
                                <p:cTn id="60" presetID="3" presetClass="entr" presetSubtype="5" fill="hold" nodeType="with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blinds(vertical)">
                                      <p:cBhvr>
                                        <p:cTn id="62" dur="2000"/>
                                        <p:tgtEl>
                                          <p:spTgt spid="24"/>
                                        </p:tgtEl>
                                      </p:cBhvr>
                                    </p:animEffect>
                                  </p:childTnLst>
                                </p:cTn>
                              </p:par>
                            </p:childTnLst>
                          </p:cTn>
                        </p:par>
                        <p:par>
                          <p:cTn id="63" fill="hold">
                            <p:stCondLst>
                              <p:cond delay="2000"/>
                            </p:stCondLst>
                            <p:childTnLst>
                              <p:par>
                                <p:cTn id="64" presetID="2" presetClass="exit" presetSubtype="6" fill="hold" nodeType="afterEffect">
                                  <p:stCondLst>
                                    <p:cond delay="0"/>
                                  </p:stCondLst>
                                  <p:childTnLst>
                                    <p:anim calcmode="lin" valueType="num">
                                      <p:cBhvr additive="base">
                                        <p:cTn id="65" dur="2000"/>
                                        <p:tgtEl>
                                          <p:spTgt spid="3"/>
                                        </p:tgtEl>
                                        <p:attrNameLst>
                                          <p:attrName>ppt_x</p:attrName>
                                        </p:attrNameLst>
                                      </p:cBhvr>
                                      <p:tavLst>
                                        <p:tav tm="0">
                                          <p:val>
                                            <p:strVal val="ppt_x"/>
                                          </p:val>
                                        </p:tav>
                                        <p:tav tm="100000">
                                          <p:val>
                                            <p:strVal val="1+ppt_w/2"/>
                                          </p:val>
                                        </p:tav>
                                      </p:tavLst>
                                    </p:anim>
                                    <p:anim calcmode="lin" valueType="num">
                                      <p:cBhvr additive="base">
                                        <p:cTn id="66" dur="2000"/>
                                        <p:tgtEl>
                                          <p:spTgt spid="3"/>
                                        </p:tgtEl>
                                        <p:attrNameLst>
                                          <p:attrName>ppt_y</p:attrName>
                                        </p:attrNameLst>
                                      </p:cBhvr>
                                      <p:tavLst>
                                        <p:tav tm="0">
                                          <p:val>
                                            <p:strVal val="ppt_y"/>
                                          </p:val>
                                        </p:tav>
                                        <p:tav tm="100000">
                                          <p:val>
                                            <p:strVal val="1+ppt_h/2"/>
                                          </p:val>
                                        </p:tav>
                                      </p:tavLst>
                                    </p:anim>
                                    <p:set>
                                      <p:cBhvr>
                                        <p:cTn id="67" dur="1" fill="hold">
                                          <p:stCondLst>
                                            <p:cond delay="1999"/>
                                          </p:stCondLst>
                                        </p:cTn>
                                        <p:tgtEl>
                                          <p:spTgt spid="3"/>
                                        </p:tgtEl>
                                        <p:attrNameLst>
                                          <p:attrName>style.visibility</p:attrName>
                                        </p:attrNameLst>
                                      </p:cBhvr>
                                      <p:to>
                                        <p:strVal val="hidden"/>
                                      </p:to>
                                    </p:set>
                                  </p:childTnLst>
                                </p:cTn>
                              </p:par>
                              <p:par>
                                <p:cTn id="68" presetID="2" presetClass="exit" presetSubtype="6" fill="hold" nodeType="withEffect">
                                  <p:stCondLst>
                                    <p:cond delay="0"/>
                                  </p:stCondLst>
                                  <p:childTnLst>
                                    <p:anim calcmode="lin" valueType="num">
                                      <p:cBhvr additive="base">
                                        <p:cTn id="69" dur="2000"/>
                                        <p:tgtEl>
                                          <p:spTgt spid="21"/>
                                        </p:tgtEl>
                                        <p:attrNameLst>
                                          <p:attrName>ppt_x</p:attrName>
                                        </p:attrNameLst>
                                      </p:cBhvr>
                                      <p:tavLst>
                                        <p:tav tm="0">
                                          <p:val>
                                            <p:strVal val="ppt_x"/>
                                          </p:val>
                                        </p:tav>
                                        <p:tav tm="100000">
                                          <p:val>
                                            <p:strVal val="1+ppt_w/2"/>
                                          </p:val>
                                        </p:tav>
                                      </p:tavLst>
                                    </p:anim>
                                    <p:anim calcmode="lin" valueType="num">
                                      <p:cBhvr additive="base">
                                        <p:cTn id="70" dur="2000"/>
                                        <p:tgtEl>
                                          <p:spTgt spid="21"/>
                                        </p:tgtEl>
                                        <p:attrNameLst>
                                          <p:attrName>ppt_y</p:attrName>
                                        </p:attrNameLst>
                                      </p:cBhvr>
                                      <p:tavLst>
                                        <p:tav tm="0">
                                          <p:val>
                                            <p:strVal val="ppt_y"/>
                                          </p:val>
                                        </p:tav>
                                        <p:tav tm="100000">
                                          <p:val>
                                            <p:strVal val="1+ppt_h/2"/>
                                          </p:val>
                                        </p:tav>
                                      </p:tavLst>
                                    </p:anim>
                                    <p:set>
                                      <p:cBhvr>
                                        <p:cTn id="71" dur="1" fill="hold">
                                          <p:stCondLst>
                                            <p:cond delay="1999"/>
                                          </p:stCondLst>
                                        </p:cTn>
                                        <p:tgtEl>
                                          <p:spTgt spid="21"/>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22"/>
                                        </p:tgtEl>
                                        <p:attrNameLst>
                                          <p:attrName>ppt_x</p:attrName>
                                        </p:attrNameLst>
                                      </p:cBhvr>
                                      <p:tavLst>
                                        <p:tav tm="0">
                                          <p:val>
                                            <p:strVal val="ppt_x"/>
                                          </p:val>
                                        </p:tav>
                                        <p:tav tm="100000">
                                          <p:val>
                                            <p:strVal val="0-ppt_w/2"/>
                                          </p:val>
                                        </p:tav>
                                      </p:tavLst>
                                    </p:anim>
                                    <p:anim calcmode="lin" valueType="num">
                                      <p:cBhvr additive="base">
                                        <p:cTn id="78" dur="2000"/>
                                        <p:tgtEl>
                                          <p:spTgt spid="22"/>
                                        </p:tgtEl>
                                        <p:attrNameLst>
                                          <p:attrName>ppt_y</p:attrName>
                                        </p:attrNameLst>
                                      </p:cBhvr>
                                      <p:tavLst>
                                        <p:tav tm="0">
                                          <p:val>
                                            <p:strVal val="ppt_y"/>
                                          </p:val>
                                        </p:tav>
                                        <p:tav tm="100000">
                                          <p:val>
                                            <p:strVal val="1+ppt_h/2"/>
                                          </p:val>
                                        </p:tav>
                                      </p:tavLst>
                                    </p:anim>
                                    <p:set>
                                      <p:cBhvr>
                                        <p:cTn id="79" dur="1" fill="hold">
                                          <p:stCondLst>
                                            <p:cond delay="1999"/>
                                          </p:stCondLst>
                                        </p:cTn>
                                        <p:tgtEl>
                                          <p:spTgt spid="22"/>
                                        </p:tgtEl>
                                        <p:attrNameLst>
                                          <p:attrName>style.visibility</p:attrName>
                                        </p:attrNameLst>
                                      </p:cBhvr>
                                      <p:to>
                                        <p:strVal val="hidden"/>
                                      </p:to>
                                    </p:set>
                                  </p:childTnLst>
                                </p:cTn>
                              </p:par>
                              <p:par>
                                <p:cTn id="80" presetID="2" presetClass="exit" presetSubtype="3" fill="hold" nodeType="withEffect">
                                  <p:stCondLst>
                                    <p:cond delay="0"/>
                                  </p:stCondLst>
                                  <p:childTnLst>
                                    <p:anim calcmode="lin" valueType="num">
                                      <p:cBhvr additive="base">
                                        <p:cTn id="81" dur="2000"/>
                                        <p:tgtEl>
                                          <p:spTgt spid="19"/>
                                        </p:tgtEl>
                                        <p:attrNameLst>
                                          <p:attrName>ppt_x</p:attrName>
                                        </p:attrNameLst>
                                      </p:cBhvr>
                                      <p:tavLst>
                                        <p:tav tm="0">
                                          <p:val>
                                            <p:strVal val="ppt_x"/>
                                          </p:val>
                                        </p:tav>
                                        <p:tav tm="100000">
                                          <p:val>
                                            <p:strVal val="1+ppt_w/2"/>
                                          </p:val>
                                        </p:tav>
                                      </p:tavLst>
                                    </p:anim>
                                    <p:anim calcmode="lin" valueType="num">
                                      <p:cBhvr additive="base">
                                        <p:cTn id="82" dur="2000"/>
                                        <p:tgtEl>
                                          <p:spTgt spid="19"/>
                                        </p:tgtEl>
                                        <p:attrNameLst>
                                          <p:attrName>ppt_y</p:attrName>
                                        </p:attrNameLst>
                                      </p:cBhvr>
                                      <p:tavLst>
                                        <p:tav tm="0">
                                          <p:val>
                                            <p:strVal val="ppt_y"/>
                                          </p:val>
                                        </p:tav>
                                        <p:tav tm="100000">
                                          <p:val>
                                            <p:strVal val="0-ppt_h/2"/>
                                          </p:val>
                                        </p:tav>
                                      </p:tavLst>
                                    </p:anim>
                                    <p:set>
                                      <p:cBhvr>
                                        <p:cTn id="83" dur="1" fill="hold">
                                          <p:stCondLst>
                                            <p:cond delay="1999"/>
                                          </p:stCondLst>
                                        </p:cTn>
                                        <p:tgtEl>
                                          <p:spTgt spid="19"/>
                                        </p:tgtEl>
                                        <p:attrNameLst>
                                          <p:attrName>style.visibility</p:attrName>
                                        </p:attrNameLst>
                                      </p:cBhvr>
                                      <p:to>
                                        <p:strVal val="hidden"/>
                                      </p:to>
                                    </p:set>
                                  </p:childTnLst>
                                </p:cTn>
                              </p:par>
                              <p:par>
                                <p:cTn id="84" presetID="2" presetClass="exit" presetSubtype="3" fill="hold" nodeType="withEffect">
                                  <p:stCondLst>
                                    <p:cond delay="0"/>
                                  </p:stCondLst>
                                  <p:childTnLst>
                                    <p:anim calcmode="lin" valueType="num">
                                      <p:cBhvr additive="base">
                                        <p:cTn id="85" dur="2000"/>
                                        <p:tgtEl>
                                          <p:spTgt spid="23"/>
                                        </p:tgtEl>
                                        <p:attrNameLst>
                                          <p:attrName>ppt_x</p:attrName>
                                        </p:attrNameLst>
                                      </p:cBhvr>
                                      <p:tavLst>
                                        <p:tav tm="0">
                                          <p:val>
                                            <p:strVal val="ppt_x"/>
                                          </p:val>
                                        </p:tav>
                                        <p:tav tm="100000">
                                          <p:val>
                                            <p:strVal val="1+ppt_w/2"/>
                                          </p:val>
                                        </p:tav>
                                      </p:tavLst>
                                    </p:anim>
                                    <p:anim calcmode="lin" valueType="num">
                                      <p:cBhvr additive="base">
                                        <p:cTn id="86" dur="2000"/>
                                        <p:tgtEl>
                                          <p:spTgt spid="23"/>
                                        </p:tgtEl>
                                        <p:attrNameLst>
                                          <p:attrName>ppt_y</p:attrName>
                                        </p:attrNameLst>
                                      </p:cBhvr>
                                      <p:tavLst>
                                        <p:tav tm="0">
                                          <p:val>
                                            <p:strVal val="ppt_y"/>
                                          </p:val>
                                        </p:tav>
                                        <p:tav tm="100000">
                                          <p:val>
                                            <p:strVal val="0-ppt_h/2"/>
                                          </p:val>
                                        </p:tav>
                                      </p:tavLst>
                                    </p:anim>
                                    <p:set>
                                      <p:cBhvr>
                                        <p:cTn id="87" dur="1" fill="hold">
                                          <p:stCondLst>
                                            <p:cond delay="1999"/>
                                          </p:stCondLst>
                                        </p:cTn>
                                        <p:tgtEl>
                                          <p:spTgt spid="23"/>
                                        </p:tgtEl>
                                        <p:attrNameLst>
                                          <p:attrName>style.visibility</p:attrName>
                                        </p:attrNameLst>
                                      </p:cBhvr>
                                      <p:to>
                                        <p:strVal val="hidden"/>
                                      </p:to>
                                    </p:set>
                                  </p:childTnLst>
                                </p:cTn>
                              </p:par>
                              <p:par>
                                <p:cTn id="88" presetID="2" presetClass="exit" presetSubtype="9" fill="hold" nodeType="withEffect">
                                  <p:stCondLst>
                                    <p:cond delay="0"/>
                                  </p:stCondLst>
                                  <p:childTnLst>
                                    <p:anim calcmode="lin" valueType="num">
                                      <p:cBhvr additive="base">
                                        <p:cTn id="89" dur="2000"/>
                                        <p:tgtEl>
                                          <p:spTgt spid="20"/>
                                        </p:tgtEl>
                                        <p:attrNameLst>
                                          <p:attrName>ppt_x</p:attrName>
                                        </p:attrNameLst>
                                      </p:cBhvr>
                                      <p:tavLst>
                                        <p:tav tm="0">
                                          <p:val>
                                            <p:strVal val="ppt_x"/>
                                          </p:val>
                                        </p:tav>
                                        <p:tav tm="100000">
                                          <p:val>
                                            <p:strVal val="0-ppt_w/2"/>
                                          </p:val>
                                        </p:tav>
                                      </p:tavLst>
                                    </p:anim>
                                    <p:anim calcmode="lin" valueType="num">
                                      <p:cBhvr additive="base">
                                        <p:cTn id="90" dur="2000"/>
                                        <p:tgtEl>
                                          <p:spTgt spid="20"/>
                                        </p:tgtEl>
                                        <p:attrNameLst>
                                          <p:attrName>ppt_y</p:attrName>
                                        </p:attrNameLst>
                                      </p:cBhvr>
                                      <p:tavLst>
                                        <p:tav tm="0">
                                          <p:val>
                                            <p:strVal val="ppt_y"/>
                                          </p:val>
                                        </p:tav>
                                        <p:tav tm="100000">
                                          <p:val>
                                            <p:strVal val="0-ppt_h/2"/>
                                          </p:val>
                                        </p:tav>
                                      </p:tavLst>
                                    </p:anim>
                                    <p:set>
                                      <p:cBhvr>
                                        <p:cTn id="91" dur="1" fill="hold">
                                          <p:stCondLst>
                                            <p:cond delay="1999"/>
                                          </p:stCondLst>
                                        </p:cTn>
                                        <p:tgtEl>
                                          <p:spTgt spid="20"/>
                                        </p:tgtEl>
                                        <p:attrNameLst>
                                          <p:attrName>style.visibility</p:attrName>
                                        </p:attrNameLst>
                                      </p:cBhvr>
                                      <p:to>
                                        <p:strVal val="hidden"/>
                                      </p:to>
                                    </p:set>
                                  </p:childTnLst>
                                </p:cTn>
                              </p:par>
                              <p:par>
                                <p:cTn id="92" presetID="2" presetClass="exit" presetSubtype="9" fill="hold" nodeType="withEffect">
                                  <p:stCondLst>
                                    <p:cond delay="0"/>
                                  </p:stCondLst>
                                  <p:childTnLst>
                                    <p:anim calcmode="lin" valueType="num">
                                      <p:cBhvr additive="base">
                                        <p:cTn id="93" dur="2000"/>
                                        <p:tgtEl>
                                          <p:spTgt spid="24"/>
                                        </p:tgtEl>
                                        <p:attrNameLst>
                                          <p:attrName>ppt_x</p:attrName>
                                        </p:attrNameLst>
                                      </p:cBhvr>
                                      <p:tavLst>
                                        <p:tav tm="0">
                                          <p:val>
                                            <p:strVal val="ppt_x"/>
                                          </p:val>
                                        </p:tav>
                                        <p:tav tm="100000">
                                          <p:val>
                                            <p:strVal val="0-ppt_w/2"/>
                                          </p:val>
                                        </p:tav>
                                      </p:tavLst>
                                    </p:anim>
                                    <p:anim calcmode="lin" valueType="num">
                                      <p:cBhvr additive="base">
                                        <p:cTn id="94" dur="2000"/>
                                        <p:tgtEl>
                                          <p:spTgt spid="24"/>
                                        </p:tgtEl>
                                        <p:attrNameLst>
                                          <p:attrName>ppt_y</p:attrName>
                                        </p:attrNameLst>
                                      </p:cBhvr>
                                      <p:tavLst>
                                        <p:tav tm="0">
                                          <p:val>
                                            <p:strVal val="ppt_y"/>
                                          </p:val>
                                        </p:tav>
                                        <p:tav tm="100000">
                                          <p:val>
                                            <p:strVal val="0-ppt_h/2"/>
                                          </p:val>
                                        </p:tav>
                                      </p:tavLst>
                                    </p:anim>
                                    <p:set>
                                      <p:cBhvr>
                                        <p:cTn id="95" dur="1" fill="hold">
                                          <p:stCondLst>
                                            <p:cond delay="1999"/>
                                          </p:stCondLst>
                                        </p:cTn>
                                        <p:tgtEl>
                                          <p:spTgt spid="24"/>
                                        </p:tgtEl>
                                        <p:attrNameLst>
                                          <p:attrName>style.visibility</p:attrName>
                                        </p:attrNameLst>
                                      </p:cBhvr>
                                      <p:to>
                                        <p:strVal val="hidden"/>
                                      </p:to>
                                    </p:set>
                                  </p:childTnLst>
                                </p:cTn>
                              </p:par>
                              <p:par>
                                <p:cTn id="96" presetID="16" presetClass="exit" presetSubtype="42" fill="hold" nodeType="withEffect">
                                  <p:stCondLst>
                                    <p:cond delay="0"/>
                                  </p:stCondLst>
                                  <p:childTnLst>
                                    <p:animEffect transition="out" filter="barn(outHorizontal)">
                                      <p:cBhvr>
                                        <p:cTn id="97" dur="2000"/>
                                        <p:tgtEl>
                                          <p:spTgt spid="3"/>
                                        </p:tgtEl>
                                      </p:cBhvr>
                                    </p:animEffect>
                                    <p:set>
                                      <p:cBhvr>
                                        <p:cTn id="98" dur="1" fill="hold">
                                          <p:stCondLst>
                                            <p:cond delay="1999"/>
                                          </p:stCondLst>
                                        </p:cTn>
                                        <p:tgtEl>
                                          <p:spTgt spid="3"/>
                                        </p:tgtEl>
                                        <p:attrNameLst>
                                          <p:attrName>style.visibility</p:attrName>
                                        </p:attrNameLst>
                                      </p:cBhvr>
                                      <p:to>
                                        <p:strVal val="hidden"/>
                                      </p:to>
                                    </p:set>
                                  </p:childTnLst>
                                </p:cTn>
                              </p:par>
                              <p:par>
                                <p:cTn id="99" presetID="16" presetClass="exit" presetSubtype="42" fill="hold" nodeType="withEffect">
                                  <p:stCondLst>
                                    <p:cond delay="0"/>
                                  </p:stCondLst>
                                  <p:childTnLst>
                                    <p:animEffect transition="out" filter="barn(outHorizontal)">
                                      <p:cBhvr>
                                        <p:cTn id="100" dur="2000"/>
                                        <p:tgtEl>
                                          <p:spTgt spid="4"/>
                                        </p:tgtEl>
                                      </p:cBhvr>
                                    </p:animEffect>
                                    <p:set>
                                      <p:cBhvr>
                                        <p:cTn id="101" dur="1" fill="hold">
                                          <p:stCondLst>
                                            <p:cond delay="1999"/>
                                          </p:stCondLst>
                                        </p:cTn>
                                        <p:tgtEl>
                                          <p:spTgt spid="4"/>
                                        </p:tgtEl>
                                        <p:attrNameLst>
                                          <p:attrName>style.visibility</p:attrName>
                                        </p:attrNameLst>
                                      </p:cBhvr>
                                      <p:to>
                                        <p:strVal val="hidden"/>
                                      </p:to>
                                    </p:set>
                                  </p:childTnLst>
                                </p:cTn>
                              </p:par>
                              <p:par>
                                <p:cTn id="102" presetID="16" presetClass="exit" presetSubtype="42" fill="hold" nodeType="withEffect">
                                  <p:stCondLst>
                                    <p:cond delay="0"/>
                                  </p:stCondLst>
                                  <p:childTnLst>
                                    <p:animEffect transition="out" filter="barn(outHorizontal)">
                                      <p:cBhvr>
                                        <p:cTn id="103" dur="2000"/>
                                        <p:tgtEl>
                                          <p:spTgt spid="19"/>
                                        </p:tgtEl>
                                      </p:cBhvr>
                                    </p:animEffect>
                                    <p:set>
                                      <p:cBhvr>
                                        <p:cTn id="104" dur="1" fill="hold">
                                          <p:stCondLst>
                                            <p:cond delay="1999"/>
                                          </p:stCondLst>
                                        </p:cTn>
                                        <p:tgtEl>
                                          <p:spTgt spid="19"/>
                                        </p:tgtEl>
                                        <p:attrNameLst>
                                          <p:attrName>style.visibility</p:attrName>
                                        </p:attrNameLst>
                                      </p:cBhvr>
                                      <p:to>
                                        <p:strVal val="hidden"/>
                                      </p:to>
                                    </p:set>
                                  </p:childTnLst>
                                </p:cTn>
                              </p:par>
                              <p:par>
                                <p:cTn id="105" presetID="16" presetClass="exit" presetSubtype="42" fill="hold" nodeType="withEffect">
                                  <p:stCondLst>
                                    <p:cond delay="0"/>
                                  </p:stCondLst>
                                  <p:childTnLst>
                                    <p:animEffect transition="out" filter="barn(outHorizontal)">
                                      <p:cBhvr>
                                        <p:cTn id="106" dur="2000"/>
                                        <p:tgtEl>
                                          <p:spTgt spid="20"/>
                                        </p:tgtEl>
                                      </p:cBhvr>
                                    </p:animEffect>
                                    <p:set>
                                      <p:cBhvr>
                                        <p:cTn id="107" dur="1" fill="hold">
                                          <p:stCondLst>
                                            <p:cond delay="1999"/>
                                          </p:stCondLst>
                                        </p:cTn>
                                        <p:tgtEl>
                                          <p:spTgt spid="20"/>
                                        </p:tgtEl>
                                        <p:attrNameLst>
                                          <p:attrName>style.visibility</p:attrName>
                                        </p:attrNameLst>
                                      </p:cBhvr>
                                      <p:to>
                                        <p:strVal val="hidden"/>
                                      </p:to>
                                    </p:set>
                                  </p:childTnLst>
                                </p:cTn>
                              </p:par>
                              <p:par>
                                <p:cTn id="108" presetID="16" presetClass="exit" presetSubtype="42" fill="hold" nodeType="withEffect">
                                  <p:stCondLst>
                                    <p:cond delay="0"/>
                                  </p:stCondLst>
                                  <p:childTnLst>
                                    <p:animEffect transition="out" filter="barn(outHorizontal)">
                                      <p:cBhvr>
                                        <p:cTn id="109" dur="2000"/>
                                        <p:tgtEl>
                                          <p:spTgt spid="21"/>
                                        </p:tgtEl>
                                      </p:cBhvr>
                                    </p:animEffect>
                                    <p:set>
                                      <p:cBhvr>
                                        <p:cTn id="110" dur="1" fill="hold">
                                          <p:stCondLst>
                                            <p:cond delay="1999"/>
                                          </p:stCondLst>
                                        </p:cTn>
                                        <p:tgtEl>
                                          <p:spTgt spid="21"/>
                                        </p:tgtEl>
                                        <p:attrNameLst>
                                          <p:attrName>style.visibility</p:attrName>
                                        </p:attrNameLst>
                                      </p:cBhvr>
                                      <p:to>
                                        <p:strVal val="hidden"/>
                                      </p:to>
                                    </p:set>
                                  </p:childTnLst>
                                </p:cTn>
                              </p:par>
                              <p:par>
                                <p:cTn id="111" presetID="16" presetClass="exit" presetSubtype="42" fill="hold" nodeType="withEffect">
                                  <p:stCondLst>
                                    <p:cond delay="0"/>
                                  </p:stCondLst>
                                  <p:childTnLst>
                                    <p:animEffect transition="out" filter="barn(outHorizontal)">
                                      <p:cBhvr>
                                        <p:cTn id="112" dur="2000"/>
                                        <p:tgtEl>
                                          <p:spTgt spid="22"/>
                                        </p:tgtEl>
                                      </p:cBhvr>
                                    </p:animEffect>
                                    <p:set>
                                      <p:cBhvr>
                                        <p:cTn id="113" dur="1" fill="hold">
                                          <p:stCondLst>
                                            <p:cond delay="1999"/>
                                          </p:stCondLst>
                                        </p:cTn>
                                        <p:tgtEl>
                                          <p:spTgt spid="22"/>
                                        </p:tgtEl>
                                        <p:attrNameLst>
                                          <p:attrName>style.visibility</p:attrName>
                                        </p:attrNameLst>
                                      </p:cBhvr>
                                      <p:to>
                                        <p:strVal val="hidden"/>
                                      </p:to>
                                    </p:set>
                                  </p:childTnLst>
                                </p:cTn>
                              </p:par>
                              <p:par>
                                <p:cTn id="114" presetID="16" presetClass="exit" presetSubtype="42" fill="hold" nodeType="withEffect">
                                  <p:stCondLst>
                                    <p:cond delay="0"/>
                                  </p:stCondLst>
                                  <p:childTnLst>
                                    <p:animEffect transition="out" filter="barn(outHorizontal)">
                                      <p:cBhvr>
                                        <p:cTn id="115" dur="2000"/>
                                        <p:tgtEl>
                                          <p:spTgt spid="23"/>
                                        </p:tgtEl>
                                      </p:cBhvr>
                                    </p:animEffect>
                                    <p:set>
                                      <p:cBhvr>
                                        <p:cTn id="116" dur="1" fill="hold">
                                          <p:stCondLst>
                                            <p:cond delay="1999"/>
                                          </p:stCondLst>
                                        </p:cTn>
                                        <p:tgtEl>
                                          <p:spTgt spid="23"/>
                                        </p:tgtEl>
                                        <p:attrNameLst>
                                          <p:attrName>style.visibility</p:attrName>
                                        </p:attrNameLst>
                                      </p:cBhvr>
                                      <p:to>
                                        <p:strVal val="hidden"/>
                                      </p:to>
                                    </p:set>
                                  </p:childTnLst>
                                </p:cTn>
                              </p:par>
                              <p:par>
                                <p:cTn id="117" presetID="16" presetClass="exit" presetSubtype="42" fill="hold" nodeType="withEffect">
                                  <p:stCondLst>
                                    <p:cond delay="0"/>
                                  </p:stCondLst>
                                  <p:childTnLst>
                                    <p:animEffect transition="out" filter="barn(outHorizontal)">
                                      <p:cBhvr>
                                        <p:cTn id="118" dur="2000"/>
                                        <p:tgtEl>
                                          <p:spTgt spid="24"/>
                                        </p:tgtEl>
                                      </p:cBhvr>
                                    </p:animEffect>
                                    <p:set>
                                      <p:cBhvr>
                                        <p:cTn id="119" dur="1" fill="hold">
                                          <p:stCondLst>
                                            <p:cond delay="1999"/>
                                          </p:stCondLst>
                                        </p:cTn>
                                        <p:tgtEl>
                                          <p:spTgt spid="24"/>
                                        </p:tgtEl>
                                        <p:attrNameLst>
                                          <p:attrName>style.visibility</p:attrName>
                                        </p:attrNameLst>
                                      </p:cBhvr>
                                      <p:to>
                                        <p:strVal val="hidden"/>
                                      </p:to>
                                    </p:set>
                                  </p:childTnLst>
                                </p:cTn>
                              </p:par>
                              <p:par>
                                <p:cTn id="120" presetID="23" presetClass="entr" presetSubtype="272"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strVal val="2/3*#ppt_w"/>
                                          </p:val>
                                        </p:tav>
                                        <p:tav tm="100000">
                                          <p:val>
                                            <p:strVal val="#ppt_w"/>
                                          </p:val>
                                        </p:tav>
                                      </p:tavLst>
                                    </p:anim>
                                    <p:anim calcmode="lin" valueType="num">
                                      <p:cBhvr>
                                        <p:cTn id="123" dur="2000" fill="hold"/>
                                        <p:tgtEl>
                                          <p:spTgt spid="2"/>
                                        </p:tgtEl>
                                        <p:attrNameLst>
                                          <p:attrName>ppt_h</p:attrName>
                                        </p:attrNameLst>
                                      </p:cBhvr>
                                      <p:tavLst>
                                        <p:tav tm="0">
                                          <p:val>
                                            <p:strVal val="2/3*#ppt_h"/>
                                          </p:val>
                                        </p:tav>
                                        <p:tav tm="100000">
                                          <p:val>
                                            <p:strVal val="#ppt_h"/>
                                          </p:val>
                                        </p:tav>
                                      </p:tavLst>
                                    </p:anim>
                                  </p:childTnLst>
                                </p:cTn>
                              </p:par>
                              <p:par>
                                <p:cTn id="124" presetID="4" presetClass="entr" presetSubtype="32"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box(out)">
                                      <p:cBhvr>
                                        <p:cTn id="1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rgbClr val="381A02"/>
            </a:gs>
            <a:gs pos="50000">
              <a:srgbClr val="996633">
                <a:shade val="67500"/>
                <a:satMod val="115000"/>
              </a:srgbClr>
            </a:gs>
            <a:gs pos="100000">
              <a:srgbClr val="996633">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234414601.jpg"/>
          <p:cNvPicPr>
            <a:picLocks noGrp="1" noChangeAspect="1"/>
          </p:cNvPicPr>
          <p:nvPr isPhoto="1"/>
        </p:nvPicPr>
        <p:blipFill>
          <a:blip r:embed="rId2">
            <a:lum/>
          </a:blip>
          <a:stretch>
            <a:fillRect/>
          </a:stretch>
        </p:blipFill>
        <p:spPr>
          <a:xfrm>
            <a:off x="-142908" y="0"/>
            <a:ext cx="9429816" cy="5143500"/>
          </a:xfrm>
          <a:prstGeom prst="rect">
            <a:avLst/>
          </a:prstGeom>
          <a:noFill/>
          <a:ln>
            <a:solidFill>
              <a:srgbClr val="361B00"/>
            </a:solidFill>
          </a:ln>
        </p:spPr>
      </p:pic>
      <p:pic>
        <p:nvPicPr>
          <p:cNvPr id="3" name="2 Imagen" descr="9933d4b1.png"/>
          <p:cNvPicPr>
            <a:picLocks noChangeAspect="1"/>
          </p:cNvPicPr>
          <p:nvPr/>
        </p:nvPicPr>
        <p:blipFill>
          <a:blip r:embed="rId3">
            <a:duotone>
              <a:schemeClr val="accent6">
                <a:shade val="45000"/>
                <a:satMod val="135000"/>
              </a:schemeClr>
              <a:prstClr val="white"/>
            </a:duotone>
            <a:lum bright="-40000"/>
          </a:blip>
          <a:stretch>
            <a:fillRect/>
          </a:stretch>
        </p:blipFill>
        <p:spPr>
          <a:xfrm>
            <a:off x="4286248" y="-928712"/>
            <a:ext cx="3810868" cy="3810868"/>
          </a:xfrm>
          <a:prstGeom prst="rect">
            <a:avLst/>
          </a:prstGeom>
        </p:spPr>
      </p:pic>
      <p:pic>
        <p:nvPicPr>
          <p:cNvPr id="4" name="3 Imagen" descr="9933d4b1.png"/>
          <p:cNvPicPr>
            <a:picLocks noChangeAspect="1"/>
          </p:cNvPicPr>
          <p:nvPr/>
        </p:nvPicPr>
        <p:blipFill>
          <a:blip r:embed="rId3">
            <a:duotone>
              <a:schemeClr val="accent6">
                <a:shade val="45000"/>
                <a:satMod val="135000"/>
              </a:schemeClr>
              <a:prstClr val="white"/>
            </a:duotone>
            <a:lum bright="-40000"/>
          </a:blip>
          <a:stretch>
            <a:fillRect/>
          </a:stretch>
        </p:blipFill>
        <p:spPr>
          <a:xfrm flipH="1">
            <a:off x="857224" y="-928712"/>
            <a:ext cx="3652862" cy="3810868"/>
          </a:xfrm>
          <a:prstGeom prst="rect">
            <a:avLst/>
          </a:prstGeom>
        </p:spPr>
      </p:pic>
      <p:pic>
        <p:nvPicPr>
          <p:cNvPr id="5" name="4 Imagen" descr="9933d4b1.png"/>
          <p:cNvPicPr>
            <a:picLocks noChangeAspect="1"/>
          </p:cNvPicPr>
          <p:nvPr/>
        </p:nvPicPr>
        <p:blipFill>
          <a:blip r:embed="rId3">
            <a:duotone>
              <a:schemeClr val="accent6">
                <a:shade val="45000"/>
                <a:satMod val="135000"/>
              </a:schemeClr>
              <a:prstClr val="white"/>
            </a:duotone>
            <a:lum bright="20000"/>
          </a:blip>
          <a:stretch>
            <a:fillRect/>
          </a:stretch>
        </p:blipFill>
        <p:spPr>
          <a:xfrm>
            <a:off x="4286248" y="-142894"/>
            <a:ext cx="3810868" cy="3810868"/>
          </a:xfrm>
          <a:prstGeom prst="rect">
            <a:avLst/>
          </a:prstGeom>
        </p:spPr>
      </p:pic>
      <p:pic>
        <p:nvPicPr>
          <p:cNvPr id="6" name="5 Imagen" descr="9933d4b1.png"/>
          <p:cNvPicPr>
            <a:picLocks noChangeAspect="1"/>
          </p:cNvPicPr>
          <p:nvPr/>
        </p:nvPicPr>
        <p:blipFill>
          <a:blip r:embed="rId3">
            <a:duotone>
              <a:schemeClr val="accent6">
                <a:shade val="45000"/>
                <a:satMod val="135000"/>
              </a:schemeClr>
              <a:prstClr val="white"/>
            </a:duotone>
            <a:lum bright="20000"/>
          </a:blip>
          <a:stretch>
            <a:fillRect/>
          </a:stretch>
        </p:blipFill>
        <p:spPr>
          <a:xfrm flipH="1">
            <a:off x="785786" y="-142894"/>
            <a:ext cx="3652862" cy="3810868"/>
          </a:xfrm>
          <a:prstGeom prst="rect">
            <a:avLst/>
          </a:prstGeom>
        </p:spPr>
      </p:pic>
      <p:pic>
        <p:nvPicPr>
          <p:cNvPr id="7" name="6 Imagen" descr="9933d4b1.png"/>
          <p:cNvPicPr>
            <a:picLocks noChangeAspect="1"/>
          </p:cNvPicPr>
          <p:nvPr/>
        </p:nvPicPr>
        <p:blipFill>
          <a:blip r:embed="rId3">
            <a:duotone>
              <a:schemeClr val="accent6">
                <a:shade val="45000"/>
                <a:satMod val="135000"/>
              </a:schemeClr>
              <a:prstClr val="white"/>
            </a:duotone>
            <a:lum bright="-40000"/>
          </a:blip>
          <a:stretch>
            <a:fillRect/>
          </a:stretch>
        </p:blipFill>
        <p:spPr>
          <a:xfrm>
            <a:off x="4286248" y="857238"/>
            <a:ext cx="3810868" cy="3810868"/>
          </a:xfrm>
          <a:prstGeom prst="rect">
            <a:avLst/>
          </a:prstGeom>
        </p:spPr>
      </p:pic>
      <p:pic>
        <p:nvPicPr>
          <p:cNvPr id="8" name="7 Imagen" descr="9933d4b1.png"/>
          <p:cNvPicPr>
            <a:picLocks noChangeAspect="1"/>
          </p:cNvPicPr>
          <p:nvPr/>
        </p:nvPicPr>
        <p:blipFill>
          <a:blip r:embed="rId3">
            <a:duotone>
              <a:schemeClr val="accent6">
                <a:shade val="45000"/>
                <a:satMod val="135000"/>
              </a:schemeClr>
              <a:prstClr val="white"/>
            </a:duotone>
            <a:lum bright="-40000"/>
          </a:blip>
          <a:stretch>
            <a:fillRect/>
          </a:stretch>
        </p:blipFill>
        <p:spPr>
          <a:xfrm flipH="1">
            <a:off x="857224" y="857238"/>
            <a:ext cx="3652862" cy="3810868"/>
          </a:xfrm>
          <a:prstGeom prst="rect">
            <a:avLst/>
          </a:prstGeom>
        </p:spPr>
      </p:pic>
      <p:pic>
        <p:nvPicPr>
          <p:cNvPr id="9" name="8 Imagen" descr="9933d4b1.png"/>
          <p:cNvPicPr>
            <a:picLocks noChangeAspect="1"/>
          </p:cNvPicPr>
          <p:nvPr/>
        </p:nvPicPr>
        <p:blipFill>
          <a:blip r:embed="rId3">
            <a:duotone>
              <a:schemeClr val="accent6">
                <a:shade val="45000"/>
                <a:satMod val="135000"/>
              </a:schemeClr>
              <a:prstClr val="white"/>
            </a:duotone>
            <a:lum bright="20000"/>
          </a:blip>
          <a:stretch>
            <a:fillRect/>
          </a:stretch>
        </p:blipFill>
        <p:spPr>
          <a:xfrm>
            <a:off x="4286248" y="1785932"/>
            <a:ext cx="3810868" cy="3810868"/>
          </a:xfrm>
          <a:prstGeom prst="rect">
            <a:avLst/>
          </a:prstGeom>
        </p:spPr>
      </p:pic>
      <p:pic>
        <p:nvPicPr>
          <p:cNvPr id="10" name="9 Imagen" descr="9933d4b1.png"/>
          <p:cNvPicPr>
            <a:picLocks noChangeAspect="1"/>
          </p:cNvPicPr>
          <p:nvPr/>
        </p:nvPicPr>
        <p:blipFill>
          <a:blip r:embed="rId3">
            <a:duotone>
              <a:schemeClr val="accent6">
                <a:shade val="45000"/>
                <a:satMod val="135000"/>
              </a:schemeClr>
              <a:prstClr val="white"/>
            </a:duotone>
            <a:lum bright="20000"/>
          </a:blip>
          <a:stretch>
            <a:fillRect/>
          </a:stretch>
        </p:blipFill>
        <p:spPr>
          <a:xfrm flipH="1">
            <a:off x="857224" y="1785932"/>
            <a:ext cx="3652862" cy="3810868"/>
          </a:xfrm>
          <a:prstGeom prst="rect">
            <a:avLst/>
          </a:prstGeom>
        </p:spPr>
      </p:pic>
      <p:sp>
        <p:nvSpPr>
          <p:cNvPr id="11" name="10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2000" fill="hold"/>
                                        <p:tgtEl>
                                          <p:spTgt spid="3"/>
                                        </p:tgtEl>
                                        <p:attrNameLst>
                                          <p:attrName>ppt_x</p:attrName>
                                        </p:attrNameLst>
                                      </p:cBhvr>
                                      <p:tavLst>
                                        <p:tav tm="0">
                                          <p:val>
                                            <p:strVal val="1+#ppt_w/2"/>
                                          </p:val>
                                        </p:tav>
                                        <p:tav tm="100000">
                                          <p:val>
                                            <p:strVal val="#ppt_x"/>
                                          </p:val>
                                        </p:tav>
                                      </p:tavLst>
                                    </p:anim>
                                    <p:anim calcmode="lin" valueType="num">
                                      <p:cBhvr additive="base">
                                        <p:cTn id="26" dur="2000" fill="hold"/>
                                        <p:tgtEl>
                                          <p:spTgt spid="3"/>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1+#ppt_w/2"/>
                                          </p:val>
                                        </p:tav>
                                        <p:tav tm="100000">
                                          <p:val>
                                            <p:strVal val="#ppt_x"/>
                                          </p:val>
                                        </p:tav>
                                      </p:tavLst>
                                    </p:anim>
                                    <p:anim calcmode="lin" valueType="num">
                                      <p:cBhvr additive="base">
                                        <p:cTn id="30" dur="2000" fill="hold"/>
                                        <p:tgtEl>
                                          <p:spTgt spid="5"/>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1+#ppt_w/2"/>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1+#ppt_w/2"/>
                                          </p:val>
                                        </p:tav>
                                        <p:tav tm="100000">
                                          <p:val>
                                            <p:strVal val="#ppt_x"/>
                                          </p:val>
                                        </p:tav>
                                      </p:tavLst>
                                    </p:anim>
                                    <p:anim calcmode="lin" valueType="num">
                                      <p:cBhvr additive="base">
                                        <p:cTn id="38" dur="2000" fill="hold"/>
                                        <p:tgtEl>
                                          <p:spTgt spid="9"/>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2" fill="hold"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ppt_y"/>
                                          </p:val>
                                        </p:tav>
                                      </p:tavLst>
                                    </p:anim>
                                    <p:set>
                                      <p:cBhvr>
                                        <p:cTn id="71" dur="1" fill="hold">
                                          <p:stCondLst>
                                            <p:cond delay="1999"/>
                                          </p:stCondLst>
                                        </p:cTn>
                                        <p:tgtEl>
                                          <p:spTgt spid="10"/>
                                        </p:tgtEl>
                                        <p:attrNameLst>
                                          <p:attrName>style.visibility</p:attrName>
                                        </p:attrNameLst>
                                      </p:cBhvr>
                                      <p:to>
                                        <p:strVal val="hidden"/>
                                      </p:to>
                                    </p:set>
                                  </p:childTnLst>
                                </p:cTn>
                              </p:par>
                              <p:par>
                                <p:cTn id="72" presetID="8" presetClass="emph" presetSubtype="0" fill="hold" nodeType="withEffect">
                                  <p:stCondLst>
                                    <p:cond delay="0"/>
                                  </p:stCondLst>
                                  <p:childTnLst>
                                    <p:animRot by="21600000">
                                      <p:cBhvr>
                                        <p:cTn id="73" dur="2000" fill="hold"/>
                                        <p:tgtEl>
                                          <p:spTgt spid="4"/>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8"/>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0"/>
                                        </p:tgtEl>
                                        <p:attrNameLst>
                                          <p:attrName>r</p:attrName>
                                        </p:attrNameLst>
                                      </p:cBhvr>
                                    </p:animRot>
                                  </p:childTnLst>
                                </p:cTn>
                              </p:par>
                              <p:par>
                                <p:cTn id="80" presetID="2" presetClass="exit" presetSubtype="8" fill="hold" nodeType="with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0-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0-ppt_w/2"/>
                                          </p:val>
                                        </p:tav>
                                      </p:tavLst>
                                    </p:anim>
                                    <p:anim calcmode="lin" valueType="num">
                                      <p:cBhvr additive="base">
                                        <p:cTn id="86" dur="2000"/>
                                        <p:tgtEl>
                                          <p:spTgt spid="5"/>
                                        </p:tgtEl>
                                        <p:attrNameLst>
                                          <p:attrName>ppt_y</p:attrName>
                                        </p:attrNameLst>
                                      </p:cBhvr>
                                      <p:tavLst>
                                        <p:tav tm="0">
                                          <p:val>
                                            <p:strVal val="ppt_y"/>
                                          </p:val>
                                        </p:tav>
                                        <p:tav tm="100000">
                                          <p:val>
                                            <p:strVal val="ppt_y"/>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0-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8" presetClass="emph" presetSubtype="0" fill="hold" nodeType="withEffect">
                                  <p:stCondLst>
                                    <p:cond delay="0"/>
                                  </p:stCondLst>
                                  <p:childTnLst>
                                    <p:animRot by="-21600000">
                                      <p:cBhvr>
                                        <p:cTn id="97" dur="2000" fill="hold"/>
                                        <p:tgtEl>
                                          <p:spTgt spid="3"/>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7"/>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9"/>
                                        </p:tgtEl>
                                        <p:attrNameLst>
                                          <p:attrName>r</p:attrName>
                                        </p:attrNameLst>
                                      </p:cBhvr>
                                    </p:animRot>
                                  </p:childTnLst>
                                </p:cTn>
                              </p:par>
                              <p:par>
                                <p:cTn id="104" presetID="23" presetClass="entr" presetSubtype="28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4/3*#ppt_w"/>
                                          </p:val>
                                        </p:tav>
                                        <p:tav tm="100000">
                                          <p:val>
                                            <p:strVal val="#ppt_w"/>
                                          </p:val>
                                        </p:tav>
                                      </p:tavLst>
                                    </p:anim>
                                    <p:anim calcmode="lin" valueType="num">
                                      <p:cBhvr>
                                        <p:cTn id="107" dur="2000" fill="hold"/>
                                        <p:tgtEl>
                                          <p:spTgt spid="2"/>
                                        </p:tgtEl>
                                        <p:attrNameLst>
                                          <p:attrName>ppt_h</p:attrName>
                                        </p:attrNameLst>
                                      </p:cBhvr>
                                      <p:tavLst>
                                        <p:tav tm="0">
                                          <p:val>
                                            <p:strVal val="4/3*#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arn(outVertical)">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3A1D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autumn-leaves-clipart-transparent-background-6.png"/>
          <p:cNvPicPr>
            <a:picLocks noChangeAspect="1"/>
          </p:cNvPicPr>
          <p:nvPr/>
        </p:nvPicPr>
        <p:blipFill>
          <a:blip r:embed="rId2"/>
          <a:stretch>
            <a:fillRect/>
          </a:stretch>
        </p:blipFill>
        <p:spPr>
          <a:xfrm>
            <a:off x="214282" y="214296"/>
            <a:ext cx="8715436" cy="4714908"/>
          </a:xfrm>
          <a:prstGeom prst="rect">
            <a:avLst/>
          </a:prstGeom>
        </p:spPr>
      </p:pic>
      <p:sp>
        <p:nvSpPr>
          <p:cNvPr id="3" name="2 Marco"/>
          <p:cNvSpPr/>
          <p:nvPr/>
        </p:nvSpPr>
        <p:spPr>
          <a:xfrm>
            <a:off x="0" y="0"/>
            <a:ext cx="9144000" cy="5143500"/>
          </a:xfrm>
          <a:prstGeom prst="frame">
            <a:avLst>
              <a:gd name="adj1" fmla="val 2647"/>
            </a:avLst>
          </a:prstGeom>
          <a:blipFill dpi="0" rotWithShape="1">
            <a:blip r:embed="rId3">
              <a:duotone>
                <a:schemeClr val="accent6">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4500562" y="1000114"/>
            <a:ext cx="3643338" cy="1415772"/>
          </a:xfrm>
          <a:prstGeom prst="rect">
            <a:avLst/>
          </a:prstGeom>
          <a:noFill/>
        </p:spPr>
        <p:txBody>
          <a:bodyPr wrap="square" rtlCol="0">
            <a:spAutoFit/>
          </a:bodyPr>
          <a:lstStyle/>
          <a:p>
            <a:pPr algn="ctr"/>
            <a:r>
              <a:rPr lang="es-PE" kern="1600" dirty="0" smtClean="0">
                <a:gradFill flip="none" rotWithShape="1">
                  <a:gsLst>
                    <a:gs pos="56000">
                      <a:srgbClr val="FF6600"/>
                    </a:gs>
                    <a:gs pos="64999">
                      <a:srgbClr val="F0EBD5"/>
                    </a:gs>
                    <a:gs pos="100000">
                      <a:srgbClr val="D1C39F"/>
                    </a:gs>
                  </a:gsLst>
                  <a:lin ang="16200000" scaled="1"/>
                  <a:tileRect/>
                </a:gradFill>
              </a:rPr>
              <a:t>El otoño es un andante melancólico y gracioso que prepara admirablemente el solemne adagio del invierno.</a:t>
            </a:r>
            <a:br>
              <a:rPr lang="es-PE" kern="1600" dirty="0" smtClean="0">
                <a:gradFill flip="none" rotWithShape="1">
                  <a:gsLst>
                    <a:gs pos="56000">
                      <a:srgbClr val="FF6600"/>
                    </a:gs>
                    <a:gs pos="64999">
                      <a:srgbClr val="F0EBD5"/>
                    </a:gs>
                    <a:gs pos="100000">
                      <a:srgbClr val="D1C39F"/>
                    </a:gs>
                  </a:gsLst>
                  <a:lin ang="16200000" scaled="1"/>
                  <a:tileRect/>
                </a:gradFill>
              </a:rPr>
            </a:br>
            <a:endParaRPr lang="es-PE" kern="1600" dirty="0" smtClean="0">
              <a:gradFill flip="none" rotWithShape="1">
                <a:gsLst>
                  <a:gs pos="56000">
                    <a:srgbClr val="FF6600"/>
                  </a:gs>
                  <a:gs pos="64999">
                    <a:srgbClr val="F0EBD5"/>
                  </a:gs>
                  <a:gs pos="100000">
                    <a:srgbClr val="D1C39F"/>
                  </a:gs>
                </a:gsLst>
                <a:lin ang="16200000" scaled="1"/>
                <a:tileRect/>
              </a:gradFill>
            </a:endParaRPr>
          </a:p>
          <a:p>
            <a:r>
              <a:rPr lang="es-PE" sz="1400" kern="1600" dirty="0" smtClean="0">
                <a:gradFill flip="none" rotWithShape="1">
                  <a:gsLst>
                    <a:gs pos="56000">
                      <a:srgbClr val="FF6600"/>
                    </a:gs>
                    <a:gs pos="64999">
                      <a:srgbClr val="F0EBD5"/>
                    </a:gs>
                    <a:gs pos="100000">
                      <a:srgbClr val="D1C39F"/>
                    </a:gs>
                  </a:gsLst>
                  <a:lin ang="16200000" scaled="1"/>
                  <a:tileRect/>
                </a:gradFill>
              </a:rPr>
              <a:t>(</a:t>
            </a:r>
            <a:r>
              <a:rPr lang="es-PE" sz="1400" kern="1600" dirty="0" smtClean="0">
                <a:gradFill flip="none" rotWithShape="1">
                  <a:gsLst>
                    <a:gs pos="56000">
                      <a:srgbClr val="FF6600"/>
                    </a:gs>
                    <a:gs pos="64999">
                      <a:srgbClr val="F0EBD5"/>
                    </a:gs>
                    <a:gs pos="100000">
                      <a:srgbClr val="D1C39F"/>
                    </a:gs>
                  </a:gsLst>
                  <a:lin ang="16200000" scaled="1"/>
                  <a:tileRect/>
                </a:gradFill>
                <a:effectLst>
                  <a:outerShdw blurRad="38100" dist="38100" dir="2700000" algn="tl">
                    <a:srgbClr val="000000">
                      <a:alpha val="43137"/>
                    </a:srgbClr>
                  </a:outerShdw>
                </a:effectLst>
              </a:rPr>
              <a:t>George </a:t>
            </a:r>
            <a:r>
              <a:rPr lang="es-PE" sz="1400" kern="1600" dirty="0" err="1" smtClean="0">
                <a:gradFill flip="none" rotWithShape="1">
                  <a:gsLst>
                    <a:gs pos="56000">
                      <a:srgbClr val="FF6600"/>
                    </a:gs>
                    <a:gs pos="64999">
                      <a:srgbClr val="F0EBD5"/>
                    </a:gs>
                    <a:gs pos="100000">
                      <a:srgbClr val="D1C39F"/>
                    </a:gs>
                  </a:gsLst>
                  <a:lin ang="16200000" scaled="1"/>
                  <a:tileRect/>
                </a:gradFill>
                <a:effectLst>
                  <a:outerShdw blurRad="38100" dist="38100" dir="2700000" algn="tl">
                    <a:srgbClr val="000000">
                      <a:alpha val="43137"/>
                    </a:srgbClr>
                  </a:outerShdw>
                </a:effectLst>
              </a:rPr>
              <a:t>Sand</a:t>
            </a:r>
            <a:r>
              <a:rPr lang="es-PE" sz="1400" kern="1600" dirty="0" smtClean="0">
                <a:gradFill flip="none" rotWithShape="1">
                  <a:gsLst>
                    <a:gs pos="56000">
                      <a:srgbClr val="FF6600"/>
                    </a:gs>
                    <a:gs pos="64999">
                      <a:srgbClr val="F0EBD5"/>
                    </a:gs>
                    <a:gs pos="100000">
                      <a:srgbClr val="D1C39F"/>
                    </a:gs>
                  </a:gsLst>
                  <a:lin ang="16200000" scaled="1"/>
                  <a:tileRect/>
                </a:gradFill>
                <a:effectLst>
                  <a:outerShdw blurRad="38100" dist="38100" dir="2700000" algn="tl">
                    <a:srgbClr val="000000">
                      <a:alpha val="43137"/>
                    </a:srgbClr>
                  </a:outerShdw>
                </a:effectLst>
              </a:rPr>
              <a:t>)</a:t>
            </a:r>
            <a:endParaRPr lang="es-PE" sz="1400" kern="1600" dirty="0">
              <a:gradFill flip="none" rotWithShape="1">
                <a:gsLst>
                  <a:gs pos="56000">
                    <a:srgbClr val="FF6600"/>
                  </a:gs>
                  <a:gs pos="64999">
                    <a:srgbClr val="F0EBD5"/>
                  </a:gs>
                  <a:gs pos="100000">
                    <a:srgbClr val="D1C39F"/>
                  </a:gs>
                </a:gsLst>
                <a:lin ang="16200000" scaled="1"/>
                <a:tileRect/>
              </a:gradFill>
              <a:effectLst>
                <a:outerShdw blurRad="38100" dist="38100" dir="2700000" algn="tl">
                  <a:srgbClr val="000000">
                    <a:alpha val="43137"/>
                  </a:srgbClr>
                </a:outerShdw>
              </a:effectLst>
            </a:endParaRPr>
          </a:p>
        </p:txBody>
      </p:sp>
      <p:pic>
        <p:nvPicPr>
          <p:cNvPr id="5" name="4 Imagen" descr="d66d006452_69985094_u.gif"/>
          <p:cNvPicPr>
            <a:picLocks noChangeAspect="1"/>
          </p:cNvPicPr>
          <p:nvPr/>
        </p:nvPicPr>
        <p:blipFill>
          <a:blip r:embed="rId4"/>
          <a:stretch>
            <a:fillRect/>
          </a:stretch>
        </p:blipFill>
        <p:spPr>
          <a:xfrm>
            <a:off x="3071802" y="2357436"/>
            <a:ext cx="3159997" cy="2428892"/>
          </a:xfrm>
          <a:prstGeom prst="rect">
            <a:avLst/>
          </a:prstGeom>
        </p:spPr>
      </p:pic>
      <p:pic>
        <p:nvPicPr>
          <p:cNvPr id="9" name="8 Imagen" descr="b251d750.gif"/>
          <p:cNvPicPr>
            <a:picLocks noChangeAspect="1"/>
          </p:cNvPicPr>
          <p:nvPr/>
        </p:nvPicPr>
        <p:blipFill>
          <a:blip r:embed="rId5"/>
          <a:stretch>
            <a:fillRect/>
          </a:stretch>
        </p:blipFill>
        <p:spPr>
          <a:xfrm>
            <a:off x="500034" y="642924"/>
            <a:ext cx="2857520" cy="2857520"/>
          </a:xfrm>
          <a:prstGeom prst="rect">
            <a:avLst/>
          </a:prstGeom>
        </p:spPr>
      </p:pic>
      <p:sp>
        <p:nvSpPr>
          <p:cNvPr id="8" name="7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A1D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stock-photo-23019185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428628" y="1928808"/>
            <a:ext cx="803464" cy="781966"/>
          </a:xfrm>
          <a:prstGeom prst="rect">
            <a:avLst/>
          </a:prstGeom>
        </p:spPr>
      </p:pic>
      <p:pic>
        <p:nvPicPr>
          <p:cNvPr id="4" name="3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428628" y="2714626"/>
            <a:ext cx="803464" cy="781966"/>
          </a:xfrm>
          <a:prstGeom prst="rect">
            <a:avLst/>
          </a:prstGeom>
        </p:spPr>
      </p:pic>
      <p:pic>
        <p:nvPicPr>
          <p:cNvPr id="5" name="4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1285852" y="1928808"/>
            <a:ext cx="803464" cy="781966"/>
          </a:xfrm>
          <a:prstGeom prst="rect">
            <a:avLst/>
          </a:prstGeom>
        </p:spPr>
      </p:pic>
      <p:pic>
        <p:nvPicPr>
          <p:cNvPr id="6" name="5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1285852" y="2714626"/>
            <a:ext cx="803464" cy="781966"/>
          </a:xfrm>
          <a:prstGeom prst="rect">
            <a:avLst/>
          </a:prstGeom>
        </p:spPr>
      </p:pic>
      <p:pic>
        <p:nvPicPr>
          <p:cNvPr id="7" name="6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2071702" y="1928808"/>
            <a:ext cx="803464" cy="781966"/>
          </a:xfrm>
          <a:prstGeom prst="rect">
            <a:avLst/>
          </a:prstGeom>
        </p:spPr>
      </p:pic>
      <p:pic>
        <p:nvPicPr>
          <p:cNvPr id="8" name="7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2071702" y="2714626"/>
            <a:ext cx="803464" cy="781966"/>
          </a:xfrm>
          <a:prstGeom prst="rect">
            <a:avLst/>
          </a:prstGeom>
        </p:spPr>
      </p:pic>
      <p:pic>
        <p:nvPicPr>
          <p:cNvPr id="9" name="8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2928926" y="1928808"/>
            <a:ext cx="803464" cy="781966"/>
          </a:xfrm>
          <a:prstGeom prst="rect">
            <a:avLst/>
          </a:prstGeom>
        </p:spPr>
      </p:pic>
      <p:pic>
        <p:nvPicPr>
          <p:cNvPr id="10" name="9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2928926" y="2714626"/>
            <a:ext cx="803464" cy="781966"/>
          </a:xfrm>
          <a:prstGeom prst="rect">
            <a:avLst/>
          </a:prstGeom>
        </p:spPr>
      </p:pic>
      <p:pic>
        <p:nvPicPr>
          <p:cNvPr id="11" name="10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3714776" y="1928808"/>
            <a:ext cx="803464" cy="781966"/>
          </a:xfrm>
          <a:prstGeom prst="rect">
            <a:avLst/>
          </a:prstGeom>
        </p:spPr>
      </p:pic>
      <p:pic>
        <p:nvPicPr>
          <p:cNvPr id="12" name="11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3714776" y="2714626"/>
            <a:ext cx="803464" cy="781966"/>
          </a:xfrm>
          <a:prstGeom prst="rect">
            <a:avLst/>
          </a:prstGeom>
        </p:spPr>
      </p:pic>
      <p:pic>
        <p:nvPicPr>
          <p:cNvPr id="13" name="12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4500530" y="1928808"/>
            <a:ext cx="803464" cy="781966"/>
          </a:xfrm>
          <a:prstGeom prst="rect">
            <a:avLst/>
          </a:prstGeom>
        </p:spPr>
      </p:pic>
      <p:pic>
        <p:nvPicPr>
          <p:cNvPr id="14" name="13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4500530" y="2714626"/>
            <a:ext cx="803464" cy="781966"/>
          </a:xfrm>
          <a:prstGeom prst="rect">
            <a:avLst/>
          </a:prstGeom>
        </p:spPr>
      </p:pic>
      <p:pic>
        <p:nvPicPr>
          <p:cNvPr id="15" name="14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5286380" y="1928808"/>
            <a:ext cx="803464" cy="781966"/>
          </a:xfrm>
          <a:prstGeom prst="rect">
            <a:avLst/>
          </a:prstGeom>
        </p:spPr>
      </p:pic>
      <p:pic>
        <p:nvPicPr>
          <p:cNvPr id="16" name="15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5286380" y="2714626"/>
            <a:ext cx="803464" cy="781966"/>
          </a:xfrm>
          <a:prstGeom prst="rect">
            <a:avLst/>
          </a:prstGeom>
        </p:spPr>
      </p:pic>
      <p:pic>
        <p:nvPicPr>
          <p:cNvPr id="17" name="16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6143604" y="1928808"/>
            <a:ext cx="803464" cy="781966"/>
          </a:xfrm>
          <a:prstGeom prst="rect">
            <a:avLst/>
          </a:prstGeom>
        </p:spPr>
      </p:pic>
      <p:pic>
        <p:nvPicPr>
          <p:cNvPr id="18" name="17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6143604" y="2714626"/>
            <a:ext cx="803464" cy="781966"/>
          </a:xfrm>
          <a:prstGeom prst="rect">
            <a:avLst/>
          </a:prstGeom>
        </p:spPr>
      </p:pic>
      <p:pic>
        <p:nvPicPr>
          <p:cNvPr id="19" name="18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6929486" y="1857370"/>
            <a:ext cx="803464" cy="781966"/>
          </a:xfrm>
          <a:prstGeom prst="rect">
            <a:avLst/>
          </a:prstGeom>
        </p:spPr>
      </p:pic>
      <p:pic>
        <p:nvPicPr>
          <p:cNvPr id="20" name="19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6929486" y="2643188"/>
            <a:ext cx="803464" cy="781966"/>
          </a:xfrm>
          <a:prstGeom prst="rect">
            <a:avLst/>
          </a:prstGeom>
        </p:spPr>
      </p:pic>
      <p:pic>
        <p:nvPicPr>
          <p:cNvPr id="21" name="20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7786710" y="1857370"/>
            <a:ext cx="803464" cy="781966"/>
          </a:xfrm>
          <a:prstGeom prst="rect">
            <a:avLst/>
          </a:prstGeom>
        </p:spPr>
      </p:pic>
      <p:pic>
        <p:nvPicPr>
          <p:cNvPr id="22" name="21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7786710" y="2643188"/>
            <a:ext cx="803464" cy="781966"/>
          </a:xfrm>
          <a:prstGeom prst="rect">
            <a:avLst/>
          </a:prstGeom>
        </p:spPr>
      </p:pic>
      <p:sp>
        <p:nvSpPr>
          <p:cNvPr id="23" name="22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ppt_x"/>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ppt_x"/>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ppt_x"/>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ppt_x"/>
                                          </p:val>
                                        </p:tav>
                                        <p:tav tm="100000">
                                          <p:val>
                                            <p:strVal val="#ppt_x"/>
                                          </p:val>
                                        </p:tav>
                                      </p:tavLst>
                                    </p:anim>
                                    <p:anim calcmode="lin" valueType="num">
                                      <p:cBhvr additive="base">
                                        <p:cTn id="62" dur="2000" fill="hold"/>
                                        <p:tgtEl>
                                          <p:spTgt spid="10"/>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ppt_x"/>
                                          </p:val>
                                        </p:tav>
                                        <p:tav tm="100000">
                                          <p:val>
                                            <p:strVal val="#ppt_x"/>
                                          </p:val>
                                        </p:tav>
                                      </p:tavLst>
                                    </p:anim>
                                    <p:anim calcmode="lin" valueType="num">
                                      <p:cBhvr additive="base">
                                        <p:cTn id="66" dur="2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ppt_x"/>
                                          </p:val>
                                        </p:tav>
                                        <p:tav tm="100000">
                                          <p:val>
                                            <p:strVal val="#ppt_x"/>
                                          </p:val>
                                        </p:tav>
                                      </p:tavLst>
                                    </p:anim>
                                    <p:anim calcmode="lin" valueType="num">
                                      <p:cBhvr additive="base">
                                        <p:cTn id="70" dur="2000" fill="hold"/>
                                        <p:tgtEl>
                                          <p:spTgt spid="14"/>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2000" fill="hold"/>
                                        <p:tgtEl>
                                          <p:spTgt spid="16"/>
                                        </p:tgtEl>
                                        <p:attrNameLst>
                                          <p:attrName>ppt_x</p:attrName>
                                        </p:attrNameLst>
                                      </p:cBhvr>
                                      <p:tavLst>
                                        <p:tav tm="0">
                                          <p:val>
                                            <p:strVal val="#ppt_x"/>
                                          </p:val>
                                        </p:tav>
                                        <p:tav tm="100000">
                                          <p:val>
                                            <p:strVal val="#ppt_x"/>
                                          </p:val>
                                        </p:tav>
                                      </p:tavLst>
                                    </p:anim>
                                    <p:anim calcmode="lin" valueType="num">
                                      <p:cBhvr additive="base">
                                        <p:cTn id="74" dur="2000" fill="hold"/>
                                        <p:tgtEl>
                                          <p:spTgt spid="16"/>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ppt_x"/>
                                          </p:val>
                                        </p:tav>
                                        <p:tav tm="100000">
                                          <p:val>
                                            <p:strVal val="#ppt_x"/>
                                          </p:val>
                                        </p:tav>
                                      </p:tavLst>
                                    </p:anim>
                                    <p:anim calcmode="lin" valueType="num">
                                      <p:cBhvr additive="base">
                                        <p:cTn id="78" dur="2000" fill="hold"/>
                                        <p:tgtEl>
                                          <p:spTgt spid="18"/>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ppt_x"/>
                                          </p:val>
                                        </p:tav>
                                        <p:tav tm="100000">
                                          <p:val>
                                            <p:strVal val="#ppt_x"/>
                                          </p:val>
                                        </p:tav>
                                      </p:tavLst>
                                    </p:anim>
                                    <p:anim calcmode="lin" valueType="num">
                                      <p:cBhvr additive="base">
                                        <p:cTn id="82" dur="2000" fill="hold"/>
                                        <p:tgtEl>
                                          <p:spTgt spid="20"/>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21"/>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6"/>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20"/>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22"/>
                                        </p:tgtEl>
                                        <p:attrNameLst>
                                          <p:attrName>r</p:attrName>
                                        </p:attrNameLst>
                                      </p:cBhvr>
                                    </p:animRot>
                                  </p:childTnLst>
                                </p:cTn>
                              </p:par>
                            </p:childTnLst>
                          </p:cTn>
                        </p:par>
                        <p:par>
                          <p:cTn id="127" fill="hold">
                            <p:stCondLst>
                              <p:cond delay="2000"/>
                            </p:stCondLst>
                            <p:childTnLst>
                              <p:par>
                                <p:cTn id="128" presetID="2" presetClass="exit" presetSubtype="6" fill="hold" nodeType="afterEffect">
                                  <p:stCondLst>
                                    <p:cond delay="0"/>
                                  </p:stCondLst>
                                  <p:childTnLst>
                                    <p:anim calcmode="lin" valueType="num">
                                      <p:cBhvr additive="base">
                                        <p:cTn id="129" dur="2000"/>
                                        <p:tgtEl>
                                          <p:spTgt spid="3"/>
                                        </p:tgtEl>
                                        <p:attrNameLst>
                                          <p:attrName>ppt_x</p:attrName>
                                        </p:attrNameLst>
                                      </p:cBhvr>
                                      <p:tavLst>
                                        <p:tav tm="0">
                                          <p:val>
                                            <p:strVal val="ppt_x"/>
                                          </p:val>
                                        </p:tav>
                                        <p:tav tm="100000">
                                          <p:val>
                                            <p:strVal val="1+ppt_w/2"/>
                                          </p:val>
                                        </p:tav>
                                      </p:tavLst>
                                    </p:anim>
                                    <p:anim calcmode="lin" valueType="num">
                                      <p:cBhvr additive="base">
                                        <p:cTn id="130" dur="2000"/>
                                        <p:tgtEl>
                                          <p:spTgt spid="3"/>
                                        </p:tgtEl>
                                        <p:attrNameLst>
                                          <p:attrName>ppt_y</p:attrName>
                                        </p:attrNameLst>
                                      </p:cBhvr>
                                      <p:tavLst>
                                        <p:tav tm="0">
                                          <p:val>
                                            <p:strVal val="ppt_y"/>
                                          </p:val>
                                        </p:tav>
                                        <p:tav tm="100000">
                                          <p:val>
                                            <p:strVal val="1+ppt_h/2"/>
                                          </p:val>
                                        </p:tav>
                                      </p:tavLst>
                                    </p:anim>
                                    <p:set>
                                      <p:cBhvr>
                                        <p:cTn id="131" dur="1" fill="hold">
                                          <p:stCondLst>
                                            <p:cond delay="1999"/>
                                          </p:stCondLst>
                                        </p:cTn>
                                        <p:tgtEl>
                                          <p:spTgt spid="3"/>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5"/>
                                        </p:tgtEl>
                                        <p:attrNameLst>
                                          <p:attrName>ppt_x</p:attrName>
                                        </p:attrNameLst>
                                      </p:cBhvr>
                                      <p:tavLst>
                                        <p:tav tm="0">
                                          <p:val>
                                            <p:strVal val="ppt_x"/>
                                          </p:val>
                                        </p:tav>
                                        <p:tav tm="100000">
                                          <p:val>
                                            <p:strVal val="1+ppt_w/2"/>
                                          </p:val>
                                        </p:tav>
                                      </p:tavLst>
                                    </p:anim>
                                    <p:anim calcmode="lin" valueType="num">
                                      <p:cBhvr additive="base">
                                        <p:cTn id="134" dur="2000"/>
                                        <p:tgtEl>
                                          <p:spTgt spid="5"/>
                                        </p:tgtEl>
                                        <p:attrNameLst>
                                          <p:attrName>ppt_y</p:attrName>
                                        </p:attrNameLst>
                                      </p:cBhvr>
                                      <p:tavLst>
                                        <p:tav tm="0">
                                          <p:val>
                                            <p:strVal val="ppt_y"/>
                                          </p:val>
                                        </p:tav>
                                        <p:tav tm="100000">
                                          <p:val>
                                            <p:strVal val="1+ppt_h/2"/>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1+ppt_w/2"/>
                                          </p:val>
                                        </p:tav>
                                      </p:tavLst>
                                    </p:anim>
                                    <p:anim calcmode="lin" valueType="num">
                                      <p:cBhvr additive="base">
                                        <p:cTn id="138" dur="2000"/>
                                        <p:tgtEl>
                                          <p:spTgt spid="7"/>
                                        </p:tgtEl>
                                        <p:attrNameLst>
                                          <p:attrName>ppt_y</p:attrName>
                                        </p:attrNameLst>
                                      </p:cBhvr>
                                      <p:tavLst>
                                        <p:tav tm="0">
                                          <p:val>
                                            <p:strVal val="ppt_y"/>
                                          </p:val>
                                        </p:tav>
                                        <p:tav tm="100000">
                                          <p:val>
                                            <p:strVal val="1+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1+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1+ppt_w/2"/>
                                          </p:val>
                                        </p:tav>
                                      </p:tavLst>
                                    </p:anim>
                                    <p:anim calcmode="lin" valueType="num">
                                      <p:cBhvr additive="base">
                                        <p:cTn id="146" dur="2000"/>
                                        <p:tgtEl>
                                          <p:spTgt spid="11"/>
                                        </p:tgtEl>
                                        <p:attrNameLst>
                                          <p:attrName>ppt_y</p:attrName>
                                        </p:attrNameLst>
                                      </p:cBhvr>
                                      <p:tavLst>
                                        <p:tav tm="0">
                                          <p:val>
                                            <p:strVal val="ppt_y"/>
                                          </p:val>
                                        </p:tav>
                                        <p:tav tm="100000">
                                          <p:val>
                                            <p:strVal val="1+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1+ppt_w/2"/>
                                          </p:val>
                                        </p:tav>
                                      </p:tavLst>
                                    </p:anim>
                                    <p:anim calcmode="lin" valueType="num">
                                      <p:cBhvr additive="base">
                                        <p:cTn id="150" dur="2000"/>
                                        <p:tgtEl>
                                          <p:spTgt spid="13"/>
                                        </p:tgtEl>
                                        <p:attrNameLst>
                                          <p:attrName>ppt_y</p:attrName>
                                        </p:attrNameLst>
                                      </p:cBhvr>
                                      <p:tavLst>
                                        <p:tav tm="0">
                                          <p:val>
                                            <p:strVal val="ppt_y"/>
                                          </p:val>
                                        </p:tav>
                                        <p:tav tm="100000">
                                          <p:val>
                                            <p:strVal val="1+ppt_h/2"/>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1+ppt_w/2"/>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1+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1+ppt_w/2"/>
                                          </p:val>
                                        </p:tav>
                                      </p:tavLst>
                                    </p:anim>
                                    <p:anim calcmode="lin" valueType="num">
                                      <p:cBhvr additive="base">
                                        <p:cTn id="162" dur="2000"/>
                                        <p:tgtEl>
                                          <p:spTgt spid="19"/>
                                        </p:tgtEl>
                                        <p:attrNameLst>
                                          <p:attrName>ppt_y</p:attrName>
                                        </p:attrNameLst>
                                      </p:cBhvr>
                                      <p:tavLst>
                                        <p:tav tm="0">
                                          <p:val>
                                            <p:strVal val="ppt_y"/>
                                          </p:val>
                                        </p:tav>
                                        <p:tav tm="100000">
                                          <p:val>
                                            <p:strVal val="1+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1"/>
                                        </p:tgtEl>
                                        <p:attrNameLst>
                                          <p:attrName>ppt_x</p:attrName>
                                        </p:attrNameLst>
                                      </p:cBhvr>
                                      <p:tavLst>
                                        <p:tav tm="0">
                                          <p:val>
                                            <p:strVal val="ppt_x"/>
                                          </p:val>
                                        </p:tav>
                                        <p:tav tm="100000">
                                          <p:val>
                                            <p:strVal val="1+ppt_w/2"/>
                                          </p:val>
                                        </p:tav>
                                      </p:tavLst>
                                    </p:anim>
                                    <p:anim calcmode="lin" valueType="num">
                                      <p:cBhvr additive="base">
                                        <p:cTn id="166" dur="2000"/>
                                        <p:tgtEl>
                                          <p:spTgt spid="21"/>
                                        </p:tgtEl>
                                        <p:attrNameLst>
                                          <p:attrName>ppt_y</p:attrName>
                                        </p:attrNameLst>
                                      </p:cBhvr>
                                      <p:tavLst>
                                        <p:tav tm="0">
                                          <p:val>
                                            <p:strVal val="ppt_y"/>
                                          </p:val>
                                        </p:tav>
                                        <p:tav tm="100000">
                                          <p:val>
                                            <p:strVal val="1+ppt_h/2"/>
                                          </p:val>
                                        </p:tav>
                                      </p:tavLst>
                                    </p:anim>
                                    <p:set>
                                      <p:cBhvr>
                                        <p:cTn id="167" dur="1" fill="hold">
                                          <p:stCondLst>
                                            <p:cond delay="1999"/>
                                          </p:stCondLst>
                                        </p:cTn>
                                        <p:tgtEl>
                                          <p:spTgt spid="21"/>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1+ppt_w/2"/>
                                          </p:val>
                                        </p:tav>
                                      </p:tavLst>
                                    </p:anim>
                                    <p:anim calcmode="lin" valueType="num">
                                      <p:cBhvr additive="base">
                                        <p:cTn id="170" dur="2000"/>
                                        <p:tgtEl>
                                          <p:spTgt spid="4"/>
                                        </p:tgtEl>
                                        <p:attrNameLst>
                                          <p:attrName>ppt_y</p:attrName>
                                        </p:attrNameLst>
                                      </p:cBhvr>
                                      <p:tavLst>
                                        <p:tav tm="0">
                                          <p:val>
                                            <p:strVal val="ppt_y"/>
                                          </p:val>
                                        </p:tav>
                                        <p:tav tm="100000">
                                          <p:val>
                                            <p:strVal val="0-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1+ppt_w/2"/>
                                          </p:val>
                                        </p:tav>
                                      </p:tavLst>
                                    </p:anim>
                                    <p:anim calcmode="lin" valueType="num">
                                      <p:cBhvr additive="base">
                                        <p:cTn id="174" dur="2000"/>
                                        <p:tgtEl>
                                          <p:spTgt spid="6"/>
                                        </p:tgtEl>
                                        <p:attrNameLst>
                                          <p:attrName>ppt_y</p:attrName>
                                        </p:attrNameLst>
                                      </p:cBhvr>
                                      <p:tavLst>
                                        <p:tav tm="0">
                                          <p:val>
                                            <p:strVal val="ppt_y"/>
                                          </p:val>
                                        </p:tav>
                                        <p:tav tm="100000">
                                          <p:val>
                                            <p:strVal val="0-ppt_h/2"/>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8"/>
                                        </p:tgtEl>
                                        <p:attrNameLst>
                                          <p:attrName>ppt_x</p:attrName>
                                        </p:attrNameLst>
                                      </p:cBhvr>
                                      <p:tavLst>
                                        <p:tav tm="0">
                                          <p:val>
                                            <p:strVal val="ppt_x"/>
                                          </p:val>
                                        </p:tav>
                                        <p:tav tm="100000">
                                          <p:val>
                                            <p:strVal val="1+ppt_w/2"/>
                                          </p:val>
                                        </p:tav>
                                      </p:tavLst>
                                    </p:anim>
                                    <p:anim calcmode="lin" valueType="num">
                                      <p:cBhvr additive="base">
                                        <p:cTn id="178" dur="2000"/>
                                        <p:tgtEl>
                                          <p:spTgt spid="8"/>
                                        </p:tgtEl>
                                        <p:attrNameLst>
                                          <p:attrName>ppt_y</p:attrName>
                                        </p:attrNameLst>
                                      </p:cBhvr>
                                      <p:tavLst>
                                        <p:tav tm="0">
                                          <p:val>
                                            <p:strVal val="ppt_y"/>
                                          </p:val>
                                        </p:tav>
                                        <p:tav tm="100000">
                                          <p:val>
                                            <p:strVal val="0-ppt_h/2"/>
                                          </p:val>
                                        </p:tav>
                                      </p:tavLst>
                                    </p:anim>
                                    <p:set>
                                      <p:cBhvr>
                                        <p:cTn id="179" dur="1" fill="hold">
                                          <p:stCondLst>
                                            <p:cond delay="1999"/>
                                          </p:stCondLst>
                                        </p:cTn>
                                        <p:tgtEl>
                                          <p:spTgt spid="8"/>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0-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1+ppt_w/2"/>
                                          </p:val>
                                        </p:tav>
                                      </p:tavLst>
                                    </p:anim>
                                    <p:anim calcmode="lin" valueType="num">
                                      <p:cBhvr additive="base">
                                        <p:cTn id="186" dur="2000"/>
                                        <p:tgtEl>
                                          <p:spTgt spid="12"/>
                                        </p:tgtEl>
                                        <p:attrNameLst>
                                          <p:attrName>ppt_y</p:attrName>
                                        </p:attrNameLst>
                                      </p:cBhvr>
                                      <p:tavLst>
                                        <p:tav tm="0">
                                          <p:val>
                                            <p:strVal val="ppt_y"/>
                                          </p:val>
                                        </p:tav>
                                        <p:tav tm="100000">
                                          <p:val>
                                            <p:strVal val="0-ppt_h/2"/>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1+ppt_w/2"/>
                                          </p:val>
                                        </p:tav>
                                      </p:tavLst>
                                    </p:anim>
                                    <p:anim calcmode="lin" valueType="num">
                                      <p:cBhvr additive="base">
                                        <p:cTn id="190" dur="2000"/>
                                        <p:tgtEl>
                                          <p:spTgt spid="14"/>
                                        </p:tgtEl>
                                        <p:attrNameLst>
                                          <p:attrName>ppt_y</p:attrName>
                                        </p:attrNameLst>
                                      </p:cBhvr>
                                      <p:tavLst>
                                        <p:tav tm="0">
                                          <p:val>
                                            <p:strVal val="ppt_y"/>
                                          </p:val>
                                        </p:tav>
                                        <p:tav tm="100000">
                                          <p:val>
                                            <p:strVal val="0-ppt_h/2"/>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16"/>
                                        </p:tgtEl>
                                        <p:attrNameLst>
                                          <p:attrName>ppt_x</p:attrName>
                                        </p:attrNameLst>
                                      </p:cBhvr>
                                      <p:tavLst>
                                        <p:tav tm="0">
                                          <p:val>
                                            <p:strVal val="ppt_x"/>
                                          </p:val>
                                        </p:tav>
                                        <p:tav tm="100000">
                                          <p:val>
                                            <p:strVal val="1+ppt_w/2"/>
                                          </p:val>
                                        </p:tav>
                                      </p:tavLst>
                                    </p:anim>
                                    <p:anim calcmode="lin" valueType="num">
                                      <p:cBhvr additive="base">
                                        <p:cTn id="194" dur="2000"/>
                                        <p:tgtEl>
                                          <p:spTgt spid="16"/>
                                        </p:tgtEl>
                                        <p:attrNameLst>
                                          <p:attrName>ppt_y</p:attrName>
                                        </p:attrNameLst>
                                      </p:cBhvr>
                                      <p:tavLst>
                                        <p:tav tm="0">
                                          <p:val>
                                            <p:strVal val="ppt_y"/>
                                          </p:val>
                                        </p:tav>
                                        <p:tav tm="100000">
                                          <p:val>
                                            <p:strVal val="0-ppt_h/2"/>
                                          </p:val>
                                        </p:tav>
                                      </p:tavLst>
                                    </p:anim>
                                    <p:set>
                                      <p:cBhvr>
                                        <p:cTn id="195" dur="1" fill="hold">
                                          <p:stCondLst>
                                            <p:cond delay="1999"/>
                                          </p:stCondLst>
                                        </p:cTn>
                                        <p:tgtEl>
                                          <p:spTgt spid="16"/>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1+ppt_w/2"/>
                                          </p:val>
                                        </p:tav>
                                      </p:tavLst>
                                    </p:anim>
                                    <p:anim calcmode="lin" valueType="num">
                                      <p:cBhvr additive="base">
                                        <p:cTn id="198" dur="2000"/>
                                        <p:tgtEl>
                                          <p:spTgt spid="18"/>
                                        </p:tgtEl>
                                        <p:attrNameLst>
                                          <p:attrName>ppt_y</p:attrName>
                                        </p:attrNameLst>
                                      </p:cBhvr>
                                      <p:tavLst>
                                        <p:tav tm="0">
                                          <p:val>
                                            <p:strVal val="ppt_y"/>
                                          </p:val>
                                        </p:tav>
                                        <p:tav tm="100000">
                                          <p:val>
                                            <p:strVal val="0-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20"/>
                                        </p:tgtEl>
                                        <p:attrNameLst>
                                          <p:attrName>ppt_x</p:attrName>
                                        </p:attrNameLst>
                                      </p:cBhvr>
                                      <p:tavLst>
                                        <p:tav tm="0">
                                          <p:val>
                                            <p:strVal val="ppt_x"/>
                                          </p:val>
                                        </p:tav>
                                        <p:tav tm="100000">
                                          <p:val>
                                            <p:strVal val="1+ppt_w/2"/>
                                          </p:val>
                                        </p:tav>
                                      </p:tavLst>
                                    </p:anim>
                                    <p:anim calcmode="lin" valueType="num">
                                      <p:cBhvr additive="base">
                                        <p:cTn id="202" dur="2000"/>
                                        <p:tgtEl>
                                          <p:spTgt spid="20"/>
                                        </p:tgtEl>
                                        <p:attrNameLst>
                                          <p:attrName>ppt_y</p:attrName>
                                        </p:attrNameLst>
                                      </p:cBhvr>
                                      <p:tavLst>
                                        <p:tav tm="0">
                                          <p:val>
                                            <p:strVal val="ppt_y"/>
                                          </p:val>
                                        </p:tav>
                                        <p:tav tm="100000">
                                          <p:val>
                                            <p:strVal val="0-ppt_h/2"/>
                                          </p:val>
                                        </p:tav>
                                      </p:tavLst>
                                    </p:anim>
                                    <p:set>
                                      <p:cBhvr>
                                        <p:cTn id="203" dur="1" fill="hold">
                                          <p:stCondLst>
                                            <p:cond delay="1999"/>
                                          </p:stCondLst>
                                        </p:cTn>
                                        <p:tgtEl>
                                          <p:spTgt spid="20"/>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22"/>
                                        </p:tgtEl>
                                        <p:attrNameLst>
                                          <p:attrName>ppt_x</p:attrName>
                                        </p:attrNameLst>
                                      </p:cBhvr>
                                      <p:tavLst>
                                        <p:tav tm="0">
                                          <p:val>
                                            <p:strVal val="ppt_x"/>
                                          </p:val>
                                        </p:tav>
                                        <p:tav tm="100000">
                                          <p:val>
                                            <p:strVal val="1+ppt_w/2"/>
                                          </p:val>
                                        </p:tav>
                                      </p:tavLst>
                                    </p:anim>
                                    <p:anim calcmode="lin" valueType="num">
                                      <p:cBhvr additive="base">
                                        <p:cTn id="206" dur="2000"/>
                                        <p:tgtEl>
                                          <p:spTgt spid="22"/>
                                        </p:tgtEl>
                                        <p:attrNameLst>
                                          <p:attrName>ppt_y</p:attrName>
                                        </p:attrNameLst>
                                      </p:cBhvr>
                                      <p:tavLst>
                                        <p:tav tm="0">
                                          <p:val>
                                            <p:strVal val="ppt_y"/>
                                          </p:val>
                                        </p:tav>
                                        <p:tav tm="100000">
                                          <p:val>
                                            <p:strVal val="0-ppt_h/2"/>
                                          </p:val>
                                        </p:tav>
                                      </p:tavLst>
                                    </p:anim>
                                    <p:set>
                                      <p:cBhvr>
                                        <p:cTn id="207" dur="1" fill="hold">
                                          <p:stCondLst>
                                            <p:cond delay="1999"/>
                                          </p:stCondLst>
                                        </p:cTn>
                                        <p:tgtEl>
                                          <p:spTgt spid="22"/>
                                        </p:tgtEl>
                                        <p:attrNameLst>
                                          <p:attrName>style.visibility</p:attrName>
                                        </p:attrNameLst>
                                      </p:cBhvr>
                                      <p:to>
                                        <p:strVal val="hidden"/>
                                      </p:to>
                                    </p:set>
                                  </p:childTnLst>
                                </p:cTn>
                              </p:par>
                              <p:par>
                                <p:cTn id="208" presetID="17" presetClass="entr" presetSubtype="8" fill="hold" nodeType="withEffect">
                                  <p:stCondLst>
                                    <p:cond delay="0"/>
                                  </p:stCondLst>
                                  <p:childTnLst>
                                    <p:set>
                                      <p:cBhvr>
                                        <p:cTn id="209" dur="1" fill="hold">
                                          <p:stCondLst>
                                            <p:cond delay="0"/>
                                          </p:stCondLst>
                                        </p:cTn>
                                        <p:tgtEl>
                                          <p:spTgt spid="2"/>
                                        </p:tgtEl>
                                        <p:attrNameLst>
                                          <p:attrName>style.visibility</p:attrName>
                                        </p:attrNameLst>
                                      </p:cBhvr>
                                      <p:to>
                                        <p:strVal val="visible"/>
                                      </p:to>
                                    </p:set>
                                    <p:anim calcmode="lin" valueType="num">
                                      <p:cBhvr>
                                        <p:cTn id="210" dur="2000" fill="hold"/>
                                        <p:tgtEl>
                                          <p:spTgt spid="2"/>
                                        </p:tgtEl>
                                        <p:attrNameLst>
                                          <p:attrName>ppt_x</p:attrName>
                                        </p:attrNameLst>
                                      </p:cBhvr>
                                      <p:tavLst>
                                        <p:tav tm="0">
                                          <p:val>
                                            <p:strVal val="#ppt_x-#ppt_w/2"/>
                                          </p:val>
                                        </p:tav>
                                        <p:tav tm="100000">
                                          <p:val>
                                            <p:strVal val="#ppt_x"/>
                                          </p:val>
                                        </p:tav>
                                      </p:tavLst>
                                    </p:anim>
                                    <p:anim calcmode="lin" valueType="num">
                                      <p:cBhvr>
                                        <p:cTn id="211" dur="2000" fill="hold"/>
                                        <p:tgtEl>
                                          <p:spTgt spid="2"/>
                                        </p:tgtEl>
                                        <p:attrNameLst>
                                          <p:attrName>ppt_y</p:attrName>
                                        </p:attrNameLst>
                                      </p:cBhvr>
                                      <p:tavLst>
                                        <p:tav tm="0">
                                          <p:val>
                                            <p:strVal val="#ppt_y"/>
                                          </p:val>
                                        </p:tav>
                                        <p:tav tm="100000">
                                          <p:val>
                                            <p:strVal val="#ppt_y"/>
                                          </p:val>
                                        </p:tav>
                                      </p:tavLst>
                                    </p:anim>
                                    <p:anim calcmode="lin" valueType="num">
                                      <p:cBhvr>
                                        <p:cTn id="212" dur="2000" fill="hold"/>
                                        <p:tgtEl>
                                          <p:spTgt spid="2"/>
                                        </p:tgtEl>
                                        <p:attrNameLst>
                                          <p:attrName>ppt_w</p:attrName>
                                        </p:attrNameLst>
                                      </p:cBhvr>
                                      <p:tavLst>
                                        <p:tav tm="0">
                                          <p:val>
                                            <p:fltVal val="0"/>
                                          </p:val>
                                        </p:tav>
                                        <p:tav tm="100000">
                                          <p:val>
                                            <p:strVal val="#ppt_w"/>
                                          </p:val>
                                        </p:tav>
                                      </p:tavLst>
                                    </p:anim>
                                    <p:anim calcmode="lin" valueType="num">
                                      <p:cBhvr>
                                        <p:cTn id="213" dur="2000" fill="hold"/>
                                        <p:tgtEl>
                                          <p:spTgt spid="2"/>
                                        </p:tgtEl>
                                        <p:attrNameLst>
                                          <p:attrName>ppt_h</p:attrName>
                                        </p:attrNameLst>
                                      </p:cBhvr>
                                      <p:tavLst>
                                        <p:tav tm="0">
                                          <p:val>
                                            <p:strVal val="#ppt_h"/>
                                          </p:val>
                                        </p:tav>
                                        <p:tav tm="100000">
                                          <p:val>
                                            <p:strVal val="#ppt_h"/>
                                          </p:val>
                                        </p:tav>
                                      </p:tavLst>
                                    </p:anim>
                                  </p:childTnLst>
                                </p:cTn>
                              </p:par>
                              <p:par>
                                <p:cTn id="214" presetID="16" presetClass="entr" presetSubtype="42" fill="hold" nodeType="withEffect">
                                  <p:stCondLst>
                                    <p:cond delay="0"/>
                                  </p:stCondLst>
                                  <p:childTnLst>
                                    <p:set>
                                      <p:cBhvr>
                                        <p:cTn id="215" dur="1" fill="hold">
                                          <p:stCondLst>
                                            <p:cond delay="0"/>
                                          </p:stCondLst>
                                        </p:cTn>
                                        <p:tgtEl>
                                          <p:spTgt spid="2"/>
                                        </p:tgtEl>
                                        <p:attrNameLst>
                                          <p:attrName>style.visibility</p:attrName>
                                        </p:attrNameLst>
                                      </p:cBhvr>
                                      <p:to>
                                        <p:strVal val="visible"/>
                                      </p:to>
                                    </p:set>
                                    <p:animEffect transition="in" filter="barn(outHorizontal)">
                                      <p:cBhvr>
                                        <p:cTn id="21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rgbClr val="381A02"/>
            </a:gs>
            <a:gs pos="50000">
              <a:srgbClr val="996633">
                <a:shade val="67500"/>
                <a:satMod val="115000"/>
              </a:srgbClr>
            </a:gs>
            <a:gs pos="100000">
              <a:srgbClr val="996633">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pexels-phot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lum contrast="20000"/>
          </a:blip>
          <a:stretch>
            <a:fillRect/>
          </a:stretch>
        </p:blipFill>
        <p:spPr>
          <a:xfrm rot="5400000">
            <a:off x="3024250" y="-166764"/>
            <a:ext cx="1357305" cy="1690832"/>
          </a:xfrm>
          <a:prstGeom prst="rect">
            <a:avLst/>
          </a:prstGeom>
        </p:spPr>
      </p:pic>
      <p:pic>
        <p:nvPicPr>
          <p:cNvPr id="4" name="3 Imagen" descr="10764-rainbow-abstract-element-clipartJ.png"/>
          <p:cNvPicPr>
            <a:picLocks noChangeAspect="1"/>
          </p:cNvPicPr>
          <p:nvPr/>
        </p:nvPicPr>
        <p:blipFill>
          <a:blip r:embed="rId3">
            <a:lum bright="-40000" contrast="20000"/>
          </a:blip>
          <a:stretch>
            <a:fillRect/>
          </a:stretch>
        </p:blipFill>
        <p:spPr>
          <a:xfrm rot="5400000">
            <a:off x="3024251" y="761911"/>
            <a:ext cx="1357305" cy="1690832"/>
          </a:xfrm>
          <a:prstGeom prst="rect">
            <a:avLst/>
          </a:prstGeom>
        </p:spPr>
      </p:pic>
      <p:pic>
        <p:nvPicPr>
          <p:cNvPr id="5" name="4 Imagen" descr="10764-rainbow-abstract-element-clipartJ.png"/>
          <p:cNvPicPr>
            <a:picLocks noChangeAspect="1"/>
          </p:cNvPicPr>
          <p:nvPr/>
        </p:nvPicPr>
        <p:blipFill>
          <a:blip r:embed="rId3">
            <a:lum contrast="20000"/>
          </a:blip>
          <a:stretch>
            <a:fillRect/>
          </a:stretch>
        </p:blipFill>
        <p:spPr>
          <a:xfrm rot="5400000">
            <a:off x="3024250" y="1762062"/>
            <a:ext cx="1357305" cy="1690832"/>
          </a:xfrm>
          <a:prstGeom prst="rect">
            <a:avLst/>
          </a:prstGeom>
        </p:spPr>
      </p:pic>
      <p:pic>
        <p:nvPicPr>
          <p:cNvPr id="6" name="5 Imagen" descr="10764-rainbow-abstract-element-clipartJ.png"/>
          <p:cNvPicPr>
            <a:picLocks noChangeAspect="1"/>
          </p:cNvPicPr>
          <p:nvPr/>
        </p:nvPicPr>
        <p:blipFill>
          <a:blip r:embed="rId3">
            <a:lum bright="-40000" contrast="20000"/>
          </a:blip>
          <a:stretch>
            <a:fillRect/>
          </a:stretch>
        </p:blipFill>
        <p:spPr>
          <a:xfrm rot="5400000">
            <a:off x="3024251" y="2690737"/>
            <a:ext cx="1357305" cy="1690832"/>
          </a:xfrm>
          <a:prstGeom prst="rect">
            <a:avLst/>
          </a:prstGeom>
        </p:spPr>
      </p:pic>
      <p:pic>
        <p:nvPicPr>
          <p:cNvPr id="7" name="6 Imagen" descr="10764-rainbow-abstract-element-clipartJ.png"/>
          <p:cNvPicPr>
            <a:picLocks noChangeAspect="1"/>
          </p:cNvPicPr>
          <p:nvPr/>
        </p:nvPicPr>
        <p:blipFill>
          <a:blip r:embed="rId3">
            <a:lum contrast="20000"/>
          </a:blip>
          <a:stretch>
            <a:fillRect/>
          </a:stretch>
        </p:blipFill>
        <p:spPr>
          <a:xfrm rot="5400000">
            <a:off x="3024251" y="3619431"/>
            <a:ext cx="1357305" cy="1690832"/>
          </a:xfrm>
          <a:prstGeom prst="rect">
            <a:avLst/>
          </a:prstGeom>
        </p:spPr>
      </p:pic>
      <p:pic>
        <p:nvPicPr>
          <p:cNvPr id="8" name="7 Imagen" descr="10764-rainbow-abstract-element-clipartJ.png"/>
          <p:cNvPicPr>
            <a:picLocks noChangeAspect="1"/>
          </p:cNvPicPr>
          <p:nvPr/>
        </p:nvPicPr>
        <p:blipFill>
          <a:blip r:embed="rId3">
            <a:lum contrast="20000"/>
          </a:blip>
          <a:stretch>
            <a:fillRect/>
          </a:stretch>
        </p:blipFill>
        <p:spPr>
          <a:xfrm rot="16200000">
            <a:off x="4631616" y="-131054"/>
            <a:ext cx="1428724" cy="1690832"/>
          </a:xfrm>
          <a:prstGeom prst="rect">
            <a:avLst/>
          </a:prstGeom>
        </p:spPr>
      </p:pic>
      <p:pic>
        <p:nvPicPr>
          <p:cNvPr id="9" name="8 Imagen" descr="10764-rainbow-abstract-element-clipartJ.png"/>
          <p:cNvPicPr>
            <a:picLocks noChangeAspect="1"/>
          </p:cNvPicPr>
          <p:nvPr/>
        </p:nvPicPr>
        <p:blipFill>
          <a:blip r:embed="rId3">
            <a:lum bright="-40000" contrast="20000"/>
          </a:blip>
          <a:stretch>
            <a:fillRect/>
          </a:stretch>
        </p:blipFill>
        <p:spPr>
          <a:xfrm rot="16200000">
            <a:off x="4631616" y="797640"/>
            <a:ext cx="1428724" cy="1690832"/>
          </a:xfrm>
          <a:prstGeom prst="rect">
            <a:avLst/>
          </a:prstGeom>
        </p:spPr>
      </p:pic>
      <p:pic>
        <p:nvPicPr>
          <p:cNvPr id="10" name="9 Imagen" descr="10764-rainbow-abstract-element-clipartJ.png"/>
          <p:cNvPicPr>
            <a:picLocks noChangeAspect="1"/>
          </p:cNvPicPr>
          <p:nvPr/>
        </p:nvPicPr>
        <p:blipFill>
          <a:blip r:embed="rId3">
            <a:lum contrast="20000"/>
          </a:blip>
          <a:stretch>
            <a:fillRect/>
          </a:stretch>
        </p:blipFill>
        <p:spPr>
          <a:xfrm rot="16200000">
            <a:off x="4703054" y="1797772"/>
            <a:ext cx="1428724" cy="1690832"/>
          </a:xfrm>
          <a:prstGeom prst="rect">
            <a:avLst/>
          </a:prstGeom>
        </p:spPr>
      </p:pic>
      <p:pic>
        <p:nvPicPr>
          <p:cNvPr id="11" name="10 Imagen" descr="10764-rainbow-abstract-element-clipartJ.png"/>
          <p:cNvPicPr>
            <a:picLocks noChangeAspect="1"/>
          </p:cNvPicPr>
          <p:nvPr/>
        </p:nvPicPr>
        <p:blipFill>
          <a:blip r:embed="rId3">
            <a:lum bright="-40000" contrast="20000"/>
          </a:blip>
          <a:stretch>
            <a:fillRect/>
          </a:stretch>
        </p:blipFill>
        <p:spPr>
          <a:xfrm rot="16200000">
            <a:off x="4703054" y="2726466"/>
            <a:ext cx="1428724" cy="1690832"/>
          </a:xfrm>
          <a:prstGeom prst="rect">
            <a:avLst/>
          </a:prstGeom>
        </p:spPr>
      </p:pic>
      <p:pic>
        <p:nvPicPr>
          <p:cNvPr id="12" name="11 Imagen" descr="10764-rainbow-abstract-element-clipartJ.png"/>
          <p:cNvPicPr>
            <a:picLocks noChangeAspect="1"/>
          </p:cNvPicPr>
          <p:nvPr/>
        </p:nvPicPr>
        <p:blipFill>
          <a:blip r:embed="rId3">
            <a:lum contrast="20000"/>
          </a:blip>
          <a:stretch>
            <a:fillRect/>
          </a:stretch>
        </p:blipFill>
        <p:spPr>
          <a:xfrm rot="16200000">
            <a:off x="4631616" y="3583722"/>
            <a:ext cx="1428724" cy="1690832"/>
          </a:xfrm>
          <a:prstGeom prst="rect">
            <a:avLst/>
          </a:prstGeom>
        </p:spPr>
      </p:pic>
      <p:sp>
        <p:nvSpPr>
          <p:cNvPr id="13" name="12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8" presetClass="emph" presetSubtype="0" fill="hold" nodeType="withEffect">
                                  <p:stCondLst>
                                    <p:cond delay="0"/>
                                  </p:stCondLst>
                                  <p:childTnLst>
                                    <p:animRot by="21600000">
                                      <p:cBhvr>
                                        <p:cTn id="28" dur="2000" fill="hold"/>
                                        <p:tgtEl>
                                          <p:spTgt spid="3"/>
                                        </p:tgtEl>
                                        <p:attrNameLst>
                                          <p:attrName>r</p:attrName>
                                        </p:attrNameLst>
                                      </p:cBhvr>
                                    </p:animRot>
                                  </p:childTnLst>
                                </p:cTn>
                              </p:par>
                              <p:par>
                                <p:cTn id="29" presetID="8" presetClass="emph" presetSubtype="0" fill="hold" nodeType="withEffect">
                                  <p:stCondLst>
                                    <p:cond delay="0"/>
                                  </p:stCondLst>
                                  <p:childTnLst>
                                    <p:animRot by="21600000">
                                      <p:cBhvr>
                                        <p:cTn id="30" dur="2000" fill="hold"/>
                                        <p:tgtEl>
                                          <p:spTgt spid="4"/>
                                        </p:tgtEl>
                                        <p:attrNameLst>
                                          <p:attrName>r</p:attrName>
                                        </p:attrNameLst>
                                      </p:cBhvr>
                                    </p:animRot>
                                  </p:childTnLst>
                                </p:cTn>
                              </p:par>
                              <p:par>
                                <p:cTn id="31" presetID="8" presetClass="emph" presetSubtype="0" fill="hold" nodeType="withEffect">
                                  <p:stCondLst>
                                    <p:cond delay="0"/>
                                  </p:stCondLst>
                                  <p:childTnLst>
                                    <p:animRot by="21600000">
                                      <p:cBhvr>
                                        <p:cTn id="32" dur="2000" fill="hold"/>
                                        <p:tgtEl>
                                          <p:spTgt spid="5"/>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6"/>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7"/>
                                        </p:tgtEl>
                                        <p:attrNameLst>
                                          <p:attrName>r</p:attrName>
                                        </p:attrNameLst>
                                      </p:cBhvr>
                                    </p:animRot>
                                  </p:childTnLst>
                                </p:cTn>
                              </p:par>
                              <p:par>
                                <p:cTn id="37" presetID="2" presetClass="entr" presetSubtype="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2000" fill="hold"/>
                                        <p:tgtEl>
                                          <p:spTgt spid="8"/>
                                        </p:tgtEl>
                                        <p:attrNameLst>
                                          <p:attrName>ppt_x</p:attrName>
                                        </p:attrNameLst>
                                      </p:cBhvr>
                                      <p:tavLst>
                                        <p:tav tm="0">
                                          <p:val>
                                            <p:strVal val="0-#ppt_w/2"/>
                                          </p:val>
                                        </p:tav>
                                        <p:tav tm="100000">
                                          <p:val>
                                            <p:strVal val="#ppt_x"/>
                                          </p:val>
                                        </p:tav>
                                      </p:tavLst>
                                    </p:anim>
                                    <p:anim calcmode="lin" valueType="num">
                                      <p:cBhvr additive="base">
                                        <p:cTn id="40" dur="2000" fill="hold"/>
                                        <p:tgtEl>
                                          <p:spTgt spid="8"/>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2000" fill="hold"/>
                                        <p:tgtEl>
                                          <p:spTgt spid="9"/>
                                        </p:tgtEl>
                                        <p:attrNameLst>
                                          <p:attrName>ppt_x</p:attrName>
                                        </p:attrNameLst>
                                      </p:cBhvr>
                                      <p:tavLst>
                                        <p:tav tm="0">
                                          <p:val>
                                            <p:strVal val="0-#ppt_w/2"/>
                                          </p:val>
                                        </p:tav>
                                        <p:tav tm="100000">
                                          <p:val>
                                            <p:strVal val="#ppt_x"/>
                                          </p:val>
                                        </p:tav>
                                      </p:tavLst>
                                    </p:anim>
                                    <p:anim calcmode="lin" valueType="num">
                                      <p:cBhvr additive="base">
                                        <p:cTn id="44" dur="20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2000" fill="hold"/>
                                        <p:tgtEl>
                                          <p:spTgt spid="10"/>
                                        </p:tgtEl>
                                        <p:attrNameLst>
                                          <p:attrName>ppt_x</p:attrName>
                                        </p:attrNameLst>
                                      </p:cBhvr>
                                      <p:tavLst>
                                        <p:tav tm="0">
                                          <p:val>
                                            <p:strVal val="0-#ppt_w/2"/>
                                          </p:val>
                                        </p:tav>
                                        <p:tav tm="100000">
                                          <p:val>
                                            <p:strVal val="#ppt_x"/>
                                          </p:val>
                                        </p:tav>
                                      </p:tavLst>
                                    </p:anim>
                                    <p:anim calcmode="lin" valueType="num">
                                      <p:cBhvr additive="base">
                                        <p:cTn id="48" dur="2000" fill="hold"/>
                                        <p:tgtEl>
                                          <p:spTgt spid="10"/>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2000" fill="hold"/>
                                        <p:tgtEl>
                                          <p:spTgt spid="11"/>
                                        </p:tgtEl>
                                        <p:attrNameLst>
                                          <p:attrName>ppt_x</p:attrName>
                                        </p:attrNameLst>
                                      </p:cBhvr>
                                      <p:tavLst>
                                        <p:tav tm="0">
                                          <p:val>
                                            <p:strVal val="0-#ppt_w/2"/>
                                          </p:val>
                                        </p:tav>
                                        <p:tav tm="100000">
                                          <p:val>
                                            <p:strVal val="#ppt_x"/>
                                          </p:val>
                                        </p:tav>
                                      </p:tavLst>
                                    </p:anim>
                                    <p:anim calcmode="lin" valueType="num">
                                      <p:cBhvr additive="base">
                                        <p:cTn id="52" dur="200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2000" fill="hold"/>
                                        <p:tgtEl>
                                          <p:spTgt spid="12"/>
                                        </p:tgtEl>
                                        <p:attrNameLst>
                                          <p:attrName>ppt_x</p:attrName>
                                        </p:attrNameLst>
                                      </p:cBhvr>
                                      <p:tavLst>
                                        <p:tav tm="0">
                                          <p:val>
                                            <p:strVal val="0-#ppt_w/2"/>
                                          </p:val>
                                        </p:tav>
                                        <p:tav tm="100000">
                                          <p:val>
                                            <p:strVal val="#ppt_x"/>
                                          </p:val>
                                        </p:tav>
                                      </p:tavLst>
                                    </p:anim>
                                    <p:anim calcmode="lin" valueType="num">
                                      <p:cBhvr additive="base">
                                        <p:cTn id="56" dur="2000" fill="hold"/>
                                        <p:tgtEl>
                                          <p:spTgt spid="12"/>
                                        </p:tgtEl>
                                        <p:attrNameLst>
                                          <p:attrName>ppt_y</p:attrName>
                                        </p:attrNameLst>
                                      </p:cBhvr>
                                      <p:tavLst>
                                        <p:tav tm="0">
                                          <p:val>
                                            <p:strVal val="#ppt_y"/>
                                          </p:val>
                                        </p:tav>
                                        <p:tav tm="100000">
                                          <p:val>
                                            <p:strVal val="#ppt_y"/>
                                          </p:val>
                                        </p:tav>
                                      </p:tavLst>
                                    </p:anim>
                                  </p:childTnLst>
                                </p:cTn>
                              </p:par>
                              <p:par>
                                <p:cTn id="57" presetID="8" presetClass="emph" presetSubtype="0" fill="hold" nodeType="withEffect">
                                  <p:stCondLst>
                                    <p:cond delay="0"/>
                                  </p:stCondLst>
                                  <p:childTnLst>
                                    <p:animRot by="-21600000">
                                      <p:cBhvr>
                                        <p:cTn id="58" dur="2000" fill="hold"/>
                                        <p:tgtEl>
                                          <p:spTgt spid="8"/>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2"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1+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1+ppt_w/2"/>
                                          </p:val>
                                        </p:tav>
                                      </p:tavLst>
                                    </p:anim>
                                    <p:anim calcmode="lin" valueType="num">
                                      <p:cBhvr additive="base">
                                        <p:cTn id="78" dur="2000"/>
                                        <p:tgtEl>
                                          <p:spTgt spid="5"/>
                                        </p:tgtEl>
                                        <p:attrNameLst>
                                          <p:attrName>ppt_y</p:attrName>
                                        </p:attrNameLst>
                                      </p:cBhvr>
                                      <p:tavLst>
                                        <p:tav tm="0">
                                          <p:val>
                                            <p:strVal val="ppt_y"/>
                                          </p:val>
                                        </p:tav>
                                        <p:tav tm="100000">
                                          <p:val>
                                            <p:strVal val="ppt_y"/>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1+ppt_w/2"/>
                                          </p:val>
                                        </p:tav>
                                      </p:tavLst>
                                    </p:anim>
                                    <p:anim calcmode="lin" valueType="num">
                                      <p:cBhvr additive="base">
                                        <p:cTn id="82" dur="2000"/>
                                        <p:tgtEl>
                                          <p:spTgt spid="6"/>
                                        </p:tgtEl>
                                        <p:attrNameLst>
                                          <p:attrName>ppt_y</p:attrName>
                                        </p:attrNameLst>
                                      </p:cBhvr>
                                      <p:tavLst>
                                        <p:tav tm="0">
                                          <p:val>
                                            <p:strVal val="ppt_y"/>
                                          </p:val>
                                        </p:tav>
                                        <p:tav tm="100000">
                                          <p:val>
                                            <p:strVal val="ppt_y"/>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0-ppt_w/2"/>
                                          </p:val>
                                        </p:tav>
                                      </p:tavLst>
                                    </p:anim>
                                    <p:anim calcmode="lin" valueType="num">
                                      <p:cBhvr additive="base">
                                        <p:cTn id="98" dur="2000"/>
                                        <p:tgtEl>
                                          <p:spTgt spid="10"/>
                                        </p:tgtEl>
                                        <p:attrNameLst>
                                          <p:attrName>ppt_y</p:attrName>
                                        </p:attrNameLst>
                                      </p:cBhvr>
                                      <p:tavLst>
                                        <p:tav tm="0">
                                          <p:val>
                                            <p:strVal val="ppt_y"/>
                                          </p:val>
                                        </p:tav>
                                        <p:tav tm="100000">
                                          <p:val>
                                            <p:strVal val="ppt_y"/>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ppt_y"/>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fill="hold" nodeType="withEffect">
                                  <p:stCondLst>
                                    <p:cond delay="0"/>
                                  </p:stCondLst>
                                  <p:childTnLst>
                                    <p:animRot by="-21600000">
                                      <p:cBhvr>
                                        <p:cTn id="109" dur="2000" fill="hold"/>
                                        <p:tgtEl>
                                          <p:spTgt spid="8"/>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9"/>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10"/>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1"/>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12"/>
                                        </p:tgtEl>
                                        <p:attrNameLst>
                                          <p:attrName>r</p:attrName>
                                        </p:attrNameLst>
                                      </p:cBhvr>
                                    </p:animRot>
                                  </p:childTnLst>
                                </p:cTn>
                              </p:par>
                              <p:par>
                                <p:cTn id="118" presetID="8" presetClass="emph" presetSubtype="0" fill="hold"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7"/>
                                        </p:tgtEl>
                                        <p:attrNameLst>
                                          <p:attrName>r</p:attrName>
                                        </p:attrNameLst>
                                      </p:cBhvr>
                                    </p:animRo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23000">
              <a:srgbClr val="2A0A00"/>
            </a:gs>
            <a:gs pos="50000">
              <a:srgbClr val="996633">
                <a:shade val="67500"/>
                <a:satMod val="115000"/>
              </a:srgbClr>
            </a:gs>
            <a:gs pos="100000">
              <a:srgbClr val="996633">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865725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24" name="23 Imagen" descr="GGUUU.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1886572" y="0"/>
            <a:ext cx="5370855" cy="5143500"/>
          </a:xfrm>
          <a:prstGeom prst="rect">
            <a:avLst/>
          </a:prstGeom>
        </p:spPr>
      </p:pic>
      <p:pic>
        <p:nvPicPr>
          <p:cNvPr id="25" name="24 Imagen" descr="GGUUU.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rot="731368">
            <a:off x="1911197" y="-62488"/>
            <a:ext cx="5370855" cy="5143500"/>
          </a:xfrm>
          <a:prstGeom prst="rect">
            <a:avLst/>
          </a:prstGeom>
        </p:spPr>
      </p:pic>
      <p:sp>
        <p:nvSpPr>
          <p:cNvPr id="5" name="4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24"/>
                                        </p:tgtEl>
                                        <p:attrNameLst>
                                          <p:attrName>style.visibility</p:attrName>
                                        </p:attrNameLst>
                                      </p:cBhvr>
                                      <p:to>
                                        <p:strVal val="visible"/>
                                      </p:to>
                                    </p:set>
                                    <p:anim calcmode="lin" valueType="num">
                                      <p:cBhvr>
                                        <p:cTn id="9" dur="2000" fill="hold"/>
                                        <p:tgtEl>
                                          <p:spTgt spid="24"/>
                                        </p:tgtEl>
                                        <p:attrNameLst>
                                          <p:attrName>ppt_w</p:attrName>
                                        </p:attrNameLst>
                                      </p:cBhvr>
                                      <p:tavLst>
                                        <p:tav tm="0">
                                          <p:val>
                                            <p:fltVal val="0"/>
                                          </p:val>
                                        </p:tav>
                                        <p:tav tm="100000">
                                          <p:val>
                                            <p:strVal val="#ppt_w"/>
                                          </p:val>
                                        </p:tav>
                                      </p:tavLst>
                                    </p:anim>
                                    <p:anim calcmode="lin" valueType="num">
                                      <p:cBhvr>
                                        <p:cTn id="10" dur="2000" fill="hold"/>
                                        <p:tgtEl>
                                          <p:spTgt spid="24"/>
                                        </p:tgtEl>
                                        <p:attrNameLst>
                                          <p:attrName>ppt_h</p:attrName>
                                        </p:attrNameLst>
                                      </p:cBhvr>
                                      <p:tavLst>
                                        <p:tav tm="0">
                                          <p:val>
                                            <p:fltVal val="0"/>
                                          </p:val>
                                        </p:tav>
                                        <p:tav tm="100000">
                                          <p:val>
                                            <p:strVal val="#ppt_h"/>
                                          </p:val>
                                        </p:tav>
                                      </p:tavLst>
                                    </p:anim>
                                    <p:anim calcmode="lin" valueType="num">
                                      <p:cBhvr>
                                        <p:cTn id="11" dur="2000" fill="hold"/>
                                        <p:tgtEl>
                                          <p:spTgt spid="24"/>
                                        </p:tgtEl>
                                        <p:attrNameLst>
                                          <p:attrName>ppt_x</p:attrName>
                                        </p:attrNameLst>
                                      </p:cBhvr>
                                      <p:tavLst>
                                        <p:tav tm="0">
                                          <p:val>
                                            <p:fltVal val="0.5"/>
                                          </p:val>
                                        </p:tav>
                                        <p:tav tm="100000">
                                          <p:val>
                                            <p:strVal val="#ppt_x"/>
                                          </p:val>
                                        </p:tav>
                                      </p:tavLst>
                                    </p:anim>
                                    <p:anim calcmode="lin" valueType="num">
                                      <p:cBhvr>
                                        <p:cTn id="12" dur="2000" fill="hold"/>
                                        <p:tgtEl>
                                          <p:spTgt spid="2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p:cTn id="15" dur="2000" fill="hold"/>
                                        <p:tgtEl>
                                          <p:spTgt spid="25"/>
                                        </p:tgtEl>
                                        <p:attrNameLst>
                                          <p:attrName>ppt_w</p:attrName>
                                        </p:attrNameLst>
                                      </p:cBhvr>
                                      <p:tavLst>
                                        <p:tav tm="0">
                                          <p:val>
                                            <p:fltVal val="0"/>
                                          </p:val>
                                        </p:tav>
                                        <p:tav tm="100000">
                                          <p:val>
                                            <p:strVal val="#ppt_w"/>
                                          </p:val>
                                        </p:tav>
                                      </p:tavLst>
                                    </p:anim>
                                    <p:anim calcmode="lin" valueType="num">
                                      <p:cBhvr>
                                        <p:cTn id="16" dur="2000" fill="hold"/>
                                        <p:tgtEl>
                                          <p:spTgt spid="25"/>
                                        </p:tgtEl>
                                        <p:attrNameLst>
                                          <p:attrName>ppt_h</p:attrName>
                                        </p:attrNameLst>
                                      </p:cBhvr>
                                      <p:tavLst>
                                        <p:tav tm="0">
                                          <p:val>
                                            <p:fltVal val="0"/>
                                          </p:val>
                                        </p:tav>
                                        <p:tav tm="100000">
                                          <p:val>
                                            <p:strVal val="#ppt_h"/>
                                          </p:val>
                                        </p:tav>
                                      </p:tavLst>
                                    </p:anim>
                                    <p:anim calcmode="lin" valueType="num">
                                      <p:cBhvr>
                                        <p:cTn id="17" dur="2000" fill="hold"/>
                                        <p:tgtEl>
                                          <p:spTgt spid="25"/>
                                        </p:tgtEl>
                                        <p:attrNameLst>
                                          <p:attrName>ppt_x</p:attrName>
                                        </p:attrNameLst>
                                      </p:cBhvr>
                                      <p:tavLst>
                                        <p:tav tm="0">
                                          <p:val>
                                            <p:fltVal val="0.5"/>
                                          </p:val>
                                        </p:tav>
                                        <p:tav tm="100000">
                                          <p:val>
                                            <p:strVal val="#ppt_x"/>
                                          </p:val>
                                        </p:tav>
                                      </p:tavLst>
                                    </p:anim>
                                    <p:anim calcmode="lin" valueType="num">
                                      <p:cBhvr>
                                        <p:cTn id="18" dur="2000" fill="hold"/>
                                        <p:tgtEl>
                                          <p:spTgt spid="25"/>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24"/>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25"/>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24"/>
                                        </p:tgtEl>
                                        <p:attrNameLst>
                                          <p:attrName>ppt_w</p:attrName>
                                        </p:attrNameLst>
                                      </p:cBhvr>
                                      <p:tavLst>
                                        <p:tav tm="0">
                                          <p:val>
                                            <p:strVal val="ppt_w"/>
                                          </p:val>
                                        </p:tav>
                                        <p:tav tm="100000">
                                          <p:val>
                                            <p:fltVal val="0"/>
                                          </p:val>
                                        </p:tav>
                                      </p:tavLst>
                                    </p:anim>
                                    <p:anim calcmode="lin" valueType="num">
                                      <p:cBhvr>
                                        <p:cTn id="26" dur="2000"/>
                                        <p:tgtEl>
                                          <p:spTgt spid="24"/>
                                        </p:tgtEl>
                                        <p:attrNameLst>
                                          <p:attrName>ppt_h</p:attrName>
                                        </p:attrNameLst>
                                      </p:cBhvr>
                                      <p:tavLst>
                                        <p:tav tm="0">
                                          <p:val>
                                            <p:strVal val="ppt_h"/>
                                          </p:val>
                                        </p:tav>
                                        <p:tav tm="100000">
                                          <p:val>
                                            <p:fltVal val="0"/>
                                          </p:val>
                                        </p:tav>
                                      </p:tavLst>
                                    </p:anim>
                                    <p:anim calcmode="lin" valueType="num">
                                      <p:cBhvr>
                                        <p:cTn id="27" dur="2000"/>
                                        <p:tgtEl>
                                          <p:spTgt spid="24"/>
                                        </p:tgtEl>
                                        <p:attrNameLst>
                                          <p:attrName>ppt_x</p:attrName>
                                        </p:attrNameLst>
                                      </p:cBhvr>
                                      <p:tavLst>
                                        <p:tav tm="0">
                                          <p:val>
                                            <p:strVal val="ppt_x"/>
                                          </p:val>
                                        </p:tav>
                                        <p:tav tm="100000">
                                          <p:val>
                                            <p:fltVal val="0.5"/>
                                          </p:val>
                                        </p:tav>
                                      </p:tavLst>
                                    </p:anim>
                                    <p:anim calcmode="lin" valueType="num">
                                      <p:cBhvr>
                                        <p:cTn id="28" dur="2000"/>
                                        <p:tgtEl>
                                          <p:spTgt spid="24"/>
                                        </p:tgtEl>
                                        <p:attrNameLst>
                                          <p:attrName>ppt_y</p:attrName>
                                        </p:attrNameLst>
                                      </p:cBhvr>
                                      <p:tavLst>
                                        <p:tav tm="0">
                                          <p:val>
                                            <p:strVal val="ppt_y"/>
                                          </p:val>
                                        </p:tav>
                                        <p:tav tm="100000">
                                          <p:val>
                                            <p:fltVal val="0.5"/>
                                          </p:val>
                                        </p:tav>
                                      </p:tavLst>
                                    </p:anim>
                                    <p:set>
                                      <p:cBhvr>
                                        <p:cTn id="29" dur="1" fill="hold">
                                          <p:stCondLst>
                                            <p:cond delay="1999"/>
                                          </p:stCondLst>
                                        </p:cTn>
                                        <p:tgtEl>
                                          <p:spTgt spid="24"/>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25"/>
                                        </p:tgtEl>
                                        <p:attrNameLst>
                                          <p:attrName>ppt_w</p:attrName>
                                        </p:attrNameLst>
                                      </p:cBhvr>
                                      <p:tavLst>
                                        <p:tav tm="0">
                                          <p:val>
                                            <p:strVal val="ppt_w"/>
                                          </p:val>
                                        </p:tav>
                                        <p:tav tm="100000">
                                          <p:val>
                                            <p:fltVal val="0"/>
                                          </p:val>
                                        </p:tav>
                                      </p:tavLst>
                                    </p:anim>
                                    <p:anim calcmode="lin" valueType="num">
                                      <p:cBhvr>
                                        <p:cTn id="32" dur="2000"/>
                                        <p:tgtEl>
                                          <p:spTgt spid="25"/>
                                        </p:tgtEl>
                                        <p:attrNameLst>
                                          <p:attrName>ppt_h</p:attrName>
                                        </p:attrNameLst>
                                      </p:cBhvr>
                                      <p:tavLst>
                                        <p:tav tm="0">
                                          <p:val>
                                            <p:strVal val="ppt_h"/>
                                          </p:val>
                                        </p:tav>
                                        <p:tav tm="100000">
                                          <p:val>
                                            <p:fltVal val="0"/>
                                          </p:val>
                                        </p:tav>
                                      </p:tavLst>
                                    </p:anim>
                                    <p:anim calcmode="lin" valueType="num">
                                      <p:cBhvr>
                                        <p:cTn id="33" dur="2000"/>
                                        <p:tgtEl>
                                          <p:spTgt spid="25"/>
                                        </p:tgtEl>
                                        <p:attrNameLst>
                                          <p:attrName>ppt_x</p:attrName>
                                        </p:attrNameLst>
                                      </p:cBhvr>
                                      <p:tavLst>
                                        <p:tav tm="0">
                                          <p:val>
                                            <p:strVal val="ppt_x"/>
                                          </p:val>
                                        </p:tav>
                                        <p:tav tm="100000">
                                          <p:val>
                                            <p:fltVal val="0.5"/>
                                          </p:val>
                                        </p:tav>
                                      </p:tavLst>
                                    </p:anim>
                                    <p:anim calcmode="lin" valueType="num">
                                      <p:cBhvr>
                                        <p:cTn id="34" dur="2000"/>
                                        <p:tgtEl>
                                          <p:spTgt spid="25"/>
                                        </p:tgtEl>
                                        <p:attrNameLst>
                                          <p:attrName>ppt_y</p:attrName>
                                        </p:attrNameLst>
                                      </p:cBhvr>
                                      <p:tavLst>
                                        <p:tav tm="0">
                                          <p:val>
                                            <p:strVal val="ppt_y"/>
                                          </p:val>
                                        </p:tav>
                                        <p:tav tm="100000">
                                          <p:val>
                                            <p:fltVal val="0.5"/>
                                          </p:val>
                                        </p:tav>
                                      </p:tavLst>
                                    </p:anim>
                                    <p:set>
                                      <p:cBhvr>
                                        <p:cTn id="35" dur="1" fill="hold">
                                          <p:stCondLst>
                                            <p:cond delay="1999"/>
                                          </p:stCondLst>
                                        </p:cTn>
                                        <p:tgtEl>
                                          <p:spTgt spid="25"/>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24"/>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2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3A1D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autumn-leaves-clipart-transparent-background-6.png"/>
          <p:cNvPicPr>
            <a:picLocks noChangeAspect="1"/>
          </p:cNvPicPr>
          <p:nvPr/>
        </p:nvPicPr>
        <p:blipFill>
          <a:blip r:embed="rId2"/>
          <a:stretch>
            <a:fillRect/>
          </a:stretch>
        </p:blipFill>
        <p:spPr>
          <a:xfrm>
            <a:off x="214282" y="214296"/>
            <a:ext cx="8715436" cy="4714908"/>
          </a:xfrm>
          <a:prstGeom prst="rect">
            <a:avLst/>
          </a:prstGeom>
        </p:spPr>
      </p:pic>
      <p:sp>
        <p:nvSpPr>
          <p:cNvPr id="3" name="2 Marco"/>
          <p:cNvSpPr/>
          <p:nvPr/>
        </p:nvSpPr>
        <p:spPr>
          <a:xfrm>
            <a:off x="0" y="0"/>
            <a:ext cx="9144000" cy="5143500"/>
          </a:xfrm>
          <a:prstGeom prst="frame">
            <a:avLst>
              <a:gd name="adj1" fmla="val 2647"/>
            </a:avLst>
          </a:prstGeom>
          <a:blipFill dpi="0" rotWithShape="1">
            <a:blip r:embed="rId3">
              <a:duotone>
                <a:schemeClr val="accent6">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3714745" y="571486"/>
            <a:ext cx="5072098" cy="1477328"/>
          </a:xfrm>
          <a:prstGeom prst="rect">
            <a:avLst/>
          </a:prstGeom>
          <a:noFill/>
        </p:spPr>
        <p:txBody>
          <a:bodyPr wrap="square" rtlCol="0">
            <a:spAutoFit/>
          </a:bodyPr>
          <a:lstStyle/>
          <a:p>
            <a:pPr algn="ctr"/>
            <a:r>
              <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El otoño siempre ha sido mi estación favorita. El momento en que estalla todo con su belleza pasada, como si la naturaleza hubiera estado ahorrando todo el año para el gran final.</a:t>
            </a:r>
            <a:br>
              <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br>
            <a:endPar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a:p>
            <a:r>
              <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      (</a:t>
            </a:r>
            <a:r>
              <a:rPr lang="es-PE" sz="1400"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Lauren </a:t>
            </a:r>
            <a:r>
              <a:rPr lang="es-PE" sz="1400" dirty="0" err="1"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DeStefano</a:t>
            </a:r>
            <a:r>
              <a:rPr lang="es-PE" sz="1400"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a:t>
            </a:r>
            <a:endParaRPr lang="es-PE" dirty="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p:txBody>
      </p:sp>
      <p:pic>
        <p:nvPicPr>
          <p:cNvPr id="5" name="4 Imagen" descr="d66d006452_69985094_u.gif"/>
          <p:cNvPicPr>
            <a:picLocks noChangeAspect="1"/>
          </p:cNvPicPr>
          <p:nvPr/>
        </p:nvPicPr>
        <p:blipFill>
          <a:blip r:embed="rId4" cstate="print"/>
          <a:stretch>
            <a:fillRect/>
          </a:stretch>
        </p:blipFill>
        <p:spPr>
          <a:xfrm>
            <a:off x="1285852" y="2285998"/>
            <a:ext cx="1579999" cy="1214446"/>
          </a:xfrm>
          <a:prstGeom prst="rect">
            <a:avLst/>
          </a:prstGeom>
        </p:spPr>
      </p:pic>
      <p:pic>
        <p:nvPicPr>
          <p:cNvPr id="6" name="5 Imagen" descr="b251d750.gif"/>
          <p:cNvPicPr>
            <a:picLocks noChangeAspect="1"/>
          </p:cNvPicPr>
          <p:nvPr/>
        </p:nvPicPr>
        <p:blipFill>
          <a:blip r:embed="rId5"/>
          <a:stretch>
            <a:fillRect/>
          </a:stretch>
        </p:blipFill>
        <p:spPr>
          <a:xfrm>
            <a:off x="857224" y="571486"/>
            <a:ext cx="2809868" cy="2809868"/>
          </a:xfrm>
          <a:prstGeom prst="rect">
            <a:avLst/>
          </a:prstGeom>
        </p:spPr>
      </p:pic>
      <p:sp>
        <p:nvSpPr>
          <p:cNvPr id="7" name="6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rgbClr val="361B00"/>
            </a:gs>
            <a:gs pos="30000">
              <a:srgbClr val="D49E6C"/>
            </a:gs>
            <a:gs pos="70000">
              <a:srgbClr val="A65528"/>
            </a:gs>
            <a:gs pos="100000">
              <a:srgbClr val="663012"/>
            </a:gs>
          </a:gsLst>
          <a:lin ang="10800000" scaled="0"/>
          <a:tileRect/>
        </a:gradFill>
        <a:effectLst/>
      </p:bgPr>
    </p:bg>
    <p:spTree>
      <p:nvGrpSpPr>
        <p:cNvPr id="1" name=""/>
        <p:cNvGrpSpPr/>
        <p:nvPr/>
      </p:nvGrpSpPr>
      <p:grpSpPr>
        <a:xfrm>
          <a:off x="0" y="0"/>
          <a:ext cx="0" cy="0"/>
          <a:chOff x="0" y="0"/>
          <a:chExt cx="0" cy="0"/>
        </a:xfrm>
      </p:grpSpPr>
      <p:pic>
        <p:nvPicPr>
          <p:cNvPr id="2" name="1 Imagen" descr="stock-photo-1243876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7072330" y="0"/>
            <a:ext cx="1500166" cy="1557865"/>
          </a:xfrm>
          <a:prstGeom prst="rect">
            <a:avLst/>
          </a:prstGeom>
        </p:spPr>
      </p:pic>
      <p:pic>
        <p:nvPicPr>
          <p:cNvPr id="6" name="5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7072330" y="1214428"/>
            <a:ext cx="1500166" cy="1557865"/>
          </a:xfrm>
          <a:prstGeom prst="rect">
            <a:avLst/>
          </a:prstGeom>
        </p:spPr>
      </p:pic>
      <p:pic>
        <p:nvPicPr>
          <p:cNvPr id="7" name="6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7072330" y="2371207"/>
            <a:ext cx="1500166" cy="1557865"/>
          </a:xfrm>
          <a:prstGeom prst="rect">
            <a:avLst/>
          </a:prstGeom>
        </p:spPr>
      </p:pic>
      <p:pic>
        <p:nvPicPr>
          <p:cNvPr id="8" name="7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7072330" y="3585635"/>
            <a:ext cx="1500166" cy="1557865"/>
          </a:xfrm>
          <a:prstGeom prst="rect">
            <a:avLst/>
          </a:prstGeom>
        </p:spPr>
      </p:pic>
      <p:pic>
        <p:nvPicPr>
          <p:cNvPr id="9" name="8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5572132" y="0"/>
            <a:ext cx="1500166" cy="1557865"/>
          </a:xfrm>
          <a:prstGeom prst="rect">
            <a:avLst/>
          </a:prstGeom>
        </p:spPr>
      </p:pic>
      <p:pic>
        <p:nvPicPr>
          <p:cNvPr id="10" name="9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5572132" y="1214428"/>
            <a:ext cx="1500166" cy="1557865"/>
          </a:xfrm>
          <a:prstGeom prst="rect">
            <a:avLst/>
          </a:prstGeom>
        </p:spPr>
      </p:pic>
      <p:pic>
        <p:nvPicPr>
          <p:cNvPr id="11" name="10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5572132" y="2371207"/>
            <a:ext cx="1500166" cy="1557865"/>
          </a:xfrm>
          <a:prstGeom prst="rect">
            <a:avLst/>
          </a:prstGeom>
        </p:spPr>
      </p:pic>
      <p:pic>
        <p:nvPicPr>
          <p:cNvPr id="12" name="11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5572132" y="3585635"/>
            <a:ext cx="1500166" cy="1557865"/>
          </a:xfrm>
          <a:prstGeom prst="rect">
            <a:avLst/>
          </a:prstGeom>
        </p:spPr>
      </p:pic>
      <p:pic>
        <p:nvPicPr>
          <p:cNvPr id="13" name="12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3714744" y="0"/>
            <a:ext cx="1500166" cy="1557865"/>
          </a:xfrm>
          <a:prstGeom prst="rect">
            <a:avLst/>
          </a:prstGeom>
        </p:spPr>
      </p:pic>
      <p:pic>
        <p:nvPicPr>
          <p:cNvPr id="14" name="13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3714744" y="1214428"/>
            <a:ext cx="1500166" cy="1557865"/>
          </a:xfrm>
          <a:prstGeom prst="rect">
            <a:avLst/>
          </a:prstGeom>
        </p:spPr>
      </p:pic>
      <p:pic>
        <p:nvPicPr>
          <p:cNvPr id="15" name="14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3714744" y="2371207"/>
            <a:ext cx="1500166" cy="1557865"/>
          </a:xfrm>
          <a:prstGeom prst="rect">
            <a:avLst/>
          </a:prstGeom>
        </p:spPr>
      </p:pic>
      <p:pic>
        <p:nvPicPr>
          <p:cNvPr id="16" name="15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3714744" y="3585635"/>
            <a:ext cx="1500166" cy="1557865"/>
          </a:xfrm>
          <a:prstGeom prst="rect">
            <a:avLst/>
          </a:prstGeom>
        </p:spPr>
      </p:pic>
      <p:pic>
        <p:nvPicPr>
          <p:cNvPr id="17" name="16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2143108" y="0"/>
            <a:ext cx="1500166" cy="1557865"/>
          </a:xfrm>
          <a:prstGeom prst="rect">
            <a:avLst/>
          </a:prstGeom>
        </p:spPr>
      </p:pic>
      <p:pic>
        <p:nvPicPr>
          <p:cNvPr id="18" name="17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2143108" y="1214428"/>
            <a:ext cx="1500166" cy="1557865"/>
          </a:xfrm>
          <a:prstGeom prst="rect">
            <a:avLst/>
          </a:prstGeom>
        </p:spPr>
      </p:pic>
      <p:pic>
        <p:nvPicPr>
          <p:cNvPr id="19" name="18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2143108" y="2371207"/>
            <a:ext cx="1500166" cy="1557865"/>
          </a:xfrm>
          <a:prstGeom prst="rect">
            <a:avLst/>
          </a:prstGeom>
        </p:spPr>
      </p:pic>
      <p:pic>
        <p:nvPicPr>
          <p:cNvPr id="20" name="19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2143108" y="3585635"/>
            <a:ext cx="1500166" cy="1557865"/>
          </a:xfrm>
          <a:prstGeom prst="rect">
            <a:avLst/>
          </a:prstGeom>
        </p:spPr>
      </p:pic>
      <p:pic>
        <p:nvPicPr>
          <p:cNvPr id="21" name="20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714348" y="0"/>
            <a:ext cx="1500166" cy="1557865"/>
          </a:xfrm>
          <a:prstGeom prst="rect">
            <a:avLst/>
          </a:prstGeom>
        </p:spPr>
      </p:pic>
      <p:pic>
        <p:nvPicPr>
          <p:cNvPr id="22" name="21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714348" y="1214428"/>
            <a:ext cx="1500166" cy="1557865"/>
          </a:xfrm>
          <a:prstGeom prst="rect">
            <a:avLst/>
          </a:prstGeom>
        </p:spPr>
      </p:pic>
      <p:pic>
        <p:nvPicPr>
          <p:cNvPr id="23" name="22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714348" y="2371207"/>
            <a:ext cx="1500166" cy="1557865"/>
          </a:xfrm>
          <a:prstGeom prst="rect">
            <a:avLst/>
          </a:prstGeom>
        </p:spPr>
      </p:pic>
      <p:pic>
        <p:nvPicPr>
          <p:cNvPr id="24" name="23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714348" y="3585635"/>
            <a:ext cx="1500166" cy="1557865"/>
          </a:xfrm>
          <a:prstGeom prst="rect">
            <a:avLst/>
          </a:prstGeom>
        </p:spPr>
      </p:pic>
      <p:sp>
        <p:nvSpPr>
          <p:cNvPr id="25" name="24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1+#ppt_w/2"/>
                                          </p:val>
                                        </p:tav>
                                        <p:tav tm="100000">
                                          <p:val>
                                            <p:strVal val="#ppt_x"/>
                                          </p:val>
                                        </p:tav>
                                      </p:tavLst>
                                    </p:anim>
                                    <p:anim calcmode="lin" valueType="num">
                                      <p:cBhvr additive="base">
                                        <p:cTn id="46" dur="2000" fill="hold"/>
                                        <p:tgtEl>
                                          <p:spTgt spid="14"/>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1+#ppt_w/2"/>
                                          </p:val>
                                        </p:tav>
                                        <p:tav tm="100000">
                                          <p:val>
                                            <p:strVal val="#ppt_x"/>
                                          </p:val>
                                        </p:tav>
                                      </p:tavLst>
                                    </p:anim>
                                    <p:anim calcmode="lin" valueType="num">
                                      <p:cBhvr additive="base">
                                        <p:cTn id="58" dur="2000" fill="hold"/>
                                        <p:tgtEl>
                                          <p:spTgt spid="17"/>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1+#ppt_w/2"/>
                                          </p:val>
                                        </p:tav>
                                        <p:tav tm="100000">
                                          <p:val>
                                            <p:strVal val="#ppt_x"/>
                                          </p:val>
                                        </p:tav>
                                      </p:tavLst>
                                    </p:anim>
                                    <p:anim calcmode="lin" valueType="num">
                                      <p:cBhvr additive="base">
                                        <p:cTn id="62" dur="2000" fill="hold"/>
                                        <p:tgtEl>
                                          <p:spTgt spid="18"/>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1+#ppt_w/2"/>
                                          </p:val>
                                        </p:tav>
                                        <p:tav tm="100000">
                                          <p:val>
                                            <p:strVal val="#ppt_x"/>
                                          </p:val>
                                        </p:tav>
                                      </p:tavLst>
                                    </p:anim>
                                    <p:anim calcmode="lin" valueType="num">
                                      <p:cBhvr additive="base">
                                        <p:cTn id="66" dur="2000" fill="hold"/>
                                        <p:tgtEl>
                                          <p:spTgt spid="19"/>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1+#ppt_w/2"/>
                                          </p:val>
                                        </p:tav>
                                        <p:tav tm="100000">
                                          <p:val>
                                            <p:strVal val="#ppt_x"/>
                                          </p:val>
                                        </p:tav>
                                      </p:tavLst>
                                    </p:anim>
                                    <p:anim calcmode="lin" valueType="num">
                                      <p:cBhvr additive="base">
                                        <p:cTn id="70" dur="2000" fill="hold"/>
                                        <p:tgtEl>
                                          <p:spTgt spid="20"/>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1+#ppt_w/2"/>
                                          </p:val>
                                        </p:tav>
                                        <p:tav tm="100000">
                                          <p:val>
                                            <p:strVal val="#ppt_x"/>
                                          </p:val>
                                        </p:tav>
                                      </p:tavLst>
                                    </p:anim>
                                    <p:anim calcmode="lin" valueType="num">
                                      <p:cBhvr additive="base">
                                        <p:cTn id="74" dur="2000" fill="hold"/>
                                        <p:tgtEl>
                                          <p:spTgt spid="21"/>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1+#ppt_w/2"/>
                                          </p:val>
                                        </p:tav>
                                        <p:tav tm="100000">
                                          <p:val>
                                            <p:strVal val="#ppt_x"/>
                                          </p:val>
                                        </p:tav>
                                      </p:tavLst>
                                    </p:anim>
                                    <p:anim calcmode="lin" valueType="num">
                                      <p:cBhvr additive="base">
                                        <p:cTn id="78" dur="2000" fill="hold"/>
                                        <p:tgtEl>
                                          <p:spTgt spid="22"/>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1+#ppt_w/2"/>
                                          </p:val>
                                        </p:tav>
                                        <p:tav tm="100000">
                                          <p:val>
                                            <p:strVal val="#ppt_x"/>
                                          </p:val>
                                        </p:tav>
                                      </p:tavLst>
                                    </p:anim>
                                    <p:anim calcmode="lin" valueType="num">
                                      <p:cBhvr additive="base">
                                        <p:cTn id="82" dur="2000" fill="hold"/>
                                        <p:tgtEl>
                                          <p:spTgt spid="23"/>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1+#ppt_w/2"/>
                                          </p:val>
                                        </p:tav>
                                        <p:tav tm="100000">
                                          <p:val>
                                            <p:strVal val="#ppt_x"/>
                                          </p:val>
                                        </p:tav>
                                      </p:tavLst>
                                    </p:anim>
                                    <p:anim calcmode="lin" valueType="num">
                                      <p:cBhvr additive="base">
                                        <p:cTn id="86" dur="2000" fill="hold"/>
                                        <p:tgtEl>
                                          <p:spTgt spid="24"/>
                                        </p:tgtEl>
                                        <p:attrNameLst>
                                          <p:attrName>ppt_y</p:attrName>
                                        </p:attrNameLst>
                                      </p:cBhvr>
                                      <p:tavLst>
                                        <p:tav tm="0">
                                          <p:val>
                                            <p:strVal val="#ppt_y"/>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9"/>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21"/>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6"/>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4"/>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8"/>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22"/>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7"/>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5"/>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9"/>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23"/>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8"/>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2"/>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16"/>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20"/>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24"/>
                                        </p:tgtEl>
                                        <p:attrNameLst>
                                          <p:attrName>r</p:attrName>
                                        </p:attrNameLst>
                                      </p:cBhvr>
                                    </p:animRot>
                                  </p:childTnLst>
                                </p:cTn>
                              </p:par>
                            </p:childTnLst>
                          </p:cTn>
                        </p:par>
                        <p:par>
                          <p:cTn id="127" fill="hold">
                            <p:stCondLst>
                              <p:cond delay="2000"/>
                            </p:stCondLst>
                            <p:childTnLst>
                              <p:par>
                                <p:cTn id="128" presetID="2" presetClass="exit" presetSubtype="8" fill="hold" nodeType="afterEffect">
                                  <p:stCondLst>
                                    <p:cond delay="0"/>
                                  </p:stCondLst>
                                  <p:childTnLst>
                                    <p:anim calcmode="lin" valueType="num">
                                      <p:cBhvr additive="base">
                                        <p:cTn id="129" dur="2000"/>
                                        <p:tgtEl>
                                          <p:spTgt spid="3"/>
                                        </p:tgtEl>
                                        <p:attrNameLst>
                                          <p:attrName>ppt_x</p:attrName>
                                        </p:attrNameLst>
                                      </p:cBhvr>
                                      <p:tavLst>
                                        <p:tav tm="0">
                                          <p:val>
                                            <p:strVal val="ppt_x"/>
                                          </p:val>
                                        </p:tav>
                                        <p:tav tm="100000">
                                          <p:val>
                                            <p:strVal val="0-ppt_w/2"/>
                                          </p:val>
                                        </p:tav>
                                      </p:tavLst>
                                    </p:anim>
                                    <p:anim calcmode="lin" valueType="num">
                                      <p:cBhvr additive="base">
                                        <p:cTn id="130" dur="2000"/>
                                        <p:tgtEl>
                                          <p:spTgt spid="3"/>
                                        </p:tgtEl>
                                        <p:attrNameLst>
                                          <p:attrName>ppt_y</p:attrName>
                                        </p:attrNameLst>
                                      </p:cBhvr>
                                      <p:tavLst>
                                        <p:tav tm="0">
                                          <p:val>
                                            <p:strVal val="ppt_y"/>
                                          </p:val>
                                        </p:tav>
                                        <p:tav tm="100000">
                                          <p:val>
                                            <p:strVal val="ppt_y"/>
                                          </p:val>
                                        </p:tav>
                                      </p:tavLst>
                                    </p:anim>
                                    <p:set>
                                      <p:cBhvr>
                                        <p:cTn id="131" dur="1" fill="hold">
                                          <p:stCondLst>
                                            <p:cond delay="1999"/>
                                          </p:stCondLst>
                                        </p:cTn>
                                        <p:tgtEl>
                                          <p:spTgt spid="3"/>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0-ppt_w/2"/>
                                          </p:val>
                                        </p:tav>
                                      </p:tavLst>
                                    </p:anim>
                                    <p:anim calcmode="lin" valueType="num">
                                      <p:cBhvr additive="base">
                                        <p:cTn id="134" dur="2000"/>
                                        <p:tgtEl>
                                          <p:spTgt spid="6"/>
                                        </p:tgtEl>
                                        <p:attrNameLst>
                                          <p:attrName>ppt_y</p:attrName>
                                        </p:attrNameLst>
                                      </p:cBhvr>
                                      <p:tavLst>
                                        <p:tav tm="0">
                                          <p:val>
                                            <p:strVal val="ppt_y"/>
                                          </p:val>
                                        </p:tav>
                                        <p:tav tm="100000">
                                          <p:val>
                                            <p:strVal val="ppt_y"/>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0-ppt_w/2"/>
                                          </p:val>
                                        </p:tav>
                                      </p:tavLst>
                                    </p:anim>
                                    <p:anim calcmode="lin" valueType="num">
                                      <p:cBhvr additive="base">
                                        <p:cTn id="138" dur="2000"/>
                                        <p:tgtEl>
                                          <p:spTgt spid="7"/>
                                        </p:tgtEl>
                                        <p:attrNameLst>
                                          <p:attrName>ppt_y</p:attrName>
                                        </p:attrNameLst>
                                      </p:cBhvr>
                                      <p:tavLst>
                                        <p:tav tm="0">
                                          <p:val>
                                            <p:strVal val="ppt_y"/>
                                          </p:val>
                                        </p:tav>
                                        <p:tav tm="100000">
                                          <p:val>
                                            <p:strVal val="ppt_y"/>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0-ppt_w/2"/>
                                          </p:val>
                                        </p:tav>
                                      </p:tavLst>
                                    </p:anim>
                                    <p:anim calcmode="lin" valueType="num">
                                      <p:cBhvr additive="base">
                                        <p:cTn id="142" dur="2000"/>
                                        <p:tgtEl>
                                          <p:spTgt spid="8"/>
                                        </p:tgtEl>
                                        <p:attrNameLst>
                                          <p:attrName>ppt_y</p:attrName>
                                        </p:attrNameLst>
                                      </p:cBhvr>
                                      <p:tavLst>
                                        <p:tav tm="0">
                                          <p:val>
                                            <p:strVal val="ppt_y"/>
                                          </p:val>
                                        </p:tav>
                                        <p:tav tm="100000">
                                          <p:val>
                                            <p:strVal val="ppt_y"/>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0-ppt_w/2"/>
                                          </p:val>
                                        </p:tav>
                                      </p:tavLst>
                                    </p:anim>
                                    <p:anim calcmode="lin" valueType="num">
                                      <p:cBhvr additive="base">
                                        <p:cTn id="146" dur="2000"/>
                                        <p:tgtEl>
                                          <p:spTgt spid="9"/>
                                        </p:tgtEl>
                                        <p:attrNameLst>
                                          <p:attrName>ppt_y</p:attrName>
                                        </p:attrNameLst>
                                      </p:cBhvr>
                                      <p:tavLst>
                                        <p:tav tm="0">
                                          <p:val>
                                            <p:strVal val="ppt_y"/>
                                          </p:val>
                                        </p:tav>
                                        <p:tav tm="100000">
                                          <p:val>
                                            <p:strVal val="ppt_y"/>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0-ppt_w/2"/>
                                          </p:val>
                                        </p:tav>
                                      </p:tavLst>
                                    </p:anim>
                                    <p:anim calcmode="lin" valueType="num">
                                      <p:cBhvr additive="base">
                                        <p:cTn id="150" dur="2000"/>
                                        <p:tgtEl>
                                          <p:spTgt spid="10"/>
                                        </p:tgtEl>
                                        <p:attrNameLst>
                                          <p:attrName>ppt_y</p:attrName>
                                        </p:attrNameLst>
                                      </p:cBhvr>
                                      <p:tavLst>
                                        <p:tav tm="0">
                                          <p:val>
                                            <p:strVal val="ppt_y"/>
                                          </p:val>
                                        </p:tav>
                                        <p:tav tm="100000">
                                          <p:val>
                                            <p:strVal val="ppt_y"/>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11"/>
                                        </p:tgtEl>
                                        <p:attrNameLst>
                                          <p:attrName>ppt_x</p:attrName>
                                        </p:attrNameLst>
                                      </p:cBhvr>
                                      <p:tavLst>
                                        <p:tav tm="0">
                                          <p:val>
                                            <p:strVal val="ppt_x"/>
                                          </p:val>
                                        </p:tav>
                                        <p:tav tm="100000">
                                          <p:val>
                                            <p:strVal val="0-ppt_w/2"/>
                                          </p:val>
                                        </p:tav>
                                      </p:tavLst>
                                    </p:anim>
                                    <p:anim calcmode="lin" valueType="num">
                                      <p:cBhvr additive="base">
                                        <p:cTn id="154" dur="2000"/>
                                        <p:tgtEl>
                                          <p:spTgt spid="11"/>
                                        </p:tgtEl>
                                        <p:attrNameLst>
                                          <p:attrName>ppt_y</p:attrName>
                                        </p:attrNameLst>
                                      </p:cBhvr>
                                      <p:tavLst>
                                        <p:tav tm="0">
                                          <p:val>
                                            <p:strVal val="ppt_y"/>
                                          </p:val>
                                        </p:tav>
                                        <p:tav tm="100000">
                                          <p:val>
                                            <p:strVal val="ppt_y"/>
                                          </p:val>
                                        </p:tav>
                                      </p:tavLst>
                                    </p:anim>
                                    <p:set>
                                      <p:cBhvr>
                                        <p:cTn id="155" dur="1" fill="hold">
                                          <p:stCondLst>
                                            <p:cond delay="1999"/>
                                          </p:stCondLst>
                                        </p:cTn>
                                        <p:tgtEl>
                                          <p:spTgt spid="11"/>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0-ppt_w/2"/>
                                          </p:val>
                                        </p:tav>
                                      </p:tavLst>
                                    </p:anim>
                                    <p:anim calcmode="lin" valueType="num">
                                      <p:cBhvr additive="base">
                                        <p:cTn id="158" dur="2000"/>
                                        <p:tgtEl>
                                          <p:spTgt spid="12"/>
                                        </p:tgtEl>
                                        <p:attrNameLst>
                                          <p:attrName>ppt_y</p:attrName>
                                        </p:attrNameLst>
                                      </p:cBhvr>
                                      <p:tavLst>
                                        <p:tav tm="0">
                                          <p:val>
                                            <p:strVal val="ppt_y"/>
                                          </p:val>
                                        </p:tav>
                                        <p:tav tm="100000">
                                          <p:val>
                                            <p:strVal val="ppt_y"/>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0-ppt_w/2"/>
                                          </p:val>
                                        </p:tav>
                                      </p:tavLst>
                                    </p:anim>
                                    <p:anim calcmode="lin" valueType="num">
                                      <p:cBhvr additive="base">
                                        <p:cTn id="162" dur="2000"/>
                                        <p:tgtEl>
                                          <p:spTgt spid="13"/>
                                        </p:tgtEl>
                                        <p:attrNameLst>
                                          <p:attrName>ppt_y</p:attrName>
                                        </p:attrNameLst>
                                      </p:cBhvr>
                                      <p:tavLst>
                                        <p:tav tm="0">
                                          <p:val>
                                            <p:strVal val="ppt_y"/>
                                          </p:val>
                                        </p:tav>
                                        <p:tav tm="100000">
                                          <p:val>
                                            <p:strVal val="ppt_y"/>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4"/>
                                        </p:tgtEl>
                                        <p:attrNameLst>
                                          <p:attrName>ppt_x</p:attrName>
                                        </p:attrNameLst>
                                      </p:cBhvr>
                                      <p:tavLst>
                                        <p:tav tm="0">
                                          <p:val>
                                            <p:strVal val="ppt_x"/>
                                          </p:val>
                                        </p:tav>
                                        <p:tav tm="100000">
                                          <p:val>
                                            <p:strVal val="0-ppt_w/2"/>
                                          </p:val>
                                        </p:tav>
                                      </p:tavLst>
                                    </p:anim>
                                    <p:anim calcmode="lin" valueType="num">
                                      <p:cBhvr additive="base">
                                        <p:cTn id="166" dur="2000"/>
                                        <p:tgtEl>
                                          <p:spTgt spid="14"/>
                                        </p:tgtEl>
                                        <p:attrNameLst>
                                          <p:attrName>ppt_y</p:attrName>
                                        </p:attrNameLst>
                                      </p:cBhvr>
                                      <p:tavLst>
                                        <p:tav tm="0">
                                          <p:val>
                                            <p:strVal val="ppt_y"/>
                                          </p:val>
                                        </p:tav>
                                        <p:tav tm="100000">
                                          <p:val>
                                            <p:strVal val="ppt_y"/>
                                          </p:val>
                                        </p:tav>
                                      </p:tavLst>
                                    </p:anim>
                                    <p:set>
                                      <p:cBhvr>
                                        <p:cTn id="167" dur="1" fill="hold">
                                          <p:stCondLst>
                                            <p:cond delay="1999"/>
                                          </p:stCondLst>
                                        </p:cTn>
                                        <p:tgtEl>
                                          <p:spTgt spid="14"/>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5"/>
                                        </p:tgtEl>
                                        <p:attrNameLst>
                                          <p:attrName>ppt_x</p:attrName>
                                        </p:attrNameLst>
                                      </p:cBhvr>
                                      <p:tavLst>
                                        <p:tav tm="0">
                                          <p:val>
                                            <p:strVal val="ppt_x"/>
                                          </p:val>
                                        </p:tav>
                                        <p:tav tm="100000">
                                          <p:val>
                                            <p:strVal val="0-ppt_w/2"/>
                                          </p:val>
                                        </p:tav>
                                      </p:tavLst>
                                    </p:anim>
                                    <p:anim calcmode="lin" valueType="num">
                                      <p:cBhvr additive="base">
                                        <p:cTn id="170" dur="2000"/>
                                        <p:tgtEl>
                                          <p:spTgt spid="15"/>
                                        </p:tgtEl>
                                        <p:attrNameLst>
                                          <p:attrName>ppt_y</p:attrName>
                                        </p:attrNameLst>
                                      </p:cBhvr>
                                      <p:tavLst>
                                        <p:tav tm="0">
                                          <p:val>
                                            <p:strVal val="ppt_y"/>
                                          </p:val>
                                        </p:tav>
                                        <p:tav tm="100000">
                                          <p:val>
                                            <p:strVal val="ppt_y"/>
                                          </p:val>
                                        </p:tav>
                                      </p:tavLst>
                                    </p:anim>
                                    <p:set>
                                      <p:cBhvr>
                                        <p:cTn id="171" dur="1" fill="hold">
                                          <p:stCondLst>
                                            <p:cond delay="1999"/>
                                          </p:stCondLst>
                                        </p:cTn>
                                        <p:tgtEl>
                                          <p:spTgt spid="15"/>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0-ppt_w/2"/>
                                          </p:val>
                                        </p:tav>
                                      </p:tavLst>
                                    </p:anim>
                                    <p:anim calcmode="lin" valueType="num">
                                      <p:cBhvr additive="base">
                                        <p:cTn id="174" dur="2000"/>
                                        <p:tgtEl>
                                          <p:spTgt spid="16"/>
                                        </p:tgtEl>
                                        <p:attrNameLst>
                                          <p:attrName>ppt_y</p:attrName>
                                        </p:attrNameLst>
                                      </p:cBhvr>
                                      <p:tavLst>
                                        <p:tav tm="0">
                                          <p:val>
                                            <p:strVal val="ppt_y"/>
                                          </p:val>
                                        </p:tav>
                                        <p:tav tm="100000">
                                          <p:val>
                                            <p:strVal val="ppt_y"/>
                                          </p:val>
                                        </p:tav>
                                      </p:tavLst>
                                    </p:anim>
                                    <p:set>
                                      <p:cBhvr>
                                        <p:cTn id="175" dur="1" fill="hold">
                                          <p:stCondLst>
                                            <p:cond delay="1999"/>
                                          </p:stCondLst>
                                        </p:cTn>
                                        <p:tgtEl>
                                          <p:spTgt spid="16"/>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0-ppt_w/2"/>
                                          </p:val>
                                        </p:tav>
                                      </p:tavLst>
                                    </p:anim>
                                    <p:anim calcmode="lin" valueType="num">
                                      <p:cBhvr additive="base">
                                        <p:cTn id="178" dur="2000"/>
                                        <p:tgtEl>
                                          <p:spTgt spid="17"/>
                                        </p:tgtEl>
                                        <p:attrNameLst>
                                          <p:attrName>ppt_y</p:attrName>
                                        </p:attrNameLst>
                                      </p:cBhvr>
                                      <p:tavLst>
                                        <p:tav tm="0">
                                          <p:val>
                                            <p:strVal val="ppt_y"/>
                                          </p:val>
                                        </p:tav>
                                        <p:tav tm="100000">
                                          <p:val>
                                            <p:strVal val="ppt_y"/>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ppt_y"/>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19"/>
                                        </p:tgtEl>
                                        <p:attrNameLst>
                                          <p:attrName>ppt_x</p:attrName>
                                        </p:attrNameLst>
                                      </p:cBhvr>
                                      <p:tavLst>
                                        <p:tav tm="0">
                                          <p:val>
                                            <p:strVal val="ppt_x"/>
                                          </p:val>
                                        </p:tav>
                                        <p:tav tm="100000">
                                          <p:val>
                                            <p:strVal val="0-ppt_w/2"/>
                                          </p:val>
                                        </p:tav>
                                      </p:tavLst>
                                    </p:anim>
                                    <p:anim calcmode="lin" valueType="num">
                                      <p:cBhvr additive="base">
                                        <p:cTn id="186" dur="2000"/>
                                        <p:tgtEl>
                                          <p:spTgt spid="19"/>
                                        </p:tgtEl>
                                        <p:attrNameLst>
                                          <p:attrName>ppt_y</p:attrName>
                                        </p:attrNameLst>
                                      </p:cBhvr>
                                      <p:tavLst>
                                        <p:tav tm="0">
                                          <p:val>
                                            <p:strVal val="ppt_y"/>
                                          </p:val>
                                        </p:tav>
                                        <p:tav tm="100000">
                                          <p:val>
                                            <p:strVal val="ppt_y"/>
                                          </p:val>
                                        </p:tav>
                                      </p:tavLst>
                                    </p:anim>
                                    <p:set>
                                      <p:cBhvr>
                                        <p:cTn id="187" dur="1" fill="hold">
                                          <p:stCondLst>
                                            <p:cond delay="1999"/>
                                          </p:stCondLst>
                                        </p:cTn>
                                        <p:tgtEl>
                                          <p:spTgt spid="19"/>
                                        </p:tgtEl>
                                        <p:attrNameLst>
                                          <p:attrName>style.visibility</p:attrName>
                                        </p:attrNameLst>
                                      </p:cBhvr>
                                      <p:to>
                                        <p:strVal val="hidden"/>
                                      </p:to>
                                    </p:set>
                                  </p:childTnLst>
                                </p:cTn>
                              </p:par>
                              <p:par>
                                <p:cTn id="188" presetID="2" presetClass="exit" presetSubtype="8" fill="hold" nodeType="withEffect">
                                  <p:stCondLst>
                                    <p:cond delay="0"/>
                                  </p:stCondLst>
                                  <p:childTnLst>
                                    <p:anim calcmode="lin" valueType="num">
                                      <p:cBhvr additive="base">
                                        <p:cTn id="189" dur="2000"/>
                                        <p:tgtEl>
                                          <p:spTgt spid="20"/>
                                        </p:tgtEl>
                                        <p:attrNameLst>
                                          <p:attrName>ppt_x</p:attrName>
                                        </p:attrNameLst>
                                      </p:cBhvr>
                                      <p:tavLst>
                                        <p:tav tm="0">
                                          <p:val>
                                            <p:strVal val="ppt_x"/>
                                          </p:val>
                                        </p:tav>
                                        <p:tav tm="100000">
                                          <p:val>
                                            <p:strVal val="0-ppt_w/2"/>
                                          </p:val>
                                        </p:tav>
                                      </p:tavLst>
                                    </p:anim>
                                    <p:anim calcmode="lin" valueType="num">
                                      <p:cBhvr additive="base">
                                        <p:cTn id="190" dur="2000"/>
                                        <p:tgtEl>
                                          <p:spTgt spid="20"/>
                                        </p:tgtEl>
                                        <p:attrNameLst>
                                          <p:attrName>ppt_y</p:attrName>
                                        </p:attrNameLst>
                                      </p:cBhvr>
                                      <p:tavLst>
                                        <p:tav tm="0">
                                          <p:val>
                                            <p:strVal val="ppt_y"/>
                                          </p:val>
                                        </p:tav>
                                        <p:tav tm="100000">
                                          <p:val>
                                            <p:strVal val="ppt_y"/>
                                          </p:val>
                                        </p:tav>
                                      </p:tavLst>
                                    </p:anim>
                                    <p:set>
                                      <p:cBhvr>
                                        <p:cTn id="191" dur="1" fill="hold">
                                          <p:stCondLst>
                                            <p:cond delay="1999"/>
                                          </p:stCondLst>
                                        </p:cTn>
                                        <p:tgtEl>
                                          <p:spTgt spid="20"/>
                                        </p:tgtEl>
                                        <p:attrNameLst>
                                          <p:attrName>style.visibility</p:attrName>
                                        </p:attrNameLst>
                                      </p:cBhvr>
                                      <p:to>
                                        <p:strVal val="hidden"/>
                                      </p:to>
                                    </p:set>
                                  </p:childTnLst>
                                </p:cTn>
                              </p:par>
                              <p:par>
                                <p:cTn id="192" presetID="2" presetClass="exit" presetSubtype="8" fill="hold" nodeType="withEffect">
                                  <p:stCondLst>
                                    <p:cond delay="0"/>
                                  </p:stCondLst>
                                  <p:childTnLst>
                                    <p:anim calcmode="lin" valueType="num">
                                      <p:cBhvr additive="base">
                                        <p:cTn id="193" dur="2000"/>
                                        <p:tgtEl>
                                          <p:spTgt spid="21"/>
                                        </p:tgtEl>
                                        <p:attrNameLst>
                                          <p:attrName>ppt_x</p:attrName>
                                        </p:attrNameLst>
                                      </p:cBhvr>
                                      <p:tavLst>
                                        <p:tav tm="0">
                                          <p:val>
                                            <p:strVal val="ppt_x"/>
                                          </p:val>
                                        </p:tav>
                                        <p:tav tm="100000">
                                          <p:val>
                                            <p:strVal val="0-ppt_w/2"/>
                                          </p:val>
                                        </p:tav>
                                      </p:tavLst>
                                    </p:anim>
                                    <p:anim calcmode="lin" valueType="num">
                                      <p:cBhvr additive="base">
                                        <p:cTn id="194" dur="2000"/>
                                        <p:tgtEl>
                                          <p:spTgt spid="21"/>
                                        </p:tgtEl>
                                        <p:attrNameLst>
                                          <p:attrName>ppt_y</p:attrName>
                                        </p:attrNameLst>
                                      </p:cBhvr>
                                      <p:tavLst>
                                        <p:tav tm="0">
                                          <p:val>
                                            <p:strVal val="ppt_y"/>
                                          </p:val>
                                        </p:tav>
                                        <p:tav tm="100000">
                                          <p:val>
                                            <p:strVal val="ppt_y"/>
                                          </p:val>
                                        </p:tav>
                                      </p:tavLst>
                                    </p:anim>
                                    <p:set>
                                      <p:cBhvr>
                                        <p:cTn id="195" dur="1" fill="hold">
                                          <p:stCondLst>
                                            <p:cond delay="1999"/>
                                          </p:stCondLst>
                                        </p:cTn>
                                        <p:tgtEl>
                                          <p:spTgt spid="21"/>
                                        </p:tgtEl>
                                        <p:attrNameLst>
                                          <p:attrName>style.visibility</p:attrName>
                                        </p:attrNameLst>
                                      </p:cBhvr>
                                      <p:to>
                                        <p:strVal val="hidden"/>
                                      </p:to>
                                    </p:set>
                                  </p:childTnLst>
                                </p:cTn>
                              </p:par>
                              <p:par>
                                <p:cTn id="196" presetID="2" presetClass="exit" presetSubtype="8" fill="hold" nodeType="withEffect">
                                  <p:stCondLst>
                                    <p:cond delay="0"/>
                                  </p:stCondLst>
                                  <p:childTnLst>
                                    <p:anim calcmode="lin" valueType="num">
                                      <p:cBhvr additive="base">
                                        <p:cTn id="197" dur="2000"/>
                                        <p:tgtEl>
                                          <p:spTgt spid="22"/>
                                        </p:tgtEl>
                                        <p:attrNameLst>
                                          <p:attrName>ppt_x</p:attrName>
                                        </p:attrNameLst>
                                      </p:cBhvr>
                                      <p:tavLst>
                                        <p:tav tm="0">
                                          <p:val>
                                            <p:strVal val="ppt_x"/>
                                          </p:val>
                                        </p:tav>
                                        <p:tav tm="100000">
                                          <p:val>
                                            <p:strVal val="0-ppt_w/2"/>
                                          </p:val>
                                        </p:tav>
                                      </p:tavLst>
                                    </p:anim>
                                    <p:anim calcmode="lin" valueType="num">
                                      <p:cBhvr additive="base">
                                        <p:cTn id="198" dur="2000"/>
                                        <p:tgtEl>
                                          <p:spTgt spid="22"/>
                                        </p:tgtEl>
                                        <p:attrNameLst>
                                          <p:attrName>ppt_y</p:attrName>
                                        </p:attrNameLst>
                                      </p:cBhvr>
                                      <p:tavLst>
                                        <p:tav tm="0">
                                          <p:val>
                                            <p:strVal val="ppt_y"/>
                                          </p:val>
                                        </p:tav>
                                        <p:tav tm="100000">
                                          <p:val>
                                            <p:strVal val="ppt_y"/>
                                          </p:val>
                                        </p:tav>
                                      </p:tavLst>
                                    </p:anim>
                                    <p:set>
                                      <p:cBhvr>
                                        <p:cTn id="199" dur="1" fill="hold">
                                          <p:stCondLst>
                                            <p:cond delay="1999"/>
                                          </p:stCondLst>
                                        </p:cTn>
                                        <p:tgtEl>
                                          <p:spTgt spid="22"/>
                                        </p:tgtEl>
                                        <p:attrNameLst>
                                          <p:attrName>style.visibility</p:attrName>
                                        </p:attrNameLst>
                                      </p:cBhvr>
                                      <p:to>
                                        <p:strVal val="hidden"/>
                                      </p:to>
                                    </p:set>
                                  </p:childTnLst>
                                </p:cTn>
                              </p:par>
                              <p:par>
                                <p:cTn id="200" presetID="2" presetClass="exit" presetSubtype="8" fill="hold" nodeType="withEffect">
                                  <p:stCondLst>
                                    <p:cond delay="0"/>
                                  </p:stCondLst>
                                  <p:childTnLst>
                                    <p:anim calcmode="lin" valueType="num">
                                      <p:cBhvr additive="base">
                                        <p:cTn id="201" dur="2000"/>
                                        <p:tgtEl>
                                          <p:spTgt spid="23"/>
                                        </p:tgtEl>
                                        <p:attrNameLst>
                                          <p:attrName>ppt_x</p:attrName>
                                        </p:attrNameLst>
                                      </p:cBhvr>
                                      <p:tavLst>
                                        <p:tav tm="0">
                                          <p:val>
                                            <p:strVal val="ppt_x"/>
                                          </p:val>
                                        </p:tav>
                                        <p:tav tm="100000">
                                          <p:val>
                                            <p:strVal val="0-ppt_w/2"/>
                                          </p:val>
                                        </p:tav>
                                      </p:tavLst>
                                    </p:anim>
                                    <p:anim calcmode="lin" valueType="num">
                                      <p:cBhvr additive="base">
                                        <p:cTn id="202" dur="2000"/>
                                        <p:tgtEl>
                                          <p:spTgt spid="23"/>
                                        </p:tgtEl>
                                        <p:attrNameLst>
                                          <p:attrName>ppt_y</p:attrName>
                                        </p:attrNameLst>
                                      </p:cBhvr>
                                      <p:tavLst>
                                        <p:tav tm="0">
                                          <p:val>
                                            <p:strVal val="ppt_y"/>
                                          </p:val>
                                        </p:tav>
                                        <p:tav tm="100000">
                                          <p:val>
                                            <p:strVal val="ppt_y"/>
                                          </p:val>
                                        </p:tav>
                                      </p:tavLst>
                                    </p:anim>
                                    <p:set>
                                      <p:cBhvr>
                                        <p:cTn id="203" dur="1" fill="hold">
                                          <p:stCondLst>
                                            <p:cond delay="1999"/>
                                          </p:stCondLst>
                                        </p:cTn>
                                        <p:tgtEl>
                                          <p:spTgt spid="23"/>
                                        </p:tgtEl>
                                        <p:attrNameLst>
                                          <p:attrName>style.visibility</p:attrName>
                                        </p:attrNameLst>
                                      </p:cBhvr>
                                      <p:to>
                                        <p:strVal val="hidden"/>
                                      </p:to>
                                    </p:set>
                                  </p:childTnLst>
                                </p:cTn>
                              </p:par>
                              <p:par>
                                <p:cTn id="204" presetID="2" presetClass="exit" presetSubtype="8" fill="hold" nodeType="withEffect">
                                  <p:stCondLst>
                                    <p:cond delay="0"/>
                                  </p:stCondLst>
                                  <p:childTnLst>
                                    <p:anim calcmode="lin" valueType="num">
                                      <p:cBhvr additive="base">
                                        <p:cTn id="205" dur="2000"/>
                                        <p:tgtEl>
                                          <p:spTgt spid="24"/>
                                        </p:tgtEl>
                                        <p:attrNameLst>
                                          <p:attrName>ppt_x</p:attrName>
                                        </p:attrNameLst>
                                      </p:cBhvr>
                                      <p:tavLst>
                                        <p:tav tm="0">
                                          <p:val>
                                            <p:strVal val="ppt_x"/>
                                          </p:val>
                                        </p:tav>
                                        <p:tav tm="100000">
                                          <p:val>
                                            <p:strVal val="0-ppt_w/2"/>
                                          </p:val>
                                        </p:tav>
                                      </p:tavLst>
                                    </p:anim>
                                    <p:anim calcmode="lin" valueType="num">
                                      <p:cBhvr additive="base">
                                        <p:cTn id="206" dur="2000"/>
                                        <p:tgtEl>
                                          <p:spTgt spid="24"/>
                                        </p:tgtEl>
                                        <p:attrNameLst>
                                          <p:attrName>ppt_y</p:attrName>
                                        </p:attrNameLst>
                                      </p:cBhvr>
                                      <p:tavLst>
                                        <p:tav tm="0">
                                          <p:val>
                                            <p:strVal val="ppt_y"/>
                                          </p:val>
                                        </p:tav>
                                        <p:tav tm="100000">
                                          <p:val>
                                            <p:strVal val="ppt_y"/>
                                          </p:val>
                                        </p:tav>
                                      </p:tavLst>
                                    </p:anim>
                                    <p:set>
                                      <p:cBhvr>
                                        <p:cTn id="207" dur="1" fill="hold">
                                          <p:stCondLst>
                                            <p:cond delay="1999"/>
                                          </p:stCondLst>
                                        </p:cTn>
                                        <p:tgtEl>
                                          <p:spTgt spid="24"/>
                                        </p:tgtEl>
                                        <p:attrNameLst>
                                          <p:attrName>style.visibility</p:attrName>
                                        </p:attrNameLst>
                                      </p:cBhvr>
                                      <p:to>
                                        <p:strVal val="hidden"/>
                                      </p:to>
                                    </p:set>
                                  </p:childTnLst>
                                </p:cTn>
                              </p:par>
                              <p:par>
                                <p:cTn id="208" presetID="17" presetClass="entr" presetSubtype="2" fill="hold" nodeType="withEffect">
                                  <p:stCondLst>
                                    <p:cond delay="0"/>
                                  </p:stCondLst>
                                  <p:childTnLst>
                                    <p:set>
                                      <p:cBhvr>
                                        <p:cTn id="209" dur="1" fill="hold">
                                          <p:stCondLst>
                                            <p:cond delay="0"/>
                                          </p:stCondLst>
                                        </p:cTn>
                                        <p:tgtEl>
                                          <p:spTgt spid="2"/>
                                        </p:tgtEl>
                                        <p:attrNameLst>
                                          <p:attrName>style.visibility</p:attrName>
                                        </p:attrNameLst>
                                      </p:cBhvr>
                                      <p:to>
                                        <p:strVal val="visible"/>
                                      </p:to>
                                    </p:set>
                                    <p:anim calcmode="lin" valueType="num">
                                      <p:cBhvr>
                                        <p:cTn id="210" dur="2000" fill="hold"/>
                                        <p:tgtEl>
                                          <p:spTgt spid="2"/>
                                        </p:tgtEl>
                                        <p:attrNameLst>
                                          <p:attrName>ppt_x</p:attrName>
                                        </p:attrNameLst>
                                      </p:cBhvr>
                                      <p:tavLst>
                                        <p:tav tm="0">
                                          <p:val>
                                            <p:strVal val="#ppt_x+#ppt_w/2"/>
                                          </p:val>
                                        </p:tav>
                                        <p:tav tm="100000">
                                          <p:val>
                                            <p:strVal val="#ppt_x"/>
                                          </p:val>
                                        </p:tav>
                                      </p:tavLst>
                                    </p:anim>
                                    <p:anim calcmode="lin" valueType="num">
                                      <p:cBhvr>
                                        <p:cTn id="211" dur="2000" fill="hold"/>
                                        <p:tgtEl>
                                          <p:spTgt spid="2"/>
                                        </p:tgtEl>
                                        <p:attrNameLst>
                                          <p:attrName>ppt_y</p:attrName>
                                        </p:attrNameLst>
                                      </p:cBhvr>
                                      <p:tavLst>
                                        <p:tav tm="0">
                                          <p:val>
                                            <p:strVal val="#ppt_y"/>
                                          </p:val>
                                        </p:tav>
                                        <p:tav tm="100000">
                                          <p:val>
                                            <p:strVal val="#ppt_y"/>
                                          </p:val>
                                        </p:tav>
                                      </p:tavLst>
                                    </p:anim>
                                    <p:anim calcmode="lin" valueType="num">
                                      <p:cBhvr>
                                        <p:cTn id="212" dur="2000" fill="hold"/>
                                        <p:tgtEl>
                                          <p:spTgt spid="2"/>
                                        </p:tgtEl>
                                        <p:attrNameLst>
                                          <p:attrName>ppt_w</p:attrName>
                                        </p:attrNameLst>
                                      </p:cBhvr>
                                      <p:tavLst>
                                        <p:tav tm="0">
                                          <p:val>
                                            <p:fltVal val="0"/>
                                          </p:val>
                                        </p:tav>
                                        <p:tav tm="100000">
                                          <p:val>
                                            <p:strVal val="#ppt_w"/>
                                          </p:val>
                                        </p:tav>
                                      </p:tavLst>
                                    </p:anim>
                                    <p:anim calcmode="lin" valueType="num">
                                      <p:cBhvr>
                                        <p:cTn id="21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rgbClr val="291301"/>
            </a:gs>
            <a:gs pos="50000">
              <a:srgbClr val="996633">
                <a:shade val="67500"/>
                <a:satMod val="115000"/>
              </a:srgbClr>
            </a:gs>
            <a:gs pos="100000">
              <a:srgbClr val="996633">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horse-animal-ride-reiterho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lipart-dots-perspective-vector-256x256-925b.png"/>
          <p:cNvPicPr>
            <a:picLocks noChangeAspect="1"/>
          </p:cNvPicPr>
          <p:nvPr/>
        </p:nvPicPr>
        <p:blipFill>
          <a:blip r:embed="rId3">
            <a:duotone>
              <a:schemeClr val="accent6">
                <a:shade val="45000"/>
                <a:satMod val="135000"/>
              </a:schemeClr>
              <a:prstClr val="white"/>
            </a:duotone>
            <a:lum contrast="10000"/>
          </a:blip>
          <a:stretch>
            <a:fillRect/>
          </a:stretch>
        </p:blipFill>
        <p:spPr>
          <a:xfrm>
            <a:off x="0" y="0"/>
            <a:ext cx="4714876" cy="5153266"/>
          </a:xfrm>
          <a:prstGeom prst="rect">
            <a:avLst/>
          </a:prstGeom>
        </p:spPr>
      </p:pic>
      <p:pic>
        <p:nvPicPr>
          <p:cNvPr id="4" name="3 Imagen" descr="clipart-dots-perspective-vector-256x256-925b.png"/>
          <p:cNvPicPr>
            <a:picLocks noChangeAspect="1"/>
          </p:cNvPicPr>
          <p:nvPr/>
        </p:nvPicPr>
        <p:blipFill>
          <a:blip r:embed="rId3">
            <a:duotone>
              <a:schemeClr val="accent6">
                <a:shade val="45000"/>
                <a:satMod val="135000"/>
              </a:schemeClr>
              <a:prstClr val="white"/>
            </a:duotone>
            <a:lum contrast="10000"/>
          </a:blip>
          <a:stretch>
            <a:fillRect/>
          </a:stretch>
        </p:blipFill>
        <p:spPr>
          <a:xfrm flipH="1">
            <a:off x="4714876" y="0"/>
            <a:ext cx="4429124" cy="5153266"/>
          </a:xfrm>
          <a:prstGeom prst="rect">
            <a:avLst/>
          </a:prstGeom>
        </p:spPr>
      </p:pic>
      <p:sp>
        <p:nvSpPr>
          <p:cNvPr id="5" name="4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2000"/>
                                        <p:tgtEl>
                                          <p:spTgt spid="3"/>
                                        </p:tgtEl>
                                        <p:attrNameLst>
                                          <p:attrName>ppt_x</p:attrName>
                                        </p:attrNameLst>
                                      </p:cBhvr>
                                      <p:tavLst>
                                        <p:tav tm="0">
                                          <p:val>
                                            <p:strVal val="ppt_x"/>
                                          </p:val>
                                        </p:tav>
                                        <p:tav tm="100000">
                                          <p:val>
                                            <p:strVal val="ppt_x-ppt_w/2"/>
                                          </p:val>
                                        </p:tav>
                                      </p:tavLst>
                                    </p:anim>
                                    <p:anim calcmode="lin" valueType="num">
                                      <p:cBhvr>
                                        <p:cTn id="9" dur="2000"/>
                                        <p:tgtEl>
                                          <p:spTgt spid="3"/>
                                        </p:tgtEl>
                                        <p:attrNameLst>
                                          <p:attrName>ppt_y</p:attrName>
                                        </p:attrNameLst>
                                      </p:cBhvr>
                                      <p:tavLst>
                                        <p:tav tm="0">
                                          <p:val>
                                            <p:strVal val="ppt_y"/>
                                          </p:val>
                                        </p:tav>
                                        <p:tav tm="100000">
                                          <p:val>
                                            <p:strVal val="ppt_y"/>
                                          </p:val>
                                        </p:tav>
                                      </p:tavLst>
                                    </p:anim>
                                    <p:anim calcmode="lin" valueType="num">
                                      <p:cBhvr>
                                        <p:cTn id="10" dur="2000"/>
                                        <p:tgtEl>
                                          <p:spTgt spid="3"/>
                                        </p:tgtEl>
                                        <p:attrNameLst>
                                          <p:attrName>ppt_w</p:attrName>
                                        </p:attrNameLst>
                                      </p:cBhvr>
                                      <p:tavLst>
                                        <p:tav tm="0">
                                          <p:val>
                                            <p:strVal val="ppt_w"/>
                                          </p:val>
                                        </p:tav>
                                        <p:tav tm="100000">
                                          <p:val>
                                            <p:fltVal val="0"/>
                                          </p:val>
                                        </p:tav>
                                      </p:tavLst>
                                    </p:anim>
                                    <p:anim calcmode="lin" valueType="num">
                                      <p:cBhvr>
                                        <p:cTn id="11" dur="2000"/>
                                        <p:tgtEl>
                                          <p:spTgt spid="3"/>
                                        </p:tgtEl>
                                        <p:attrNameLst>
                                          <p:attrName>ppt_h</p:attrName>
                                        </p:attrNameLst>
                                      </p:cBhvr>
                                      <p:tavLst>
                                        <p:tav tm="0">
                                          <p:val>
                                            <p:strVal val="ppt_h"/>
                                          </p:val>
                                        </p:tav>
                                        <p:tav tm="100000">
                                          <p:val>
                                            <p:strVal val="ppt_h"/>
                                          </p:val>
                                        </p:tav>
                                      </p:tavLst>
                                    </p:anim>
                                    <p:set>
                                      <p:cBhvr>
                                        <p:cTn id="12" dur="1" fill="hold">
                                          <p:stCondLst>
                                            <p:cond delay="1999"/>
                                          </p:stCondLst>
                                        </p:cTn>
                                        <p:tgtEl>
                                          <p:spTgt spid="3"/>
                                        </p:tgtEl>
                                        <p:attrNameLst>
                                          <p:attrName>style.visibility</p:attrName>
                                        </p:attrNameLst>
                                      </p:cBhvr>
                                      <p:to>
                                        <p:strVal val="hidden"/>
                                      </p:to>
                                    </p:set>
                                  </p:childTnLst>
                                </p:cTn>
                              </p:par>
                              <p:par>
                                <p:cTn id="13" presetID="17" presetClass="exit" presetSubtype="2" fill="hold" nodeType="withEffect">
                                  <p:stCondLst>
                                    <p:cond delay="0"/>
                                  </p:stCondLst>
                                  <p:childTnLst>
                                    <p:anim calcmode="lin" valueType="num">
                                      <p:cBhvr>
                                        <p:cTn id="14" dur="2000"/>
                                        <p:tgtEl>
                                          <p:spTgt spid="4"/>
                                        </p:tgtEl>
                                        <p:attrNameLst>
                                          <p:attrName>ppt_x</p:attrName>
                                        </p:attrNameLst>
                                      </p:cBhvr>
                                      <p:tavLst>
                                        <p:tav tm="0">
                                          <p:val>
                                            <p:strVal val="ppt_x"/>
                                          </p:val>
                                        </p:tav>
                                        <p:tav tm="100000">
                                          <p:val>
                                            <p:strVal val="ppt_x+ppt_w/2"/>
                                          </p:val>
                                        </p:tav>
                                      </p:tavLst>
                                    </p:anim>
                                    <p:anim calcmode="lin" valueType="num">
                                      <p:cBhvr>
                                        <p:cTn id="15" dur="2000"/>
                                        <p:tgtEl>
                                          <p:spTgt spid="4"/>
                                        </p:tgtEl>
                                        <p:attrNameLst>
                                          <p:attrName>ppt_y</p:attrName>
                                        </p:attrNameLst>
                                      </p:cBhvr>
                                      <p:tavLst>
                                        <p:tav tm="0">
                                          <p:val>
                                            <p:strVal val="ppt_y"/>
                                          </p:val>
                                        </p:tav>
                                        <p:tav tm="100000">
                                          <p:val>
                                            <p:strVal val="ppt_y"/>
                                          </p:val>
                                        </p:tav>
                                      </p:tavLst>
                                    </p:anim>
                                    <p:anim calcmode="lin" valueType="num">
                                      <p:cBhvr>
                                        <p:cTn id="16" dur="2000"/>
                                        <p:tgtEl>
                                          <p:spTgt spid="4"/>
                                        </p:tgtEl>
                                        <p:attrNameLst>
                                          <p:attrName>ppt_w</p:attrName>
                                        </p:attrNameLst>
                                      </p:cBhvr>
                                      <p:tavLst>
                                        <p:tav tm="0">
                                          <p:val>
                                            <p:strVal val="ppt_w"/>
                                          </p:val>
                                        </p:tav>
                                        <p:tav tm="100000">
                                          <p:val>
                                            <p:fltVal val="0"/>
                                          </p:val>
                                        </p:tav>
                                      </p:tavLst>
                                    </p:anim>
                                    <p:anim calcmode="lin" valueType="num">
                                      <p:cBhvr>
                                        <p:cTn id="17" dur="2000"/>
                                        <p:tgtEl>
                                          <p:spTgt spid="4"/>
                                        </p:tgtEl>
                                        <p:attrNameLst>
                                          <p:attrName>ppt_h</p:attrName>
                                        </p:attrNameLst>
                                      </p:cBhvr>
                                      <p:tavLst>
                                        <p:tav tm="0">
                                          <p:val>
                                            <p:strVal val="ppt_h"/>
                                          </p:val>
                                        </p:tav>
                                        <p:tav tm="100000">
                                          <p:val>
                                            <p:strVal val="ppt_h"/>
                                          </p:val>
                                        </p:tav>
                                      </p:tavLst>
                                    </p:anim>
                                    <p:set>
                                      <p:cBhvr>
                                        <p:cTn id="18" dur="1" fill="hold">
                                          <p:stCondLst>
                                            <p:cond delay="1999"/>
                                          </p:stCondLst>
                                        </p:cTn>
                                        <p:tgtEl>
                                          <p:spTgt spid="4"/>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2000" fill="hold"/>
                                        <p:tgtEl>
                                          <p:spTgt spid="2"/>
                                        </p:tgtEl>
                                        <p:attrNameLst>
                                          <p:attrName>ppt_w</p:attrName>
                                        </p:attrNameLst>
                                      </p:cBhvr>
                                      <p:tavLst>
                                        <p:tav tm="0">
                                          <p:val>
                                            <p:fltVal val="0"/>
                                          </p:val>
                                        </p:tav>
                                        <p:tav tm="100000">
                                          <p:val>
                                            <p:strVal val="#ppt_w"/>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rgbClr val="333300"/>
            </a:gs>
            <a:gs pos="50000">
              <a:srgbClr val="996633">
                <a:shade val="67500"/>
                <a:satMod val="115000"/>
              </a:srgbClr>
            </a:gs>
            <a:gs pos="100000">
              <a:srgbClr val="996633">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pexels-photo-1067191.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ornamentos dorados (2).png"/>
          <p:cNvPicPr>
            <a:picLocks noChangeAspect="1"/>
          </p:cNvPicPr>
          <p:nvPr/>
        </p:nvPicPr>
        <p:blipFill>
          <a:blip r:embed="rId3" cstate="print">
            <a:duotone>
              <a:prstClr val="black"/>
              <a:schemeClr val="accent6">
                <a:tint val="45000"/>
                <a:satMod val="400000"/>
              </a:schemeClr>
            </a:duotone>
            <a:lum contrast="40000"/>
          </a:blip>
          <a:srcRect l="6040" t="11783" r="9402" b="5742"/>
          <a:stretch>
            <a:fillRect/>
          </a:stretch>
        </p:blipFill>
        <p:spPr>
          <a:xfrm>
            <a:off x="3143240" y="0"/>
            <a:ext cx="1571636" cy="1571622"/>
          </a:xfrm>
          <a:prstGeom prst="rect">
            <a:avLst/>
          </a:prstGeom>
        </p:spPr>
      </p:pic>
      <p:pic>
        <p:nvPicPr>
          <p:cNvPr id="7" name="6 Imagen" descr="ornamentos dorados (2).png"/>
          <p:cNvPicPr>
            <a:picLocks noChangeAspect="1"/>
          </p:cNvPicPr>
          <p:nvPr/>
        </p:nvPicPr>
        <p:blipFill>
          <a:blip r:embed="rId4" cstate="print">
            <a:duotone>
              <a:prstClr val="black"/>
              <a:schemeClr val="accent6">
                <a:tint val="45000"/>
                <a:satMod val="400000"/>
              </a:schemeClr>
            </a:duotone>
            <a:lum contrast="40000"/>
          </a:blip>
          <a:srcRect l="6040" t="11783" r="9402" b="5742"/>
          <a:stretch>
            <a:fillRect/>
          </a:stretch>
        </p:blipFill>
        <p:spPr>
          <a:xfrm flipH="1">
            <a:off x="4500562" y="0"/>
            <a:ext cx="1500198" cy="1571622"/>
          </a:xfrm>
          <a:prstGeom prst="rect">
            <a:avLst/>
          </a:prstGeom>
        </p:spPr>
      </p:pic>
      <p:pic>
        <p:nvPicPr>
          <p:cNvPr id="8" name="7 Imagen" descr="ornamentos dorados (2).png"/>
          <p:cNvPicPr>
            <a:picLocks noChangeAspect="1"/>
          </p:cNvPicPr>
          <p:nvPr/>
        </p:nvPicPr>
        <p:blipFill>
          <a:blip r:embed="rId3" cstate="print">
            <a:duotone>
              <a:prstClr val="black"/>
              <a:schemeClr val="accent6">
                <a:tint val="45000"/>
                <a:satMod val="400000"/>
              </a:schemeClr>
            </a:duotone>
            <a:lum contrast="40000"/>
          </a:blip>
          <a:srcRect l="6040" t="11783" r="9402" b="5742"/>
          <a:stretch>
            <a:fillRect/>
          </a:stretch>
        </p:blipFill>
        <p:spPr>
          <a:xfrm>
            <a:off x="3143240" y="1643056"/>
            <a:ext cx="1571636" cy="1571622"/>
          </a:xfrm>
          <a:prstGeom prst="rect">
            <a:avLst/>
          </a:prstGeom>
        </p:spPr>
      </p:pic>
      <p:pic>
        <p:nvPicPr>
          <p:cNvPr id="9" name="8 Imagen" descr="ornamentos dorados (2).png"/>
          <p:cNvPicPr>
            <a:picLocks noChangeAspect="1"/>
          </p:cNvPicPr>
          <p:nvPr/>
        </p:nvPicPr>
        <p:blipFill>
          <a:blip r:embed="rId4" cstate="print">
            <a:duotone>
              <a:prstClr val="black"/>
              <a:schemeClr val="accent6">
                <a:tint val="45000"/>
                <a:satMod val="400000"/>
              </a:schemeClr>
            </a:duotone>
            <a:lum contrast="40000"/>
          </a:blip>
          <a:srcRect l="6040" t="11783" r="9402" b="5742"/>
          <a:stretch>
            <a:fillRect/>
          </a:stretch>
        </p:blipFill>
        <p:spPr>
          <a:xfrm flipH="1">
            <a:off x="4500562" y="1643056"/>
            <a:ext cx="1500198" cy="1571622"/>
          </a:xfrm>
          <a:prstGeom prst="rect">
            <a:avLst/>
          </a:prstGeom>
        </p:spPr>
      </p:pic>
      <p:pic>
        <p:nvPicPr>
          <p:cNvPr id="10" name="9 Imagen" descr="ornamentos dorados (2).png"/>
          <p:cNvPicPr>
            <a:picLocks noChangeAspect="1"/>
          </p:cNvPicPr>
          <p:nvPr/>
        </p:nvPicPr>
        <p:blipFill>
          <a:blip r:embed="rId3" cstate="print">
            <a:duotone>
              <a:prstClr val="black"/>
              <a:schemeClr val="accent6">
                <a:tint val="45000"/>
                <a:satMod val="400000"/>
              </a:schemeClr>
            </a:duotone>
            <a:lum contrast="40000"/>
          </a:blip>
          <a:srcRect l="6040" t="11783" r="9402" b="5742"/>
          <a:stretch>
            <a:fillRect/>
          </a:stretch>
        </p:blipFill>
        <p:spPr>
          <a:xfrm>
            <a:off x="3143240" y="3286130"/>
            <a:ext cx="1571636" cy="1571622"/>
          </a:xfrm>
          <a:prstGeom prst="rect">
            <a:avLst/>
          </a:prstGeom>
        </p:spPr>
      </p:pic>
      <p:pic>
        <p:nvPicPr>
          <p:cNvPr id="11" name="10 Imagen" descr="ornamentos dorados (2).png"/>
          <p:cNvPicPr>
            <a:picLocks noChangeAspect="1"/>
          </p:cNvPicPr>
          <p:nvPr/>
        </p:nvPicPr>
        <p:blipFill>
          <a:blip r:embed="rId4" cstate="print">
            <a:duotone>
              <a:prstClr val="black"/>
              <a:schemeClr val="accent6">
                <a:tint val="45000"/>
                <a:satMod val="400000"/>
              </a:schemeClr>
            </a:duotone>
            <a:lum contrast="40000"/>
          </a:blip>
          <a:srcRect l="6040" t="11783" r="9402" b="5742"/>
          <a:stretch>
            <a:fillRect/>
          </a:stretch>
        </p:blipFill>
        <p:spPr>
          <a:xfrm flipH="1">
            <a:off x="4500562" y="3286130"/>
            <a:ext cx="1500198" cy="1571622"/>
          </a:xfrm>
          <a:prstGeom prst="rect">
            <a:avLst/>
          </a:prstGeom>
        </p:spPr>
      </p:pic>
      <p:sp>
        <p:nvSpPr>
          <p:cNvPr id="12" name="11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ppt_x"/>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ppt_x"/>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ppt_x"/>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8" presetClass="emph" presetSubtype="0" fill="hold" nodeType="withEffect">
                                  <p:stCondLst>
                                    <p:cond delay="0"/>
                                  </p:stCondLst>
                                  <p:childTnLst>
                                    <p:animRot by="21600000">
                                      <p:cBhvr>
                                        <p:cTn id="32" dur="2000" fill="hold"/>
                                        <p:tgtEl>
                                          <p:spTgt spid="6"/>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8"/>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10"/>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7"/>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9"/>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11"/>
                                        </p:tgtEl>
                                        <p:attrNameLst>
                                          <p:attrName>r</p:attrName>
                                        </p:attrNameLst>
                                      </p:cBhvr>
                                    </p:animRot>
                                  </p:childTnLst>
                                </p:cTn>
                              </p:par>
                            </p:childTnLst>
                          </p:cTn>
                        </p:par>
                        <p:par>
                          <p:cTn id="43" fill="hold">
                            <p:stCondLst>
                              <p:cond delay="2000"/>
                            </p:stCondLst>
                            <p:childTnLst>
                              <p:par>
                                <p:cTn id="44" presetID="2" presetClass="exit" presetSubtype="8" fill="hold" nodeType="afterEffect">
                                  <p:stCondLst>
                                    <p:cond delay="0"/>
                                  </p:stCondLst>
                                  <p:childTnLst>
                                    <p:anim calcmode="lin" valueType="num">
                                      <p:cBhvr additive="base">
                                        <p:cTn id="45" dur="2000"/>
                                        <p:tgtEl>
                                          <p:spTgt spid="6"/>
                                        </p:tgtEl>
                                        <p:attrNameLst>
                                          <p:attrName>ppt_x</p:attrName>
                                        </p:attrNameLst>
                                      </p:cBhvr>
                                      <p:tavLst>
                                        <p:tav tm="0">
                                          <p:val>
                                            <p:strVal val="ppt_x"/>
                                          </p:val>
                                        </p:tav>
                                        <p:tav tm="100000">
                                          <p:val>
                                            <p:strVal val="0-ppt_w/2"/>
                                          </p:val>
                                        </p:tav>
                                      </p:tavLst>
                                    </p:anim>
                                    <p:anim calcmode="lin" valueType="num">
                                      <p:cBhvr additive="base">
                                        <p:cTn id="46" dur="2000"/>
                                        <p:tgtEl>
                                          <p:spTgt spid="6"/>
                                        </p:tgtEl>
                                        <p:attrNameLst>
                                          <p:attrName>ppt_y</p:attrName>
                                        </p:attrNameLst>
                                      </p:cBhvr>
                                      <p:tavLst>
                                        <p:tav tm="0">
                                          <p:val>
                                            <p:strVal val="ppt_y"/>
                                          </p:val>
                                        </p:tav>
                                        <p:tav tm="100000">
                                          <p:val>
                                            <p:strVal val="ppt_y"/>
                                          </p:val>
                                        </p:tav>
                                      </p:tavLst>
                                    </p:anim>
                                    <p:set>
                                      <p:cBhvr>
                                        <p:cTn id="47" dur="1" fill="hold">
                                          <p:stCondLst>
                                            <p:cond delay="1999"/>
                                          </p:stCondLst>
                                        </p:cTn>
                                        <p:tgtEl>
                                          <p:spTgt spid="6"/>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2000"/>
                                        <p:tgtEl>
                                          <p:spTgt spid="8"/>
                                        </p:tgtEl>
                                        <p:attrNameLst>
                                          <p:attrName>ppt_x</p:attrName>
                                        </p:attrNameLst>
                                      </p:cBhvr>
                                      <p:tavLst>
                                        <p:tav tm="0">
                                          <p:val>
                                            <p:strVal val="ppt_x"/>
                                          </p:val>
                                        </p:tav>
                                        <p:tav tm="100000">
                                          <p:val>
                                            <p:strVal val="0-ppt_w/2"/>
                                          </p:val>
                                        </p:tav>
                                      </p:tavLst>
                                    </p:anim>
                                    <p:anim calcmode="lin" valueType="num">
                                      <p:cBhvr additive="base">
                                        <p:cTn id="50" dur="2000"/>
                                        <p:tgtEl>
                                          <p:spTgt spid="8"/>
                                        </p:tgtEl>
                                        <p:attrNameLst>
                                          <p:attrName>ppt_y</p:attrName>
                                        </p:attrNameLst>
                                      </p:cBhvr>
                                      <p:tavLst>
                                        <p:tav tm="0">
                                          <p:val>
                                            <p:strVal val="ppt_y"/>
                                          </p:val>
                                        </p:tav>
                                        <p:tav tm="100000">
                                          <p:val>
                                            <p:strVal val="ppt_y"/>
                                          </p:val>
                                        </p:tav>
                                      </p:tavLst>
                                    </p:anim>
                                    <p:set>
                                      <p:cBhvr>
                                        <p:cTn id="51" dur="1" fill="hold">
                                          <p:stCondLst>
                                            <p:cond delay="1999"/>
                                          </p:stCondLst>
                                        </p:cTn>
                                        <p:tgtEl>
                                          <p:spTgt spid="8"/>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2000"/>
                                        <p:tgtEl>
                                          <p:spTgt spid="10"/>
                                        </p:tgtEl>
                                        <p:attrNameLst>
                                          <p:attrName>ppt_x</p:attrName>
                                        </p:attrNameLst>
                                      </p:cBhvr>
                                      <p:tavLst>
                                        <p:tav tm="0">
                                          <p:val>
                                            <p:strVal val="ppt_x"/>
                                          </p:val>
                                        </p:tav>
                                        <p:tav tm="100000">
                                          <p:val>
                                            <p:strVal val="0-ppt_w/2"/>
                                          </p:val>
                                        </p:tav>
                                      </p:tavLst>
                                    </p:anim>
                                    <p:anim calcmode="lin" valueType="num">
                                      <p:cBhvr additive="base">
                                        <p:cTn id="54" dur="2000"/>
                                        <p:tgtEl>
                                          <p:spTgt spid="10"/>
                                        </p:tgtEl>
                                        <p:attrNameLst>
                                          <p:attrName>ppt_y</p:attrName>
                                        </p:attrNameLst>
                                      </p:cBhvr>
                                      <p:tavLst>
                                        <p:tav tm="0">
                                          <p:val>
                                            <p:strVal val="ppt_y"/>
                                          </p:val>
                                        </p:tav>
                                        <p:tav tm="100000">
                                          <p:val>
                                            <p:strVal val="ppt_y"/>
                                          </p:val>
                                        </p:tav>
                                      </p:tavLst>
                                    </p:anim>
                                    <p:set>
                                      <p:cBhvr>
                                        <p:cTn id="55" dur="1" fill="hold">
                                          <p:stCondLst>
                                            <p:cond delay="1999"/>
                                          </p:stCondLst>
                                        </p:cTn>
                                        <p:tgtEl>
                                          <p:spTgt spid="10"/>
                                        </p:tgtEl>
                                        <p:attrNameLst>
                                          <p:attrName>style.visibility</p:attrName>
                                        </p:attrNameLst>
                                      </p:cBhvr>
                                      <p:to>
                                        <p:strVal val="hidden"/>
                                      </p:to>
                                    </p:set>
                                  </p:childTnLst>
                                </p:cTn>
                              </p:par>
                              <p:par>
                                <p:cTn id="56" presetID="8" presetClass="emph" presetSubtype="0" fill="hold"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8"/>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10"/>
                                        </p:tgtEl>
                                        <p:attrNameLst>
                                          <p:attrName>r</p:attrName>
                                        </p:attrNameLst>
                                      </p:cBhvr>
                                    </p:animRot>
                                  </p:childTnLst>
                                </p:cTn>
                              </p:par>
                              <p:par>
                                <p:cTn id="62" presetID="2" presetClass="exit" presetSubtype="2" fill="hold" nodeType="withEffect">
                                  <p:stCondLst>
                                    <p:cond delay="0"/>
                                  </p:stCondLst>
                                  <p:childTnLst>
                                    <p:anim calcmode="lin" valueType="num">
                                      <p:cBhvr additive="base">
                                        <p:cTn id="63" dur="2000"/>
                                        <p:tgtEl>
                                          <p:spTgt spid="7"/>
                                        </p:tgtEl>
                                        <p:attrNameLst>
                                          <p:attrName>ppt_x</p:attrName>
                                        </p:attrNameLst>
                                      </p:cBhvr>
                                      <p:tavLst>
                                        <p:tav tm="0">
                                          <p:val>
                                            <p:strVal val="ppt_x"/>
                                          </p:val>
                                        </p:tav>
                                        <p:tav tm="100000">
                                          <p:val>
                                            <p:strVal val="1+ppt_w/2"/>
                                          </p:val>
                                        </p:tav>
                                      </p:tavLst>
                                    </p:anim>
                                    <p:anim calcmode="lin" valueType="num">
                                      <p:cBhvr additive="base">
                                        <p:cTn id="64" dur="2000"/>
                                        <p:tgtEl>
                                          <p:spTgt spid="7"/>
                                        </p:tgtEl>
                                        <p:attrNameLst>
                                          <p:attrName>ppt_y</p:attrName>
                                        </p:attrNameLst>
                                      </p:cBhvr>
                                      <p:tavLst>
                                        <p:tav tm="0">
                                          <p:val>
                                            <p:strVal val="ppt_y"/>
                                          </p:val>
                                        </p:tav>
                                        <p:tav tm="100000">
                                          <p:val>
                                            <p:strVal val="ppt_y"/>
                                          </p:val>
                                        </p:tav>
                                      </p:tavLst>
                                    </p:anim>
                                    <p:set>
                                      <p:cBhvr>
                                        <p:cTn id="65" dur="1" fill="hold">
                                          <p:stCondLst>
                                            <p:cond delay="1999"/>
                                          </p:stCondLst>
                                        </p:cTn>
                                        <p:tgtEl>
                                          <p:spTgt spid="7"/>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2000"/>
                                        <p:tgtEl>
                                          <p:spTgt spid="9"/>
                                        </p:tgtEl>
                                        <p:attrNameLst>
                                          <p:attrName>ppt_x</p:attrName>
                                        </p:attrNameLst>
                                      </p:cBhvr>
                                      <p:tavLst>
                                        <p:tav tm="0">
                                          <p:val>
                                            <p:strVal val="ppt_x"/>
                                          </p:val>
                                        </p:tav>
                                        <p:tav tm="100000">
                                          <p:val>
                                            <p:strVal val="1+ppt_w/2"/>
                                          </p:val>
                                        </p:tav>
                                      </p:tavLst>
                                    </p:anim>
                                    <p:anim calcmode="lin" valueType="num">
                                      <p:cBhvr additive="base">
                                        <p:cTn id="68" dur="2000"/>
                                        <p:tgtEl>
                                          <p:spTgt spid="9"/>
                                        </p:tgtEl>
                                        <p:attrNameLst>
                                          <p:attrName>ppt_y</p:attrName>
                                        </p:attrNameLst>
                                      </p:cBhvr>
                                      <p:tavLst>
                                        <p:tav tm="0">
                                          <p:val>
                                            <p:strVal val="ppt_y"/>
                                          </p:val>
                                        </p:tav>
                                        <p:tav tm="100000">
                                          <p:val>
                                            <p:strVal val="ppt_y"/>
                                          </p:val>
                                        </p:tav>
                                      </p:tavLst>
                                    </p:anim>
                                    <p:set>
                                      <p:cBhvr>
                                        <p:cTn id="69" dur="1" fill="hold">
                                          <p:stCondLst>
                                            <p:cond delay="1999"/>
                                          </p:stCondLst>
                                        </p:cTn>
                                        <p:tgtEl>
                                          <p:spTgt spid="9"/>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2000"/>
                                        <p:tgtEl>
                                          <p:spTgt spid="11"/>
                                        </p:tgtEl>
                                        <p:attrNameLst>
                                          <p:attrName>ppt_x</p:attrName>
                                        </p:attrNameLst>
                                      </p:cBhvr>
                                      <p:tavLst>
                                        <p:tav tm="0">
                                          <p:val>
                                            <p:strVal val="ppt_x"/>
                                          </p:val>
                                        </p:tav>
                                        <p:tav tm="100000">
                                          <p:val>
                                            <p:strVal val="1+ppt_w/2"/>
                                          </p:val>
                                        </p:tav>
                                      </p:tavLst>
                                    </p:anim>
                                    <p:anim calcmode="lin" valueType="num">
                                      <p:cBhvr additive="base">
                                        <p:cTn id="72" dur="2000"/>
                                        <p:tgtEl>
                                          <p:spTgt spid="11"/>
                                        </p:tgtEl>
                                        <p:attrNameLst>
                                          <p:attrName>ppt_y</p:attrName>
                                        </p:attrNameLst>
                                      </p:cBhvr>
                                      <p:tavLst>
                                        <p:tav tm="0">
                                          <p:val>
                                            <p:strVal val="ppt_y"/>
                                          </p:val>
                                        </p:tav>
                                        <p:tav tm="100000">
                                          <p:val>
                                            <p:strVal val="ppt_y"/>
                                          </p:val>
                                        </p:tav>
                                      </p:tavLst>
                                    </p:anim>
                                    <p:set>
                                      <p:cBhvr>
                                        <p:cTn id="73" dur="1" fill="hold">
                                          <p:stCondLst>
                                            <p:cond delay="1999"/>
                                          </p:stCondLst>
                                        </p:cTn>
                                        <p:tgtEl>
                                          <p:spTgt spid="11"/>
                                        </p:tgtEl>
                                        <p:attrNameLst>
                                          <p:attrName>style.visibility</p:attrName>
                                        </p:attrNameLst>
                                      </p:cBhvr>
                                      <p:to>
                                        <p:strVal val="hidden"/>
                                      </p:to>
                                    </p:set>
                                  </p:childTnLst>
                                </p:cTn>
                              </p:par>
                              <p:par>
                                <p:cTn id="74" presetID="8" presetClass="emph" presetSubtype="0" fill="hold" nodeType="withEffect">
                                  <p:stCondLst>
                                    <p:cond delay="0"/>
                                  </p:stCondLst>
                                  <p:childTnLst>
                                    <p:animRot by="21600000">
                                      <p:cBhvr>
                                        <p:cTn id="75" dur="2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1"/>
                                        </p:tgtEl>
                                        <p:attrNameLst>
                                          <p:attrName>r</p:attrName>
                                        </p:attrNameLst>
                                      </p:cBhvr>
                                    </p:animRot>
                                  </p:childTnLst>
                                </p:cTn>
                              </p:par>
                              <p:par>
                                <p:cTn id="80" presetID="23" presetClass="entr" presetSubtype="288"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strVal val="4/3*#ppt_w"/>
                                          </p:val>
                                        </p:tav>
                                        <p:tav tm="100000">
                                          <p:val>
                                            <p:strVal val="#ppt_w"/>
                                          </p:val>
                                        </p:tav>
                                      </p:tavLst>
                                    </p:anim>
                                    <p:anim calcmode="lin" valueType="num">
                                      <p:cBhvr>
                                        <p:cTn id="83" dur="2000" fill="hold"/>
                                        <p:tgtEl>
                                          <p:spTgt spid="2"/>
                                        </p:tgtEl>
                                        <p:attrNameLst>
                                          <p:attrName>ppt_h</p:attrName>
                                        </p:attrNameLst>
                                      </p:cBhvr>
                                      <p:tavLst>
                                        <p:tav tm="0">
                                          <p:val>
                                            <p:strVal val="4/3*#ppt_h"/>
                                          </p:val>
                                        </p:tav>
                                        <p:tav tm="100000">
                                          <p:val>
                                            <p:strVal val="#ppt_h"/>
                                          </p:val>
                                        </p:tav>
                                      </p:tavLst>
                                    </p:anim>
                                  </p:childTnLst>
                                </p:cTn>
                              </p:par>
                              <p:par>
                                <p:cTn id="84" presetID="16" presetClass="entr" presetSubtype="37" fill="hold" nodeType="withEffect">
                                  <p:stCondLst>
                                    <p:cond delay="0"/>
                                  </p:stCondLst>
                                  <p:childTnLst>
                                    <p:set>
                                      <p:cBhvr>
                                        <p:cTn id="85" dur="1" fill="hold">
                                          <p:stCondLst>
                                            <p:cond delay="0"/>
                                          </p:stCondLst>
                                        </p:cTn>
                                        <p:tgtEl>
                                          <p:spTgt spid="2"/>
                                        </p:tgtEl>
                                        <p:attrNameLst>
                                          <p:attrName>style.visibility</p:attrName>
                                        </p:attrNameLst>
                                      </p:cBhvr>
                                      <p:to>
                                        <p:strVal val="visible"/>
                                      </p:to>
                                    </p:set>
                                    <p:animEffect transition="in" filter="barn(outVertical)">
                                      <p:cBhvr>
                                        <p:cTn id="8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3A1D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autumn-leaves-clipart-transparent-background-6.png"/>
          <p:cNvPicPr>
            <a:picLocks noChangeAspect="1"/>
          </p:cNvPicPr>
          <p:nvPr/>
        </p:nvPicPr>
        <p:blipFill>
          <a:blip r:embed="rId2"/>
          <a:stretch>
            <a:fillRect/>
          </a:stretch>
        </p:blipFill>
        <p:spPr>
          <a:xfrm>
            <a:off x="214282" y="214296"/>
            <a:ext cx="8715436" cy="4714908"/>
          </a:xfrm>
          <a:prstGeom prst="rect">
            <a:avLst/>
          </a:prstGeom>
        </p:spPr>
      </p:pic>
      <p:sp>
        <p:nvSpPr>
          <p:cNvPr id="3" name="2 Marco"/>
          <p:cNvSpPr/>
          <p:nvPr/>
        </p:nvSpPr>
        <p:spPr>
          <a:xfrm>
            <a:off x="0" y="0"/>
            <a:ext cx="9144000" cy="5143500"/>
          </a:xfrm>
          <a:prstGeom prst="frame">
            <a:avLst>
              <a:gd name="adj1" fmla="val 2647"/>
            </a:avLst>
          </a:prstGeom>
          <a:blipFill dpi="0" rotWithShape="1">
            <a:blip r:embed="rId3">
              <a:duotone>
                <a:schemeClr val="accent6">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4143372" y="785800"/>
            <a:ext cx="4572032" cy="1138773"/>
          </a:xfrm>
          <a:prstGeom prst="rect">
            <a:avLst/>
          </a:prstGeom>
          <a:noFill/>
        </p:spPr>
        <p:txBody>
          <a:bodyPr wrap="square" rtlCol="0">
            <a:spAutoFit/>
          </a:bodyPr>
          <a:lstStyle/>
          <a:p>
            <a:pPr algn="ctr"/>
            <a:r>
              <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El otoño es la estación más dulce, y las flores que perdemos las ganamos en frutos.</a:t>
            </a:r>
            <a:br>
              <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br>
            <a:endPar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a:p>
            <a:r>
              <a:rPr lang="es-PE" sz="1400"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   (Samuel Butler)</a:t>
            </a:r>
            <a:endParaRPr lang="es-PE" sz="1400" dirty="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p:txBody>
      </p:sp>
      <p:pic>
        <p:nvPicPr>
          <p:cNvPr id="5" name="4 Imagen" descr="d66d006452_69985094_u.gif"/>
          <p:cNvPicPr>
            <a:picLocks noChangeAspect="1"/>
          </p:cNvPicPr>
          <p:nvPr/>
        </p:nvPicPr>
        <p:blipFill>
          <a:blip r:embed="rId4"/>
          <a:stretch>
            <a:fillRect/>
          </a:stretch>
        </p:blipFill>
        <p:spPr>
          <a:xfrm>
            <a:off x="2357422" y="2071684"/>
            <a:ext cx="1785950" cy="1372748"/>
          </a:xfrm>
          <a:prstGeom prst="rect">
            <a:avLst/>
          </a:prstGeom>
        </p:spPr>
      </p:pic>
      <p:pic>
        <p:nvPicPr>
          <p:cNvPr id="6" name="5 Imagen" descr="b251d750.gif"/>
          <p:cNvPicPr>
            <a:picLocks noChangeAspect="1"/>
          </p:cNvPicPr>
          <p:nvPr/>
        </p:nvPicPr>
        <p:blipFill>
          <a:blip r:embed="rId5"/>
          <a:stretch>
            <a:fillRect/>
          </a:stretch>
        </p:blipFill>
        <p:spPr>
          <a:xfrm>
            <a:off x="785786" y="214296"/>
            <a:ext cx="2714644" cy="2714644"/>
          </a:xfrm>
          <a:prstGeom prst="rect">
            <a:avLst/>
          </a:prstGeom>
        </p:spPr>
      </p:pic>
      <p:sp>
        <p:nvSpPr>
          <p:cNvPr id="7" name="6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A0A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ginger-squirrel-1648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4714876" y="0"/>
            <a:ext cx="1571636" cy="1365541"/>
          </a:xfrm>
          <a:prstGeom prst="rect">
            <a:avLst/>
          </a:prstGeom>
        </p:spPr>
      </p:pic>
      <p:pic>
        <p:nvPicPr>
          <p:cNvPr id="4" name="3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flipH="1">
            <a:off x="2643174" y="0"/>
            <a:ext cx="1571636" cy="1365541"/>
          </a:xfrm>
          <a:prstGeom prst="rect">
            <a:avLst/>
          </a:prstGeom>
        </p:spPr>
      </p:pic>
      <p:pic>
        <p:nvPicPr>
          <p:cNvPr id="5" name="4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4714876" y="1285866"/>
            <a:ext cx="1571636" cy="1365541"/>
          </a:xfrm>
          <a:prstGeom prst="rect">
            <a:avLst/>
          </a:prstGeom>
        </p:spPr>
      </p:pic>
      <p:pic>
        <p:nvPicPr>
          <p:cNvPr id="6" name="5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flipH="1">
            <a:off x="2643174" y="1285866"/>
            <a:ext cx="1571636" cy="1365541"/>
          </a:xfrm>
          <a:prstGeom prst="rect">
            <a:avLst/>
          </a:prstGeom>
        </p:spPr>
      </p:pic>
      <p:pic>
        <p:nvPicPr>
          <p:cNvPr id="7" name="6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4714876" y="2492093"/>
            <a:ext cx="1571636" cy="1365541"/>
          </a:xfrm>
          <a:prstGeom prst="rect">
            <a:avLst/>
          </a:prstGeom>
        </p:spPr>
      </p:pic>
      <p:pic>
        <p:nvPicPr>
          <p:cNvPr id="8" name="7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flipH="1">
            <a:off x="2643174" y="2492093"/>
            <a:ext cx="1571636" cy="1365541"/>
          </a:xfrm>
          <a:prstGeom prst="rect">
            <a:avLst/>
          </a:prstGeom>
        </p:spPr>
      </p:pic>
      <p:pic>
        <p:nvPicPr>
          <p:cNvPr id="9" name="8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4714876" y="3777959"/>
            <a:ext cx="1571636" cy="1365541"/>
          </a:xfrm>
          <a:prstGeom prst="rect">
            <a:avLst/>
          </a:prstGeom>
        </p:spPr>
      </p:pic>
      <p:pic>
        <p:nvPicPr>
          <p:cNvPr id="10" name="9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flipH="1">
            <a:off x="2643174" y="3777959"/>
            <a:ext cx="1571636" cy="1365541"/>
          </a:xfrm>
          <a:prstGeom prst="rect">
            <a:avLst/>
          </a:prstGeom>
        </p:spPr>
      </p:pic>
      <p:sp>
        <p:nvSpPr>
          <p:cNvPr id="11" name="10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2000" fill="hold"/>
                                        <p:tgtEl>
                                          <p:spTgt spid="3"/>
                                        </p:tgtEl>
                                        <p:attrNameLst>
                                          <p:attrName>ppt_x</p:attrName>
                                        </p:attrNameLst>
                                      </p:cBhvr>
                                      <p:tavLst>
                                        <p:tav tm="0">
                                          <p:val>
                                            <p:strVal val="1+#ppt_w/2"/>
                                          </p:val>
                                        </p:tav>
                                        <p:tav tm="100000">
                                          <p:val>
                                            <p:strVal val="#ppt_x"/>
                                          </p:val>
                                        </p:tav>
                                      </p:tavLst>
                                    </p:anim>
                                    <p:anim calcmode="lin" valueType="num">
                                      <p:cBhvr additive="base">
                                        <p:cTn id="26" dur="2000" fill="hold"/>
                                        <p:tgtEl>
                                          <p:spTgt spid="3"/>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1+#ppt_w/2"/>
                                          </p:val>
                                        </p:tav>
                                        <p:tav tm="100000">
                                          <p:val>
                                            <p:strVal val="#ppt_x"/>
                                          </p:val>
                                        </p:tav>
                                      </p:tavLst>
                                    </p:anim>
                                    <p:anim calcmode="lin" valueType="num">
                                      <p:cBhvr additive="base">
                                        <p:cTn id="30" dur="2000" fill="hold"/>
                                        <p:tgtEl>
                                          <p:spTgt spid="5"/>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1+#ppt_w/2"/>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1+#ppt_w/2"/>
                                          </p:val>
                                        </p:tav>
                                        <p:tav tm="100000">
                                          <p:val>
                                            <p:strVal val="#ppt_x"/>
                                          </p:val>
                                        </p:tav>
                                      </p:tavLst>
                                    </p:anim>
                                    <p:anim calcmode="lin" valueType="num">
                                      <p:cBhvr additive="base">
                                        <p:cTn id="38" dur="2000" fill="hold"/>
                                        <p:tgtEl>
                                          <p:spTgt spid="9"/>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9"/>
                                        </p:tgtEl>
                                        <p:attrNameLst>
                                          <p:attrName>r</p:attrName>
                                        </p:attrNameLst>
                                      </p:cBhvr>
                                    </p:animRot>
                                  </p:childTnLst>
                                </p:cTn>
                              </p:par>
                            </p:childTnLst>
                          </p:cTn>
                        </p:par>
                        <p:par>
                          <p:cTn id="55" fill="hold">
                            <p:stCondLst>
                              <p:cond delay="2000"/>
                            </p:stCondLst>
                            <p:childTnLst>
                              <p:par>
                                <p:cTn id="56" presetID="2" presetClass="exit" presetSubtype="2" fill="hold"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ppt_y"/>
                                          </p:val>
                                        </p:tav>
                                      </p:tavLst>
                                    </p:anim>
                                    <p:set>
                                      <p:cBhvr>
                                        <p:cTn id="71" dur="1" fill="hold">
                                          <p:stCondLst>
                                            <p:cond delay="1999"/>
                                          </p:stCondLst>
                                        </p:cTn>
                                        <p:tgtEl>
                                          <p:spTgt spid="10"/>
                                        </p:tgtEl>
                                        <p:attrNameLst>
                                          <p:attrName>style.visibility</p:attrName>
                                        </p:attrNameLst>
                                      </p:cBhvr>
                                      <p:to>
                                        <p:strVal val="hidden"/>
                                      </p:to>
                                    </p:set>
                                  </p:childTnLst>
                                </p:cTn>
                              </p:par>
                              <p:par>
                                <p:cTn id="72" presetID="8" presetClass="emph" presetSubtype="0" fill="hold" nodeType="withEffect">
                                  <p:stCondLst>
                                    <p:cond delay="0"/>
                                  </p:stCondLst>
                                  <p:childTnLst>
                                    <p:animRot by="21600000">
                                      <p:cBhvr>
                                        <p:cTn id="73" dur="2000" fill="hold"/>
                                        <p:tgtEl>
                                          <p:spTgt spid="4"/>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8"/>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0"/>
                                        </p:tgtEl>
                                        <p:attrNameLst>
                                          <p:attrName>r</p:attrName>
                                        </p:attrNameLst>
                                      </p:cBhvr>
                                    </p:animRot>
                                  </p:childTnLst>
                                </p:cTn>
                              </p:par>
                              <p:par>
                                <p:cTn id="80" presetID="2" presetClass="exit" presetSubtype="8" fill="hold" nodeType="with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0-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0-ppt_w/2"/>
                                          </p:val>
                                        </p:tav>
                                      </p:tavLst>
                                    </p:anim>
                                    <p:anim calcmode="lin" valueType="num">
                                      <p:cBhvr additive="base">
                                        <p:cTn id="86" dur="2000"/>
                                        <p:tgtEl>
                                          <p:spTgt spid="5"/>
                                        </p:tgtEl>
                                        <p:attrNameLst>
                                          <p:attrName>ppt_y</p:attrName>
                                        </p:attrNameLst>
                                      </p:cBhvr>
                                      <p:tavLst>
                                        <p:tav tm="0">
                                          <p:val>
                                            <p:strVal val="ppt_y"/>
                                          </p:val>
                                        </p:tav>
                                        <p:tav tm="100000">
                                          <p:val>
                                            <p:strVal val="ppt_y"/>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0-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8" presetClass="emph" presetSubtype="0" fill="hold" nodeType="withEffect">
                                  <p:stCondLst>
                                    <p:cond delay="0"/>
                                  </p:stCondLst>
                                  <p:childTnLst>
                                    <p:animRot by="-21600000">
                                      <p:cBhvr>
                                        <p:cTn id="97" dur="2000" fill="hold"/>
                                        <p:tgtEl>
                                          <p:spTgt spid="3"/>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7"/>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9"/>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rgbClr val="381A02"/>
            </a:gs>
            <a:gs pos="50000">
              <a:srgbClr val="996633">
                <a:shade val="67500"/>
                <a:satMod val="115000"/>
              </a:srgbClr>
            </a:gs>
            <a:gs pos="100000">
              <a:srgbClr val="996633">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pexels-photo-955787.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8" y="500066"/>
            <a:ext cx="2060677" cy="1071552"/>
          </a:xfrm>
          <a:prstGeom prst="rect">
            <a:avLst/>
          </a:prstGeom>
        </p:spPr>
      </p:pic>
      <p:pic>
        <p:nvPicPr>
          <p:cNvPr id="5" name="4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2643174" y="1214428"/>
            <a:ext cx="1796975" cy="1071552"/>
          </a:xfrm>
          <a:prstGeom prst="rect">
            <a:avLst/>
          </a:prstGeom>
        </p:spPr>
      </p:pic>
      <p:pic>
        <p:nvPicPr>
          <p:cNvPr id="6" name="5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8" y="1357304"/>
            <a:ext cx="2060677" cy="1071552"/>
          </a:xfrm>
          <a:prstGeom prst="rect">
            <a:avLst/>
          </a:prstGeom>
        </p:spPr>
      </p:pic>
      <p:pic>
        <p:nvPicPr>
          <p:cNvPr id="7" name="6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357686" y="500048"/>
            <a:ext cx="2060677" cy="1071552"/>
          </a:xfrm>
          <a:prstGeom prst="rect">
            <a:avLst/>
          </a:prstGeom>
        </p:spPr>
      </p:pic>
      <p:pic>
        <p:nvPicPr>
          <p:cNvPr id="8" name="7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8" y="2286016"/>
            <a:ext cx="2060677" cy="1071552"/>
          </a:xfrm>
          <a:prstGeom prst="rect">
            <a:avLst/>
          </a:prstGeom>
        </p:spPr>
      </p:pic>
      <p:pic>
        <p:nvPicPr>
          <p:cNvPr id="9" name="8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2286016"/>
            <a:ext cx="2060677" cy="1071552"/>
          </a:xfrm>
          <a:prstGeom prst="rect">
            <a:avLst/>
          </a:prstGeom>
        </p:spPr>
      </p:pic>
      <p:pic>
        <p:nvPicPr>
          <p:cNvPr id="10" name="9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8" y="3143254"/>
            <a:ext cx="2060677" cy="1071552"/>
          </a:xfrm>
          <a:prstGeom prst="rect">
            <a:avLst/>
          </a:prstGeom>
        </p:spPr>
      </p:pic>
      <p:pic>
        <p:nvPicPr>
          <p:cNvPr id="11" name="10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3143254"/>
            <a:ext cx="2060677" cy="1071552"/>
          </a:xfrm>
          <a:prstGeom prst="rect">
            <a:avLst/>
          </a:prstGeom>
        </p:spPr>
      </p:pic>
      <p:pic>
        <p:nvPicPr>
          <p:cNvPr id="12" name="11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8" y="4071948"/>
            <a:ext cx="2060677" cy="1071552"/>
          </a:xfrm>
          <a:prstGeom prst="rect">
            <a:avLst/>
          </a:prstGeom>
        </p:spPr>
      </p:pic>
      <p:pic>
        <p:nvPicPr>
          <p:cNvPr id="13" name="12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4071948"/>
            <a:ext cx="2060677" cy="1071552"/>
          </a:xfrm>
          <a:prstGeom prst="rect">
            <a:avLst/>
          </a:prstGeom>
        </p:spPr>
      </p:pic>
      <p:pic>
        <p:nvPicPr>
          <p:cNvPr id="14" name="13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2428860" y="428610"/>
            <a:ext cx="1796975" cy="1071552"/>
          </a:xfrm>
          <a:prstGeom prst="rect">
            <a:avLst/>
          </a:prstGeom>
        </p:spPr>
      </p:pic>
      <p:pic>
        <p:nvPicPr>
          <p:cNvPr id="15" name="14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6429388" y="500048"/>
            <a:ext cx="2060677" cy="1071552"/>
          </a:xfrm>
          <a:prstGeom prst="rect">
            <a:avLst/>
          </a:prstGeom>
        </p:spPr>
      </p:pic>
      <p:pic>
        <p:nvPicPr>
          <p:cNvPr id="16" name="15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48" y="1357304"/>
            <a:ext cx="2060677" cy="1071552"/>
          </a:xfrm>
          <a:prstGeom prst="rect">
            <a:avLst/>
          </a:prstGeom>
        </p:spPr>
      </p:pic>
      <p:pic>
        <p:nvPicPr>
          <p:cNvPr id="17" name="16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6357950" y="1357304"/>
            <a:ext cx="2060677" cy="1071552"/>
          </a:xfrm>
          <a:prstGeom prst="rect">
            <a:avLst/>
          </a:prstGeom>
        </p:spPr>
      </p:pic>
      <p:pic>
        <p:nvPicPr>
          <p:cNvPr id="18" name="17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2285998"/>
            <a:ext cx="2060677" cy="1071552"/>
          </a:xfrm>
          <a:prstGeom prst="rect">
            <a:avLst/>
          </a:prstGeom>
        </p:spPr>
      </p:pic>
      <p:pic>
        <p:nvPicPr>
          <p:cNvPr id="19" name="18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6500826" y="2285998"/>
            <a:ext cx="2060677" cy="1071552"/>
          </a:xfrm>
          <a:prstGeom prst="rect">
            <a:avLst/>
          </a:prstGeom>
        </p:spPr>
      </p:pic>
      <p:pic>
        <p:nvPicPr>
          <p:cNvPr id="20" name="19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357686" y="3143254"/>
            <a:ext cx="2060677" cy="1071552"/>
          </a:xfrm>
          <a:prstGeom prst="rect">
            <a:avLst/>
          </a:prstGeom>
        </p:spPr>
      </p:pic>
      <p:pic>
        <p:nvPicPr>
          <p:cNvPr id="21" name="20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6429388" y="3143254"/>
            <a:ext cx="2060677" cy="1071552"/>
          </a:xfrm>
          <a:prstGeom prst="rect">
            <a:avLst/>
          </a:prstGeom>
        </p:spPr>
      </p:pic>
      <p:pic>
        <p:nvPicPr>
          <p:cNvPr id="22" name="21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4071948"/>
            <a:ext cx="2060677" cy="1071552"/>
          </a:xfrm>
          <a:prstGeom prst="rect">
            <a:avLst/>
          </a:prstGeom>
        </p:spPr>
      </p:pic>
      <p:pic>
        <p:nvPicPr>
          <p:cNvPr id="23" name="22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6572264" y="4071948"/>
            <a:ext cx="2060677" cy="1071552"/>
          </a:xfrm>
          <a:prstGeom prst="rect">
            <a:avLst/>
          </a:prstGeom>
        </p:spPr>
      </p:pic>
      <p:sp>
        <p:nvSpPr>
          <p:cNvPr id="24" name="23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ppt_x"/>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ppt_x"/>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ppt_x"/>
                                          </p:val>
                                        </p:tav>
                                        <p:tav tm="100000">
                                          <p:val>
                                            <p:strVal val="#ppt_x"/>
                                          </p:val>
                                        </p:tav>
                                      </p:tavLst>
                                    </p:anim>
                                    <p:anim calcmode="lin" valueType="num">
                                      <p:cBhvr additive="base">
                                        <p:cTn id="50" dur="2000" fill="hold"/>
                                        <p:tgtEl>
                                          <p:spTgt spid="7"/>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8"/>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9"/>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0"/>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1"/>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2"/>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3"/>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14"/>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7"/>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6"/>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23"/>
                                        </p:tgtEl>
                                        <p:attrNameLst>
                                          <p:attrName>r</p:attrName>
                                        </p:attrNameLst>
                                      </p:cBhvr>
                                    </p:animRot>
                                  </p:childTnLst>
                                </p:cTn>
                              </p:par>
                              <p:par>
                                <p:cTn id="127" presetID="2" presetClass="exit" presetSubtype="4" fill="hold" nodeType="withEffect">
                                  <p:stCondLst>
                                    <p:cond delay="0"/>
                                  </p:stCondLst>
                                  <p:childTnLst>
                                    <p:anim calcmode="lin" valueType="num">
                                      <p:cBhvr additive="base">
                                        <p:cTn id="128" dur="2000"/>
                                        <p:tgtEl>
                                          <p:spTgt spid="4"/>
                                        </p:tgtEl>
                                        <p:attrNameLst>
                                          <p:attrName>ppt_x</p:attrName>
                                        </p:attrNameLst>
                                      </p:cBhvr>
                                      <p:tavLst>
                                        <p:tav tm="0">
                                          <p:val>
                                            <p:strVal val="ppt_x"/>
                                          </p:val>
                                        </p:tav>
                                        <p:tav tm="100000">
                                          <p:val>
                                            <p:strVal val="ppt_x"/>
                                          </p:val>
                                        </p:tav>
                                      </p:tavLst>
                                    </p:anim>
                                    <p:anim calcmode="lin" valueType="num">
                                      <p:cBhvr additive="base">
                                        <p:cTn id="129" dur="2000"/>
                                        <p:tgtEl>
                                          <p:spTgt spid="4"/>
                                        </p:tgtEl>
                                        <p:attrNameLst>
                                          <p:attrName>ppt_y</p:attrName>
                                        </p:attrNameLst>
                                      </p:cBhvr>
                                      <p:tavLst>
                                        <p:tav tm="0">
                                          <p:val>
                                            <p:strVal val="ppt_y"/>
                                          </p:val>
                                        </p:tav>
                                        <p:tav tm="100000">
                                          <p:val>
                                            <p:strVal val="1+ppt_h/2"/>
                                          </p:val>
                                        </p:tav>
                                      </p:tavLst>
                                    </p:anim>
                                    <p:set>
                                      <p:cBhvr>
                                        <p:cTn id="130" dur="1" fill="hold">
                                          <p:stCondLst>
                                            <p:cond delay="1999"/>
                                          </p:stCondLst>
                                        </p:cTn>
                                        <p:tgtEl>
                                          <p:spTgt spid="4"/>
                                        </p:tgtEl>
                                        <p:attrNameLst>
                                          <p:attrName>style.visibility</p:attrName>
                                        </p:attrNameLst>
                                      </p:cBhvr>
                                      <p:to>
                                        <p:strVal val="hidden"/>
                                      </p:to>
                                    </p:set>
                                  </p:childTnLst>
                                </p:cTn>
                              </p:par>
                              <p:par>
                                <p:cTn id="131" presetID="2" presetClass="exit" presetSubtype="4" fill="hold" nodeType="withEffect">
                                  <p:stCondLst>
                                    <p:cond delay="0"/>
                                  </p:stCondLst>
                                  <p:childTnLst>
                                    <p:anim calcmode="lin" valueType="num">
                                      <p:cBhvr additive="base">
                                        <p:cTn id="132" dur="2000"/>
                                        <p:tgtEl>
                                          <p:spTgt spid="5"/>
                                        </p:tgtEl>
                                        <p:attrNameLst>
                                          <p:attrName>ppt_x</p:attrName>
                                        </p:attrNameLst>
                                      </p:cBhvr>
                                      <p:tavLst>
                                        <p:tav tm="0">
                                          <p:val>
                                            <p:strVal val="ppt_x"/>
                                          </p:val>
                                        </p:tav>
                                        <p:tav tm="100000">
                                          <p:val>
                                            <p:strVal val="ppt_x"/>
                                          </p:val>
                                        </p:tav>
                                      </p:tavLst>
                                    </p:anim>
                                    <p:anim calcmode="lin" valueType="num">
                                      <p:cBhvr additive="base">
                                        <p:cTn id="133" dur="2000"/>
                                        <p:tgtEl>
                                          <p:spTgt spid="5"/>
                                        </p:tgtEl>
                                        <p:attrNameLst>
                                          <p:attrName>ppt_y</p:attrName>
                                        </p:attrNameLst>
                                      </p:cBhvr>
                                      <p:tavLst>
                                        <p:tav tm="0">
                                          <p:val>
                                            <p:strVal val="ppt_y"/>
                                          </p:val>
                                        </p:tav>
                                        <p:tav tm="100000">
                                          <p:val>
                                            <p:strVal val="1+ppt_h/2"/>
                                          </p:val>
                                        </p:tav>
                                      </p:tavLst>
                                    </p:anim>
                                    <p:set>
                                      <p:cBhvr>
                                        <p:cTn id="134" dur="1" fill="hold">
                                          <p:stCondLst>
                                            <p:cond delay="1999"/>
                                          </p:stCondLst>
                                        </p:cTn>
                                        <p:tgtEl>
                                          <p:spTgt spid="5"/>
                                        </p:tgtEl>
                                        <p:attrNameLst>
                                          <p:attrName>style.visibility</p:attrName>
                                        </p:attrNameLst>
                                      </p:cBhvr>
                                      <p:to>
                                        <p:strVal val="hidden"/>
                                      </p:to>
                                    </p:set>
                                  </p:childTnLst>
                                </p:cTn>
                              </p:par>
                              <p:par>
                                <p:cTn id="135" presetID="2" presetClass="exit" presetSubtype="4" fill="hold" nodeType="withEffect">
                                  <p:stCondLst>
                                    <p:cond delay="0"/>
                                  </p:stCondLst>
                                  <p:childTnLst>
                                    <p:anim calcmode="lin" valueType="num">
                                      <p:cBhvr additive="base">
                                        <p:cTn id="136" dur="2000"/>
                                        <p:tgtEl>
                                          <p:spTgt spid="6"/>
                                        </p:tgtEl>
                                        <p:attrNameLst>
                                          <p:attrName>ppt_x</p:attrName>
                                        </p:attrNameLst>
                                      </p:cBhvr>
                                      <p:tavLst>
                                        <p:tav tm="0">
                                          <p:val>
                                            <p:strVal val="ppt_x"/>
                                          </p:val>
                                        </p:tav>
                                        <p:tav tm="100000">
                                          <p:val>
                                            <p:strVal val="ppt_x"/>
                                          </p:val>
                                        </p:tav>
                                      </p:tavLst>
                                    </p:anim>
                                    <p:anim calcmode="lin" valueType="num">
                                      <p:cBhvr additive="base">
                                        <p:cTn id="137" dur="2000"/>
                                        <p:tgtEl>
                                          <p:spTgt spid="6"/>
                                        </p:tgtEl>
                                        <p:attrNameLst>
                                          <p:attrName>ppt_y</p:attrName>
                                        </p:attrNameLst>
                                      </p:cBhvr>
                                      <p:tavLst>
                                        <p:tav tm="0">
                                          <p:val>
                                            <p:strVal val="ppt_y"/>
                                          </p:val>
                                        </p:tav>
                                        <p:tav tm="100000">
                                          <p:val>
                                            <p:strVal val="1+ppt_h/2"/>
                                          </p:val>
                                        </p:tav>
                                      </p:tavLst>
                                    </p:anim>
                                    <p:set>
                                      <p:cBhvr>
                                        <p:cTn id="138" dur="1" fill="hold">
                                          <p:stCondLst>
                                            <p:cond delay="1999"/>
                                          </p:stCondLst>
                                        </p:cTn>
                                        <p:tgtEl>
                                          <p:spTgt spid="6"/>
                                        </p:tgtEl>
                                        <p:attrNameLst>
                                          <p:attrName>style.visibility</p:attrName>
                                        </p:attrNameLst>
                                      </p:cBhvr>
                                      <p:to>
                                        <p:strVal val="hidden"/>
                                      </p:to>
                                    </p:set>
                                  </p:childTnLst>
                                </p:cTn>
                              </p:par>
                              <p:par>
                                <p:cTn id="139" presetID="2" presetClass="exit" presetSubtype="4" fill="hold" nodeType="withEffect">
                                  <p:stCondLst>
                                    <p:cond delay="0"/>
                                  </p:stCondLst>
                                  <p:childTnLst>
                                    <p:anim calcmode="lin" valueType="num">
                                      <p:cBhvr additive="base">
                                        <p:cTn id="140" dur="2000"/>
                                        <p:tgtEl>
                                          <p:spTgt spid="7"/>
                                        </p:tgtEl>
                                        <p:attrNameLst>
                                          <p:attrName>ppt_x</p:attrName>
                                        </p:attrNameLst>
                                      </p:cBhvr>
                                      <p:tavLst>
                                        <p:tav tm="0">
                                          <p:val>
                                            <p:strVal val="ppt_x"/>
                                          </p:val>
                                        </p:tav>
                                        <p:tav tm="100000">
                                          <p:val>
                                            <p:strVal val="ppt_x"/>
                                          </p:val>
                                        </p:tav>
                                      </p:tavLst>
                                    </p:anim>
                                    <p:anim calcmode="lin" valueType="num">
                                      <p:cBhvr additive="base">
                                        <p:cTn id="141" dur="2000"/>
                                        <p:tgtEl>
                                          <p:spTgt spid="7"/>
                                        </p:tgtEl>
                                        <p:attrNameLst>
                                          <p:attrName>ppt_y</p:attrName>
                                        </p:attrNameLst>
                                      </p:cBhvr>
                                      <p:tavLst>
                                        <p:tav tm="0">
                                          <p:val>
                                            <p:strVal val="ppt_y"/>
                                          </p:val>
                                        </p:tav>
                                        <p:tav tm="100000">
                                          <p:val>
                                            <p:strVal val="1+ppt_h/2"/>
                                          </p:val>
                                        </p:tav>
                                      </p:tavLst>
                                    </p:anim>
                                    <p:set>
                                      <p:cBhvr>
                                        <p:cTn id="142" dur="1" fill="hold">
                                          <p:stCondLst>
                                            <p:cond delay="1999"/>
                                          </p:stCondLst>
                                        </p:cTn>
                                        <p:tgtEl>
                                          <p:spTgt spid="7"/>
                                        </p:tgtEl>
                                        <p:attrNameLst>
                                          <p:attrName>style.visibility</p:attrName>
                                        </p:attrNameLst>
                                      </p:cBhvr>
                                      <p:to>
                                        <p:strVal val="hidden"/>
                                      </p:to>
                                    </p:set>
                                  </p:childTnLst>
                                </p:cTn>
                              </p:par>
                              <p:par>
                                <p:cTn id="143" presetID="2" presetClass="exit" presetSubtype="4" fill="hold" nodeType="withEffect">
                                  <p:stCondLst>
                                    <p:cond delay="0"/>
                                  </p:stCondLst>
                                  <p:childTnLst>
                                    <p:anim calcmode="lin" valueType="num">
                                      <p:cBhvr additive="base">
                                        <p:cTn id="144" dur="2000"/>
                                        <p:tgtEl>
                                          <p:spTgt spid="8"/>
                                        </p:tgtEl>
                                        <p:attrNameLst>
                                          <p:attrName>ppt_x</p:attrName>
                                        </p:attrNameLst>
                                      </p:cBhvr>
                                      <p:tavLst>
                                        <p:tav tm="0">
                                          <p:val>
                                            <p:strVal val="ppt_x"/>
                                          </p:val>
                                        </p:tav>
                                        <p:tav tm="100000">
                                          <p:val>
                                            <p:strVal val="ppt_x"/>
                                          </p:val>
                                        </p:tav>
                                      </p:tavLst>
                                    </p:anim>
                                    <p:anim calcmode="lin" valueType="num">
                                      <p:cBhvr additive="base">
                                        <p:cTn id="145" dur="2000"/>
                                        <p:tgtEl>
                                          <p:spTgt spid="8"/>
                                        </p:tgtEl>
                                        <p:attrNameLst>
                                          <p:attrName>ppt_y</p:attrName>
                                        </p:attrNameLst>
                                      </p:cBhvr>
                                      <p:tavLst>
                                        <p:tav tm="0">
                                          <p:val>
                                            <p:strVal val="ppt_y"/>
                                          </p:val>
                                        </p:tav>
                                        <p:tav tm="100000">
                                          <p:val>
                                            <p:strVal val="1+ppt_h/2"/>
                                          </p:val>
                                        </p:tav>
                                      </p:tavLst>
                                    </p:anim>
                                    <p:set>
                                      <p:cBhvr>
                                        <p:cTn id="146" dur="1" fill="hold">
                                          <p:stCondLst>
                                            <p:cond delay="1999"/>
                                          </p:stCondLst>
                                        </p:cTn>
                                        <p:tgtEl>
                                          <p:spTgt spid="8"/>
                                        </p:tgtEl>
                                        <p:attrNameLst>
                                          <p:attrName>style.visibility</p:attrName>
                                        </p:attrNameLst>
                                      </p:cBhvr>
                                      <p:to>
                                        <p:strVal val="hidden"/>
                                      </p:to>
                                    </p:set>
                                  </p:childTnLst>
                                </p:cTn>
                              </p:par>
                              <p:par>
                                <p:cTn id="147" presetID="2" presetClass="exit" presetSubtype="4" fill="hold" nodeType="withEffect">
                                  <p:stCondLst>
                                    <p:cond delay="0"/>
                                  </p:stCondLst>
                                  <p:childTnLst>
                                    <p:anim calcmode="lin" valueType="num">
                                      <p:cBhvr additive="base">
                                        <p:cTn id="148" dur="2000"/>
                                        <p:tgtEl>
                                          <p:spTgt spid="9"/>
                                        </p:tgtEl>
                                        <p:attrNameLst>
                                          <p:attrName>ppt_x</p:attrName>
                                        </p:attrNameLst>
                                      </p:cBhvr>
                                      <p:tavLst>
                                        <p:tav tm="0">
                                          <p:val>
                                            <p:strVal val="ppt_x"/>
                                          </p:val>
                                        </p:tav>
                                        <p:tav tm="100000">
                                          <p:val>
                                            <p:strVal val="ppt_x"/>
                                          </p:val>
                                        </p:tav>
                                      </p:tavLst>
                                    </p:anim>
                                    <p:anim calcmode="lin" valueType="num">
                                      <p:cBhvr additive="base">
                                        <p:cTn id="149" dur="2000"/>
                                        <p:tgtEl>
                                          <p:spTgt spid="9"/>
                                        </p:tgtEl>
                                        <p:attrNameLst>
                                          <p:attrName>ppt_y</p:attrName>
                                        </p:attrNameLst>
                                      </p:cBhvr>
                                      <p:tavLst>
                                        <p:tav tm="0">
                                          <p:val>
                                            <p:strVal val="ppt_y"/>
                                          </p:val>
                                        </p:tav>
                                        <p:tav tm="100000">
                                          <p:val>
                                            <p:strVal val="1+ppt_h/2"/>
                                          </p:val>
                                        </p:tav>
                                      </p:tavLst>
                                    </p:anim>
                                    <p:set>
                                      <p:cBhvr>
                                        <p:cTn id="150" dur="1" fill="hold">
                                          <p:stCondLst>
                                            <p:cond delay="1999"/>
                                          </p:stCondLst>
                                        </p:cTn>
                                        <p:tgtEl>
                                          <p:spTgt spid="9"/>
                                        </p:tgtEl>
                                        <p:attrNameLst>
                                          <p:attrName>style.visibility</p:attrName>
                                        </p:attrNameLst>
                                      </p:cBhvr>
                                      <p:to>
                                        <p:strVal val="hidden"/>
                                      </p:to>
                                    </p:set>
                                  </p:childTnLst>
                                </p:cTn>
                              </p:par>
                              <p:par>
                                <p:cTn id="151" presetID="2" presetClass="exit" presetSubtype="4" fill="hold" nodeType="withEffect">
                                  <p:stCondLst>
                                    <p:cond delay="0"/>
                                  </p:stCondLst>
                                  <p:childTnLst>
                                    <p:anim calcmode="lin" valueType="num">
                                      <p:cBhvr additive="base">
                                        <p:cTn id="152" dur="2000"/>
                                        <p:tgtEl>
                                          <p:spTgt spid="10"/>
                                        </p:tgtEl>
                                        <p:attrNameLst>
                                          <p:attrName>ppt_x</p:attrName>
                                        </p:attrNameLst>
                                      </p:cBhvr>
                                      <p:tavLst>
                                        <p:tav tm="0">
                                          <p:val>
                                            <p:strVal val="ppt_x"/>
                                          </p:val>
                                        </p:tav>
                                        <p:tav tm="100000">
                                          <p:val>
                                            <p:strVal val="ppt_x"/>
                                          </p:val>
                                        </p:tav>
                                      </p:tavLst>
                                    </p:anim>
                                    <p:anim calcmode="lin" valueType="num">
                                      <p:cBhvr additive="base">
                                        <p:cTn id="153" dur="2000"/>
                                        <p:tgtEl>
                                          <p:spTgt spid="10"/>
                                        </p:tgtEl>
                                        <p:attrNameLst>
                                          <p:attrName>ppt_y</p:attrName>
                                        </p:attrNameLst>
                                      </p:cBhvr>
                                      <p:tavLst>
                                        <p:tav tm="0">
                                          <p:val>
                                            <p:strVal val="ppt_y"/>
                                          </p:val>
                                        </p:tav>
                                        <p:tav tm="100000">
                                          <p:val>
                                            <p:strVal val="1+ppt_h/2"/>
                                          </p:val>
                                        </p:tav>
                                      </p:tavLst>
                                    </p:anim>
                                    <p:set>
                                      <p:cBhvr>
                                        <p:cTn id="154" dur="1" fill="hold">
                                          <p:stCondLst>
                                            <p:cond delay="1999"/>
                                          </p:stCondLst>
                                        </p:cTn>
                                        <p:tgtEl>
                                          <p:spTgt spid="10"/>
                                        </p:tgtEl>
                                        <p:attrNameLst>
                                          <p:attrName>style.visibility</p:attrName>
                                        </p:attrNameLst>
                                      </p:cBhvr>
                                      <p:to>
                                        <p:strVal val="hidden"/>
                                      </p:to>
                                    </p:set>
                                  </p:childTnLst>
                                </p:cTn>
                              </p:par>
                              <p:par>
                                <p:cTn id="155" presetID="2" presetClass="exit" presetSubtype="4" fill="hold" nodeType="withEffect">
                                  <p:stCondLst>
                                    <p:cond delay="0"/>
                                  </p:stCondLst>
                                  <p:childTnLst>
                                    <p:anim calcmode="lin" valueType="num">
                                      <p:cBhvr additive="base">
                                        <p:cTn id="156" dur="2000"/>
                                        <p:tgtEl>
                                          <p:spTgt spid="11"/>
                                        </p:tgtEl>
                                        <p:attrNameLst>
                                          <p:attrName>ppt_x</p:attrName>
                                        </p:attrNameLst>
                                      </p:cBhvr>
                                      <p:tavLst>
                                        <p:tav tm="0">
                                          <p:val>
                                            <p:strVal val="ppt_x"/>
                                          </p:val>
                                        </p:tav>
                                        <p:tav tm="100000">
                                          <p:val>
                                            <p:strVal val="ppt_x"/>
                                          </p:val>
                                        </p:tav>
                                      </p:tavLst>
                                    </p:anim>
                                    <p:anim calcmode="lin" valueType="num">
                                      <p:cBhvr additive="base">
                                        <p:cTn id="157" dur="2000"/>
                                        <p:tgtEl>
                                          <p:spTgt spid="11"/>
                                        </p:tgtEl>
                                        <p:attrNameLst>
                                          <p:attrName>ppt_y</p:attrName>
                                        </p:attrNameLst>
                                      </p:cBhvr>
                                      <p:tavLst>
                                        <p:tav tm="0">
                                          <p:val>
                                            <p:strVal val="ppt_y"/>
                                          </p:val>
                                        </p:tav>
                                        <p:tav tm="100000">
                                          <p:val>
                                            <p:strVal val="1+ppt_h/2"/>
                                          </p:val>
                                        </p:tav>
                                      </p:tavLst>
                                    </p:anim>
                                    <p:set>
                                      <p:cBhvr>
                                        <p:cTn id="158" dur="1" fill="hold">
                                          <p:stCondLst>
                                            <p:cond delay="1999"/>
                                          </p:stCondLst>
                                        </p:cTn>
                                        <p:tgtEl>
                                          <p:spTgt spid="11"/>
                                        </p:tgtEl>
                                        <p:attrNameLst>
                                          <p:attrName>style.visibility</p:attrName>
                                        </p:attrNameLst>
                                      </p:cBhvr>
                                      <p:to>
                                        <p:strVal val="hidden"/>
                                      </p:to>
                                    </p:set>
                                  </p:childTnLst>
                                </p:cTn>
                              </p:par>
                              <p:par>
                                <p:cTn id="159" presetID="2" presetClass="exit" presetSubtype="4" fill="hold" nodeType="withEffect">
                                  <p:stCondLst>
                                    <p:cond delay="0"/>
                                  </p:stCondLst>
                                  <p:childTnLst>
                                    <p:anim calcmode="lin" valueType="num">
                                      <p:cBhvr additive="base">
                                        <p:cTn id="160" dur="2000"/>
                                        <p:tgtEl>
                                          <p:spTgt spid="12"/>
                                        </p:tgtEl>
                                        <p:attrNameLst>
                                          <p:attrName>ppt_x</p:attrName>
                                        </p:attrNameLst>
                                      </p:cBhvr>
                                      <p:tavLst>
                                        <p:tav tm="0">
                                          <p:val>
                                            <p:strVal val="ppt_x"/>
                                          </p:val>
                                        </p:tav>
                                        <p:tav tm="100000">
                                          <p:val>
                                            <p:strVal val="ppt_x"/>
                                          </p:val>
                                        </p:tav>
                                      </p:tavLst>
                                    </p:anim>
                                    <p:anim calcmode="lin" valueType="num">
                                      <p:cBhvr additive="base">
                                        <p:cTn id="161" dur="2000"/>
                                        <p:tgtEl>
                                          <p:spTgt spid="12"/>
                                        </p:tgtEl>
                                        <p:attrNameLst>
                                          <p:attrName>ppt_y</p:attrName>
                                        </p:attrNameLst>
                                      </p:cBhvr>
                                      <p:tavLst>
                                        <p:tav tm="0">
                                          <p:val>
                                            <p:strVal val="ppt_y"/>
                                          </p:val>
                                        </p:tav>
                                        <p:tav tm="100000">
                                          <p:val>
                                            <p:strVal val="1+ppt_h/2"/>
                                          </p:val>
                                        </p:tav>
                                      </p:tavLst>
                                    </p:anim>
                                    <p:set>
                                      <p:cBhvr>
                                        <p:cTn id="162" dur="1" fill="hold">
                                          <p:stCondLst>
                                            <p:cond delay="1999"/>
                                          </p:stCondLst>
                                        </p:cTn>
                                        <p:tgtEl>
                                          <p:spTgt spid="12"/>
                                        </p:tgtEl>
                                        <p:attrNameLst>
                                          <p:attrName>style.visibility</p:attrName>
                                        </p:attrNameLst>
                                      </p:cBhvr>
                                      <p:to>
                                        <p:strVal val="hidden"/>
                                      </p:to>
                                    </p:set>
                                  </p:childTnLst>
                                </p:cTn>
                              </p:par>
                              <p:par>
                                <p:cTn id="163" presetID="2" presetClass="exit" presetSubtype="4" fill="hold" nodeType="withEffect">
                                  <p:stCondLst>
                                    <p:cond delay="0"/>
                                  </p:stCondLst>
                                  <p:childTnLst>
                                    <p:anim calcmode="lin" valueType="num">
                                      <p:cBhvr additive="base">
                                        <p:cTn id="164" dur="2000"/>
                                        <p:tgtEl>
                                          <p:spTgt spid="13"/>
                                        </p:tgtEl>
                                        <p:attrNameLst>
                                          <p:attrName>ppt_x</p:attrName>
                                        </p:attrNameLst>
                                      </p:cBhvr>
                                      <p:tavLst>
                                        <p:tav tm="0">
                                          <p:val>
                                            <p:strVal val="ppt_x"/>
                                          </p:val>
                                        </p:tav>
                                        <p:tav tm="100000">
                                          <p:val>
                                            <p:strVal val="ppt_x"/>
                                          </p:val>
                                        </p:tav>
                                      </p:tavLst>
                                    </p:anim>
                                    <p:anim calcmode="lin" valueType="num">
                                      <p:cBhvr additive="base">
                                        <p:cTn id="165" dur="2000"/>
                                        <p:tgtEl>
                                          <p:spTgt spid="13"/>
                                        </p:tgtEl>
                                        <p:attrNameLst>
                                          <p:attrName>ppt_y</p:attrName>
                                        </p:attrNameLst>
                                      </p:cBhvr>
                                      <p:tavLst>
                                        <p:tav tm="0">
                                          <p:val>
                                            <p:strVal val="ppt_y"/>
                                          </p:val>
                                        </p:tav>
                                        <p:tav tm="100000">
                                          <p:val>
                                            <p:strVal val="1+ppt_h/2"/>
                                          </p:val>
                                        </p:tav>
                                      </p:tavLst>
                                    </p:anim>
                                    <p:set>
                                      <p:cBhvr>
                                        <p:cTn id="166" dur="1" fill="hold">
                                          <p:stCondLst>
                                            <p:cond delay="1999"/>
                                          </p:stCondLst>
                                        </p:cTn>
                                        <p:tgtEl>
                                          <p:spTgt spid="13"/>
                                        </p:tgtEl>
                                        <p:attrNameLst>
                                          <p:attrName>style.visibility</p:attrName>
                                        </p:attrNameLst>
                                      </p:cBhvr>
                                      <p:to>
                                        <p:strVal val="hidden"/>
                                      </p:to>
                                    </p:set>
                                  </p:childTnLst>
                                </p:cTn>
                              </p:par>
                              <p:par>
                                <p:cTn id="167" presetID="2" presetClass="exit" presetSubtype="4" fill="hold" nodeType="withEffect">
                                  <p:stCondLst>
                                    <p:cond delay="0"/>
                                  </p:stCondLst>
                                  <p:childTnLst>
                                    <p:anim calcmode="lin" valueType="num">
                                      <p:cBhvr additive="base">
                                        <p:cTn id="168" dur="2000"/>
                                        <p:tgtEl>
                                          <p:spTgt spid="14"/>
                                        </p:tgtEl>
                                        <p:attrNameLst>
                                          <p:attrName>ppt_x</p:attrName>
                                        </p:attrNameLst>
                                      </p:cBhvr>
                                      <p:tavLst>
                                        <p:tav tm="0">
                                          <p:val>
                                            <p:strVal val="ppt_x"/>
                                          </p:val>
                                        </p:tav>
                                        <p:tav tm="100000">
                                          <p:val>
                                            <p:strVal val="ppt_x"/>
                                          </p:val>
                                        </p:tav>
                                      </p:tavLst>
                                    </p:anim>
                                    <p:anim calcmode="lin" valueType="num">
                                      <p:cBhvr additive="base">
                                        <p:cTn id="169" dur="2000"/>
                                        <p:tgtEl>
                                          <p:spTgt spid="14"/>
                                        </p:tgtEl>
                                        <p:attrNameLst>
                                          <p:attrName>ppt_y</p:attrName>
                                        </p:attrNameLst>
                                      </p:cBhvr>
                                      <p:tavLst>
                                        <p:tav tm="0">
                                          <p:val>
                                            <p:strVal val="ppt_y"/>
                                          </p:val>
                                        </p:tav>
                                        <p:tav tm="100000">
                                          <p:val>
                                            <p:strVal val="1+ppt_h/2"/>
                                          </p:val>
                                        </p:tav>
                                      </p:tavLst>
                                    </p:anim>
                                    <p:set>
                                      <p:cBhvr>
                                        <p:cTn id="170" dur="1" fill="hold">
                                          <p:stCondLst>
                                            <p:cond delay="1999"/>
                                          </p:stCondLst>
                                        </p:cTn>
                                        <p:tgtEl>
                                          <p:spTgt spid="14"/>
                                        </p:tgtEl>
                                        <p:attrNameLst>
                                          <p:attrName>style.visibility</p:attrName>
                                        </p:attrNameLst>
                                      </p:cBhvr>
                                      <p:to>
                                        <p:strVal val="hidden"/>
                                      </p:to>
                                    </p:set>
                                  </p:childTnLst>
                                </p:cTn>
                              </p:par>
                              <p:par>
                                <p:cTn id="171" presetID="2" presetClass="exit" presetSubtype="4" fill="hold" nodeType="withEffect">
                                  <p:stCondLst>
                                    <p:cond delay="0"/>
                                  </p:stCondLst>
                                  <p:childTnLst>
                                    <p:anim calcmode="lin" valueType="num">
                                      <p:cBhvr additive="base">
                                        <p:cTn id="172" dur="2000"/>
                                        <p:tgtEl>
                                          <p:spTgt spid="15"/>
                                        </p:tgtEl>
                                        <p:attrNameLst>
                                          <p:attrName>ppt_x</p:attrName>
                                        </p:attrNameLst>
                                      </p:cBhvr>
                                      <p:tavLst>
                                        <p:tav tm="0">
                                          <p:val>
                                            <p:strVal val="ppt_x"/>
                                          </p:val>
                                        </p:tav>
                                        <p:tav tm="100000">
                                          <p:val>
                                            <p:strVal val="ppt_x"/>
                                          </p:val>
                                        </p:tav>
                                      </p:tavLst>
                                    </p:anim>
                                    <p:anim calcmode="lin" valueType="num">
                                      <p:cBhvr additive="base">
                                        <p:cTn id="173" dur="2000"/>
                                        <p:tgtEl>
                                          <p:spTgt spid="15"/>
                                        </p:tgtEl>
                                        <p:attrNameLst>
                                          <p:attrName>ppt_y</p:attrName>
                                        </p:attrNameLst>
                                      </p:cBhvr>
                                      <p:tavLst>
                                        <p:tav tm="0">
                                          <p:val>
                                            <p:strVal val="ppt_y"/>
                                          </p:val>
                                        </p:tav>
                                        <p:tav tm="100000">
                                          <p:val>
                                            <p:strVal val="1+ppt_h/2"/>
                                          </p:val>
                                        </p:tav>
                                      </p:tavLst>
                                    </p:anim>
                                    <p:set>
                                      <p:cBhvr>
                                        <p:cTn id="174" dur="1" fill="hold">
                                          <p:stCondLst>
                                            <p:cond delay="1999"/>
                                          </p:stCondLst>
                                        </p:cTn>
                                        <p:tgtEl>
                                          <p:spTgt spid="15"/>
                                        </p:tgtEl>
                                        <p:attrNameLst>
                                          <p:attrName>style.visibility</p:attrName>
                                        </p:attrNameLst>
                                      </p:cBhvr>
                                      <p:to>
                                        <p:strVal val="hidden"/>
                                      </p:to>
                                    </p:set>
                                  </p:childTnLst>
                                </p:cTn>
                              </p:par>
                              <p:par>
                                <p:cTn id="175" presetID="2" presetClass="exit" presetSubtype="4" fill="hold" nodeType="withEffect">
                                  <p:stCondLst>
                                    <p:cond delay="0"/>
                                  </p:stCondLst>
                                  <p:childTnLst>
                                    <p:anim calcmode="lin" valueType="num">
                                      <p:cBhvr additive="base">
                                        <p:cTn id="176" dur="2000"/>
                                        <p:tgtEl>
                                          <p:spTgt spid="16"/>
                                        </p:tgtEl>
                                        <p:attrNameLst>
                                          <p:attrName>ppt_x</p:attrName>
                                        </p:attrNameLst>
                                      </p:cBhvr>
                                      <p:tavLst>
                                        <p:tav tm="0">
                                          <p:val>
                                            <p:strVal val="ppt_x"/>
                                          </p:val>
                                        </p:tav>
                                        <p:tav tm="100000">
                                          <p:val>
                                            <p:strVal val="ppt_x"/>
                                          </p:val>
                                        </p:tav>
                                      </p:tavLst>
                                    </p:anim>
                                    <p:anim calcmode="lin" valueType="num">
                                      <p:cBhvr additive="base">
                                        <p:cTn id="177" dur="2000"/>
                                        <p:tgtEl>
                                          <p:spTgt spid="16"/>
                                        </p:tgtEl>
                                        <p:attrNameLst>
                                          <p:attrName>ppt_y</p:attrName>
                                        </p:attrNameLst>
                                      </p:cBhvr>
                                      <p:tavLst>
                                        <p:tav tm="0">
                                          <p:val>
                                            <p:strVal val="ppt_y"/>
                                          </p:val>
                                        </p:tav>
                                        <p:tav tm="100000">
                                          <p:val>
                                            <p:strVal val="1+ppt_h/2"/>
                                          </p:val>
                                        </p:tav>
                                      </p:tavLst>
                                    </p:anim>
                                    <p:set>
                                      <p:cBhvr>
                                        <p:cTn id="178" dur="1" fill="hold">
                                          <p:stCondLst>
                                            <p:cond delay="1999"/>
                                          </p:stCondLst>
                                        </p:cTn>
                                        <p:tgtEl>
                                          <p:spTgt spid="16"/>
                                        </p:tgtEl>
                                        <p:attrNameLst>
                                          <p:attrName>style.visibility</p:attrName>
                                        </p:attrNameLst>
                                      </p:cBhvr>
                                      <p:to>
                                        <p:strVal val="hidden"/>
                                      </p:to>
                                    </p:set>
                                  </p:childTnLst>
                                </p:cTn>
                              </p:par>
                              <p:par>
                                <p:cTn id="179" presetID="2" presetClass="exit" presetSubtype="4" fill="hold" nodeType="withEffect">
                                  <p:stCondLst>
                                    <p:cond delay="0"/>
                                  </p:stCondLst>
                                  <p:childTnLst>
                                    <p:anim calcmode="lin" valueType="num">
                                      <p:cBhvr additive="base">
                                        <p:cTn id="180" dur="2000"/>
                                        <p:tgtEl>
                                          <p:spTgt spid="17"/>
                                        </p:tgtEl>
                                        <p:attrNameLst>
                                          <p:attrName>ppt_x</p:attrName>
                                        </p:attrNameLst>
                                      </p:cBhvr>
                                      <p:tavLst>
                                        <p:tav tm="0">
                                          <p:val>
                                            <p:strVal val="ppt_x"/>
                                          </p:val>
                                        </p:tav>
                                        <p:tav tm="100000">
                                          <p:val>
                                            <p:strVal val="ppt_x"/>
                                          </p:val>
                                        </p:tav>
                                      </p:tavLst>
                                    </p:anim>
                                    <p:anim calcmode="lin" valueType="num">
                                      <p:cBhvr additive="base">
                                        <p:cTn id="181" dur="2000"/>
                                        <p:tgtEl>
                                          <p:spTgt spid="17"/>
                                        </p:tgtEl>
                                        <p:attrNameLst>
                                          <p:attrName>ppt_y</p:attrName>
                                        </p:attrNameLst>
                                      </p:cBhvr>
                                      <p:tavLst>
                                        <p:tav tm="0">
                                          <p:val>
                                            <p:strVal val="ppt_y"/>
                                          </p:val>
                                        </p:tav>
                                        <p:tav tm="100000">
                                          <p:val>
                                            <p:strVal val="1+ppt_h/2"/>
                                          </p:val>
                                        </p:tav>
                                      </p:tavLst>
                                    </p:anim>
                                    <p:set>
                                      <p:cBhvr>
                                        <p:cTn id="182" dur="1" fill="hold">
                                          <p:stCondLst>
                                            <p:cond delay="1999"/>
                                          </p:stCondLst>
                                        </p:cTn>
                                        <p:tgtEl>
                                          <p:spTgt spid="17"/>
                                        </p:tgtEl>
                                        <p:attrNameLst>
                                          <p:attrName>style.visibility</p:attrName>
                                        </p:attrNameLst>
                                      </p:cBhvr>
                                      <p:to>
                                        <p:strVal val="hidden"/>
                                      </p:to>
                                    </p:set>
                                  </p:childTnLst>
                                </p:cTn>
                              </p:par>
                              <p:par>
                                <p:cTn id="183" presetID="2" presetClass="exit" presetSubtype="4" fill="hold" nodeType="withEffect">
                                  <p:stCondLst>
                                    <p:cond delay="0"/>
                                  </p:stCondLst>
                                  <p:childTnLst>
                                    <p:anim calcmode="lin" valueType="num">
                                      <p:cBhvr additive="base">
                                        <p:cTn id="184" dur="2000"/>
                                        <p:tgtEl>
                                          <p:spTgt spid="18"/>
                                        </p:tgtEl>
                                        <p:attrNameLst>
                                          <p:attrName>ppt_x</p:attrName>
                                        </p:attrNameLst>
                                      </p:cBhvr>
                                      <p:tavLst>
                                        <p:tav tm="0">
                                          <p:val>
                                            <p:strVal val="ppt_x"/>
                                          </p:val>
                                        </p:tav>
                                        <p:tav tm="100000">
                                          <p:val>
                                            <p:strVal val="ppt_x"/>
                                          </p:val>
                                        </p:tav>
                                      </p:tavLst>
                                    </p:anim>
                                    <p:anim calcmode="lin" valueType="num">
                                      <p:cBhvr additive="base">
                                        <p:cTn id="185" dur="2000"/>
                                        <p:tgtEl>
                                          <p:spTgt spid="18"/>
                                        </p:tgtEl>
                                        <p:attrNameLst>
                                          <p:attrName>ppt_y</p:attrName>
                                        </p:attrNameLst>
                                      </p:cBhvr>
                                      <p:tavLst>
                                        <p:tav tm="0">
                                          <p:val>
                                            <p:strVal val="ppt_y"/>
                                          </p:val>
                                        </p:tav>
                                        <p:tav tm="100000">
                                          <p:val>
                                            <p:strVal val="1+ppt_h/2"/>
                                          </p:val>
                                        </p:tav>
                                      </p:tavLst>
                                    </p:anim>
                                    <p:set>
                                      <p:cBhvr>
                                        <p:cTn id="186" dur="1" fill="hold">
                                          <p:stCondLst>
                                            <p:cond delay="1999"/>
                                          </p:stCondLst>
                                        </p:cTn>
                                        <p:tgtEl>
                                          <p:spTgt spid="18"/>
                                        </p:tgtEl>
                                        <p:attrNameLst>
                                          <p:attrName>style.visibility</p:attrName>
                                        </p:attrNameLst>
                                      </p:cBhvr>
                                      <p:to>
                                        <p:strVal val="hidden"/>
                                      </p:to>
                                    </p:set>
                                  </p:childTnLst>
                                </p:cTn>
                              </p:par>
                              <p:par>
                                <p:cTn id="187" presetID="2" presetClass="exit" presetSubtype="4" fill="hold" nodeType="withEffect">
                                  <p:stCondLst>
                                    <p:cond delay="0"/>
                                  </p:stCondLst>
                                  <p:childTnLst>
                                    <p:anim calcmode="lin" valueType="num">
                                      <p:cBhvr additive="base">
                                        <p:cTn id="188" dur="2000"/>
                                        <p:tgtEl>
                                          <p:spTgt spid="19"/>
                                        </p:tgtEl>
                                        <p:attrNameLst>
                                          <p:attrName>ppt_x</p:attrName>
                                        </p:attrNameLst>
                                      </p:cBhvr>
                                      <p:tavLst>
                                        <p:tav tm="0">
                                          <p:val>
                                            <p:strVal val="ppt_x"/>
                                          </p:val>
                                        </p:tav>
                                        <p:tav tm="100000">
                                          <p:val>
                                            <p:strVal val="ppt_x"/>
                                          </p:val>
                                        </p:tav>
                                      </p:tavLst>
                                    </p:anim>
                                    <p:anim calcmode="lin" valueType="num">
                                      <p:cBhvr additive="base">
                                        <p:cTn id="189" dur="2000"/>
                                        <p:tgtEl>
                                          <p:spTgt spid="19"/>
                                        </p:tgtEl>
                                        <p:attrNameLst>
                                          <p:attrName>ppt_y</p:attrName>
                                        </p:attrNameLst>
                                      </p:cBhvr>
                                      <p:tavLst>
                                        <p:tav tm="0">
                                          <p:val>
                                            <p:strVal val="ppt_y"/>
                                          </p:val>
                                        </p:tav>
                                        <p:tav tm="100000">
                                          <p:val>
                                            <p:strVal val="1+ppt_h/2"/>
                                          </p:val>
                                        </p:tav>
                                      </p:tavLst>
                                    </p:anim>
                                    <p:set>
                                      <p:cBhvr>
                                        <p:cTn id="190" dur="1" fill="hold">
                                          <p:stCondLst>
                                            <p:cond delay="1999"/>
                                          </p:stCondLst>
                                        </p:cTn>
                                        <p:tgtEl>
                                          <p:spTgt spid="19"/>
                                        </p:tgtEl>
                                        <p:attrNameLst>
                                          <p:attrName>style.visibility</p:attrName>
                                        </p:attrNameLst>
                                      </p:cBhvr>
                                      <p:to>
                                        <p:strVal val="hidden"/>
                                      </p:to>
                                    </p:set>
                                  </p:childTnLst>
                                </p:cTn>
                              </p:par>
                              <p:par>
                                <p:cTn id="191" presetID="2" presetClass="exit" presetSubtype="4" fill="hold" nodeType="withEffect">
                                  <p:stCondLst>
                                    <p:cond delay="0"/>
                                  </p:stCondLst>
                                  <p:childTnLst>
                                    <p:anim calcmode="lin" valueType="num">
                                      <p:cBhvr additive="base">
                                        <p:cTn id="192" dur="2000"/>
                                        <p:tgtEl>
                                          <p:spTgt spid="20"/>
                                        </p:tgtEl>
                                        <p:attrNameLst>
                                          <p:attrName>ppt_x</p:attrName>
                                        </p:attrNameLst>
                                      </p:cBhvr>
                                      <p:tavLst>
                                        <p:tav tm="0">
                                          <p:val>
                                            <p:strVal val="ppt_x"/>
                                          </p:val>
                                        </p:tav>
                                        <p:tav tm="100000">
                                          <p:val>
                                            <p:strVal val="ppt_x"/>
                                          </p:val>
                                        </p:tav>
                                      </p:tavLst>
                                    </p:anim>
                                    <p:anim calcmode="lin" valueType="num">
                                      <p:cBhvr additive="base">
                                        <p:cTn id="193" dur="2000"/>
                                        <p:tgtEl>
                                          <p:spTgt spid="20"/>
                                        </p:tgtEl>
                                        <p:attrNameLst>
                                          <p:attrName>ppt_y</p:attrName>
                                        </p:attrNameLst>
                                      </p:cBhvr>
                                      <p:tavLst>
                                        <p:tav tm="0">
                                          <p:val>
                                            <p:strVal val="ppt_y"/>
                                          </p:val>
                                        </p:tav>
                                        <p:tav tm="100000">
                                          <p:val>
                                            <p:strVal val="1+ppt_h/2"/>
                                          </p:val>
                                        </p:tav>
                                      </p:tavLst>
                                    </p:anim>
                                    <p:set>
                                      <p:cBhvr>
                                        <p:cTn id="194" dur="1" fill="hold">
                                          <p:stCondLst>
                                            <p:cond delay="1999"/>
                                          </p:stCondLst>
                                        </p:cTn>
                                        <p:tgtEl>
                                          <p:spTgt spid="20"/>
                                        </p:tgtEl>
                                        <p:attrNameLst>
                                          <p:attrName>style.visibility</p:attrName>
                                        </p:attrNameLst>
                                      </p:cBhvr>
                                      <p:to>
                                        <p:strVal val="hidden"/>
                                      </p:to>
                                    </p:set>
                                  </p:childTnLst>
                                </p:cTn>
                              </p:par>
                              <p:par>
                                <p:cTn id="195" presetID="2" presetClass="exit" presetSubtype="4" fill="hold" nodeType="withEffect">
                                  <p:stCondLst>
                                    <p:cond delay="0"/>
                                  </p:stCondLst>
                                  <p:childTnLst>
                                    <p:anim calcmode="lin" valueType="num">
                                      <p:cBhvr additive="base">
                                        <p:cTn id="196" dur="2000"/>
                                        <p:tgtEl>
                                          <p:spTgt spid="21"/>
                                        </p:tgtEl>
                                        <p:attrNameLst>
                                          <p:attrName>ppt_x</p:attrName>
                                        </p:attrNameLst>
                                      </p:cBhvr>
                                      <p:tavLst>
                                        <p:tav tm="0">
                                          <p:val>
                                            <p:strVal val="ppt_x"/>
                                          </p:val>
                                        </p:tav>
                                        <p:tav tm="100000">
                                          <p:val>
                                            <p:strVal val="ppt_x"/>
                                          </p:val>
                                        </p:tav>
                                      </p:tavLst>
                                    </p:anim>
                                    <p:anim calcmode="lin" valueType="num">
                                      <p:cBhvr additive="base">
                                        <p:cTn id="197" dur="2000"/>
                                        <p:tgtEl>
                                          <p:spTgt spid="21"/>
                                        </p:tgtEl>
                                        <p:attrNameLst>
                                          <p:attrName>ppt_y</p:attrName>
                                        </p:attrNameLst>
                                      </p:cBhvr>
                                      <p:tavLst>
                                        <p:tav tm="0">
                                          <p:val>
                                            <p:strVal val="ppt_y"/>
                                          </p:val>
                                        </p:tav>
                                        <p:tav tm="100000">
                                          <p:val>
                                            <p:strVal val="1+ppt_h/2"/>
                                          </p:val>
                                        </p:tav>
                                      </p:tavLst>
                                    </p:anim>
                                    <p:set>
                                      <p:cBhvr>
                                        <p:cTn id="198" dur="1" fill="hold">
                                          <p:stCondLst>
                                            <p:cond delay="1999"/>
                                          </p:stCondLst>
                                        </p:cTn>
                                        <p:tgtEl>
                                          <p:spTgt spid="21"/>
                                        </p:tgtEl>
                                        <p:attrNameLst>
                                          <p:attrName>style.visibility</p:attrName>
                                        </p:attrNameLst>
                                      </p:cBhvr>
                                      <p:to>
                                        <p:strVal val="hidden"/>
                                      </p:to>
                                    </p:set>
                                  </p:childTnLst>
                                </p:cTn>
                              </p:par>
                              <p:par>
                                <p:cTn id="199" presetID="2" presetClass="exit" presetSubtype="4" fill="hold" nodeType="withEffect">
                                  <p:stCondLst>
                                    <p:cond delay="0"/>
                                  </p:stCondLst>
                                  <p:childTnLst>
                                    <p:anim calcmode="lin" valueType="num">
                                      <p:cBhvr additive="base">
                                        <p:cTn id="200" dur="2000"/>
                                        <p:tgtEl>
                                          <p:spTgt spid="22"/>
                                        </p:tgtEl>
                                        <p:attrNameLst>
                                          <p:attrName>ppt_x</p:attrName>
                                        </p:attrNameLst>
                                      </p:cBhvr>
                                      <p:tavLst>
                                        <p:tav tm="0">
                                          <p:val>
                                            <p:strVal val="ppt_x"/>
                                          </p:val>
                                        </p:tav>
                                        <p:tav tm="100000">
                                          <p:val>
                                            <p:strVal val="ppt_x"/>
                                          </p:val>
                                        </p:tav>
                                      </p:tavLst>
                                    </p:anim>
                                    <p:anim calcmode="lin" valueType="num">
                                      <p:cBhvr additive="base">
                                        <p:cTn id="201" dur="2000"/>
                                        <p:tgtEl>
                                          <p:spTgt spid="22"/>
                                        </p:tgtEl>
                                        <p:attrNameLst>
                                          <p:attrName>ppt_y</p:attrName>
                                        </p:attrNameLst>
                                      </p:cBhvr>
                                      <p:tavLst>
                                        <p:tav tm="0">
                                          <p:val>
                                            <p:strVal val="ppt_y"/>
                                          </p:val>
                                        </p:tav>
                                        <p:tav tm="100000">
                                          <p:val>
                                            <p:strVal val="1+ppt_h/2"/>
                                          </p:val>
                                        </p:tav>
                                      </p:tavLst>
                                    </p:anim>
                                    <p:set>
                                      <p:cBhvr>
                                        <p:cTn id="202" dur="1" fill="hold">
                                          <p:stCondLst>
                                            <p:cond delay="1999"/>
                                          </p:stCondLst>
                                        </p:cTn>
                                        <p:tgtEl>
                                          <p:spTgt spid="22"/>
                                        </p:tgtEl>
                                        <p:attrNameLst>
                                          <p:attrName>style.visibility</p:attrName>
                                        </p:attrNameLst>
                                      </p:cBhvr>
                                      <p:to>
                                        <p:strVal val="hidden"/>
                                      </p:to>
                                    </p:set>
                                  </p:childTnLst>
                                </p:cTn>
                              </p:par>
                              <p:par>
                                <p:cTn id="203" presetID="2" presetClass="exit" presetSubtype="4" fill="hold" nodeType="withEffect">
                                  <p:stCondLst>
                                    <p:cond delay="0"/>
                                  </p:stCondLst>
                                  <p:childTnLst>
                                    <p:anim calcmode="lin" valueType="num">
                                      <p:cBhvr additive="base">
                                        <p:cTn id="204" dur="2000"/>
                                        <p:tgtEl>
                                          <p:spTgt spid="23"/>
                                        </p:tgtEl>
                                        <p:attrNameLst>
                                          <p:attrName>ppt_x</p:attrName>
                                        </p:attrNameLst>
                                      </p:cBhvr>
                                      <p:tavLst>
                                        <p:tav tm="0">
                                          <p:val>
                                            <p:strVal val="ppt_x"/>
                                          </p:val>
                                        </p:tav>
                                        <p:tav tm="100000">
                                          <p:val>
                                            <p:strVal val="ppt_x"/>
                                          </p:val>
                                        </p:tav>
                                      </p:tavLst>
                                    </p:anim>
                                    <p:anim calcmode="lin" valueType="num">
                                      <p:cBhvr additive="base">
                                        <p:cTn id="205" dur="2000"/>
                                        <p:tgtEl>
                                          <p:spTgt spid="23"/>
                                        </p:tgtEl>
                                        <p:attrNameLst>
                                          <p:attrName>ppt_y</p:attrName>
                                        </p:attrNameLst>
                                      </p:cBhvr>
                                      <p:tavLst>
                                        <p:tav tm="0">
                                          <p:val>
                                            <p:strVal val="ppt_y"/>
                                          </p:val>
                                        </p:tav>
                                        <p:tav tm="100000">
                                          <p:val>
                                            <p:strVal val="1+ppt_h/2"/>
                                          </p:val>
                                        </p:tav>
                                      </p:tavLst>
                                    </p:anim>
                                    <p:set>
                                      <p:cBhvr>
                                        <p:cTn id="206" dur="1" fill="hold">
                                          <p:stCondLst>
                                            <p:cond delay="1999"/>
                                          </p:stCondLst>
                                        </p:cTn>
                                        <p:tgtEl>
                                          <p:spTgt spid="23"/>
                                        </p:tgtEl>
                                        <p:attrNameLst>
                                          <p:attrName>style.visibility</p:attrName>
                                        </p:attrNameLst>
                                      </p:cBhvr>
                                      <p:to>
                                        <p:strVal val="hidden"/>
                                      </p:to>
                                    </p:set>
                                  </p:childTnLst>
                                </p:cTn>
                              </p:par>
                              <p:par>
                                <p:cTn id="207" presetID="17" presetClass="entr" presetSubtype="1" fill="hold" nodeType="withEffect">
                                  <p:stCondLst>
                                    <p:cond delay="0"/>
                                  </p:stCondLst>
                                  <p:childTnLst>
                                    <p:set>
                                      <p:cBhvr>
                                        <p:cTn id="208" dur="1" fill="hold">
                                          <p:stCondLst>
                                            <p:cond delay="0"/>
                                          </p:stCondLst>
                                        </p:cTn>
                                        <p:tgtEl>
                                          <p:spTgt spid="2"/>
                                        </p:tgtEl>
                                        <p:attrNameLst>
                                          <p:attrName>style.visibility</p:attrName>
                                        </p:attrNameLst>
                                      </p:cBhvr>
                                      <p:to>
                                        <p:strVal val="visible"/>
                                      </p:to>
                                    </p:set>
                                    <p:anim calcmode="lin" valueType="num">
                                      <p:cBhvr>
                                        <p:cTn id="209" dur="2000" fill="hold"/>
                                        <p:tgtEl>
                                          <p:spTgt spid="2"/>
                                        </p:tgtEl>
                                        <p:attrNameLst>
                                          <p:attrName>ppt_x</p:attrName>
                                        </p:attrNameLst>
                                      </p:cBhvr>
                                      <p:tavLst>
                                        <p:tav tm="0">
                                          <p:val>
                                            <p:strVal val="#ppt_x"/>
                                          </p:val>
                                        </p:tav>
                                        <p:tav tm="100000">
                                          <p:val>
                                            <p:strVal val="#ppt_x"/>
                                          </p:val>
                                        </p:tav>
                                      </p:tavLst>
                                    </p:anim>
                                    <p:anim calcmode="lin" valueType="num">
                                      <p:cBhvr>
                                        <p:cTn id="210" dur="2000" fill="hold"/>
                                        <p:tgtEl>
                                          <p:spTgt spid="2"/>
                                        </p:tgtEl>
                                        <p:attrNameLst>
                                          <p:attrName>ppt_y</p:attrName>
                                        </p:attrNameLst>
                                      </p:cBhvr>
                                      <p:tavLst>
                                        <p:tav tm="0">
                                          <p:val>
                                            <p:strVal val="#ppt_y-#ppt_h/2"/>
                                          </p:val>
                                        </p:tav>
                                        <p:tav tm="100000">
                                          <p:val>
                                            <p:strVal val="#ppt_y"/>
                                          </p:val>
                                        </p:tav>
                                      </p:tavLst>
                                    </p:anim>
                                    <p:anim calcmode="lin" valueType="num">
                                      <p:cBhvr>
                                        <p:cTn id="211" dur="2000" fill="hold"/>
                                        <p:tgtEl>
                                          <p:spTgt spid="2"/>
                                        </p:tgtEl>
                                        <p:attrNameLst>
                                          <p:attrName>ppt_w</p:attrName>
                                        </p:attrNameLst>
                                      </p:cBhvr>
                                      <p:tavLst>
                                        <p:tav tm="0">
                                          <p:val>
                                            <p:strVal val="#ppt_w"/>
                                          </p:val>
                                        </p:tav>
                                        <p:tav tm="100000">
                                          <p:val>
                                            <p:strVal val="#ppt_w"/>
                                          </p:val>
                                        </p:tav>
                                      </p:tavLst>
                                    </p:anim>
                                    <p:anim calcmode="lin" valueType="num">
                                      <p:cBhvr>
                                        <p:cTn id="212"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8E2200"/>
            </a:gs>
            <a:gs pos="30000">
              <a:srgbClr val="D49E6C"/>
            </a:gs>
            <a:gs pos="70000">
              <a:srgbClr val="A65528"/>
            </a:gs>
            <a:gs pos="100000">
              <a:srgbClr val="663012"/>
            </a:gs>
          </a:gsLst>
          <a:lin ang="16200000" scaled="0"/>
          <a:tileRect/>
        </a:gradFill>
        <a:effectLst/>
      </p:bgPr>
    </p:bg>
    <p:spTree>
      <p:nvGrpSpPr>
        <p:cNvPr id="1" name=""/>
        <p:cNvGrpSpPr/>
        <p:nvPr/>
      </p:nvGrpSpPr>
      <p:grpSpPr>
        <a:xfrm>
          <a:off x="0" y="0"/>
          <a:ext cx="0" cy="0"/>
          <a:chOff x="0" y="0"/>
          <a:chExt cx="0" cy="0"/>
        </a:xfrm>
      </p:grpSpPr>
      <p:pic>
        <p:nvPicPr>
          <p:cNvPr id="2" name="1 Imagen" descr="stock-photo-668343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2357422" y="0"/>
            <a:ext cx="2238364" cy="1678773"/>
          </a:xfrm>
          <a:prstGeom prst="rect">
            <a:avLst/>
          </a:prstGeom>
        </p:spPr>
      </p:pic>
      <p:pic>
        <p:nvPicPr>
          <p:cNvPr id="4" name="3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0"/>
            <a:ext cx="2286016" cy="1678773"/>
          </a:xfrm>
          <a:prstGeom prst="rect">
            <a:avLst/>
          </a:prstGeom>
        </p:spPr>
      </p:pic>
      <p:pic>
        <p:nvPicPr>
          <p:cNvPr id="5" name="4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2357422" y="928676"/>
            <a:ext cx="2238364" cy="1678773"/>
          </a:xfrm>
          <a:prstGeom prst="rect">
            <a:avLst/>
          </a:prstGeom>
        </p:spPr>
      </p:pic>
      <p:pic>
        <p:nvPicPr>
          <p:cNvPr id="6" name="5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928676"/>
            <a:ext cx="2286016" cy="1678773"/>
          </a:xfrm>
          <a:prstGeom prst="rect">
            <a:avLst/>
          </a:prstGeom>
        </p:spPr>
      </p:pic>
      <p:pic>
        <p:nvPicPr>
          <p:cNvPr id="7" name="6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2357422" y="1785950"/>
            <a:ext cx="2238364" cy="1678773"/>
          </a:xfrm>
          <a:prstGeom prst="rect">
            <a:avLst/>
          </a:prstGeom>
        </p:spPr>
      </p:pic>
      <p:pic>
        <p:nvPicPr>
          <p:cNvPr id="8" name="7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1785950"/>
            <a:ext cx="2286016" cy="1678773"/>
          </a:xfrm>
          <a:prstGeom prst="rect">
            <a:avLst/>
          </a:prstGeom>
        </p:spPr>
      </p:pic>
      <p:pic>
        <p:nvPicPr>
          <p:cNvPr id="9" name="8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2357422" y="2714626"/>
            <a:ext cx="2238364" cy="1678773"/>
          </a:xfrm>
          <a:prstGeom prst="rect">
            <a:avLst/>
          </a:prstGeom>
        </p:spPr>
      </p:pic>
      <p:pic>
        <p:nvPicPr>
          <p:cNvPr id="10" name="9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2714626"/>
            <a:ext cx="2286016" cy="1678773"/>
          </a:xfrm>
          <a:prstGeom prst="rect">
            <a:avLst/>
          </a:prstGeom>
        </p:spPr>
      </p:pic>
      <p:pic>
        <p:nvPicPr>
          <p:cNvPr id="11" name="10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3464727"/>
            <a:ext cx="2238364" cy="1678773"/>
          </a:xfrm>
          <a:prstGeom prst="rect">
            <a:avLst/>
          </a:prstGeom>
        </p:spPr>
      </p:pic>
      <p:pic>
        <p:nvPicPr>
          <p:cNvPr id="12" name="11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643438" y="3464727"/>
            <a:ext cx="2286016" cy="1678773"/>
          </a:xfrm>
          <a:prstGeom prst="rect">
            <a:avLst/>
          </a:prstGeom>
        </p:spPr>
      </p:pic>
      <p:sp>
        <p:nvSpPr>
          <p:cNvPr id="13" name="12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1"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1"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8" presetClass="emph" presetSubtype="0"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fill="hold"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4"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ppt_x"/>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4"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ppt_x"/>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4" fill="hold"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ppt_x"/>
                                          </p:val>
                                        </p:tav>
                                      </p:tavLst>
                                    </p:anim>
                                    <p:anim calcmode="lin" valueType="num">
                                      <p:cBhvr additive="base">
                                        <p:cTn id="78" dur="2000"/>
                                        <p:tgtEl>
                                          <p:spTgt spid="5"/>
                                        </p:tgtEl>
                                        <p:attrNameLst>
                                          <p:attrName>ppt_y</p:attrName>
                                        </p:attrNameLst>
                                      </p:cBhvr>
                                      <p:tavLst>
                                        <p:tav tm="0">
                                          <p:val>
                                            <p:strVal val="ppt_y"/>
                                          </p:val>
                                        </p:tav>
                                        <p:tav tm="100000">
                                          <p:val>
                                            <p:strVal val="1+ppt_h/2"/>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4" fill="hold"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ppt_x"/>
                                          </p:val>
                                        </p:tav>
                                      </p:tavLst>
                                    </p:anim>
                                    <p:anim calcmode="lin" valueType="num">
                                      <p:cBhvr additive="base">
                                        <p:cTn id="82" dur="2000"/>
                                        <p:tgtEl>
                                          <p:spTgt spid="6"/>
                                        </p:tgtEl>
                                        <p:attrNameLst>
                                          <p:attrName>ppt_y</p:attrName>
                                        </p:attrNameLst>
                                      </p:cBhvr>
                                      <p:tavLst>
                                        <p:tav tm="0">
                                          <p:val>
                                            <p:strVal val="ppt_y"/>
                                          </p:val>
                                        </p:tav>
                                        <p:tav tm="100000">
                                          <p:val>
                                            <p:strVal val="1+ppt_h/2"/>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ppt_x"/>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ppt_x"/>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ppt_x"/>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ppt_x"/>
                                          </p:val>
                                        </p:tav>
                                      </p:tavLst>
                                    </p:anim>
                                    <p:anim calcmode="lin" valueType="num">
                                      <p:cBhvr additive="base">
                                        <p:cTn id="98" dur="2000"/>
                                        <p:tgtEl>
                                          <p:spTgt spid="10"/>
                                        </p:tgtEl>
                                        <p:attrNameLst>
                                          <p:attrName>ppt_y</p:attrName>
                                        </p:attrNameLst>
                                      </p:cBhvr>
                                      <p:tavLst>
                                        <p:tav tm="0">
                                          <p:val>
                                            <p:strVal val="ppt_y"/>
                                          </p:val>
                                        </p:tav>
                                        <p:tav tm="100000">
                                          <p:val>
                                            <p:strVal val="1+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ppt_x"/>
                                          </p:val>
                                        </p:tav>
                                      </p:tavLst>
                                    </p:anim>
                                    <p:anim calcmode="lin" valueType="num">
                                      <p:cBhvr additive="base">
                                        <p:cTn id="102" dur="2000"/>
                                        <p:tgtEl>
                                          <p:spTgt spid="11"/>
                                        </p:tgtEl>
                                        <p:attrNameLst>
                                          <p:attrName>ppt_y</p:attrName>
                                        </p:attrNameLst>
                                      </p:cBhvr>
                                      <p:tavLst>
                                        <p:tav tm="0">
                                          <p:val>
                                            <p:strVal val="ppt_y"/>
                                          </p:val>
                                        </p:tav>
                                        <p:tav tm="100000">
                                          <p:val>
                                            <p:strVal val="1+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ppt_x"/>
                                          </p:val>
                                        </p:tav>
                                      </p:tavLst>
                                    </p:anim>
                                    <p:anim calcmode="lin" valueType="num">
                                      <p:cBhvr additive="base">
                                        <p:cTn id="106" dur="2000"/>
                                        <p:tgtEl>
                                          <p:spTgt spid="12"/>
                                        </p:tgtEl>
                                        <p:attrNameLst>
                                          <p:attrName>ppt_y</p:attrName>
                                        </p:attrNameLst>
                                      </p:cBhvr>
                                      <p:tavLst>
                                        <p:tav tm="0">
                                          <p:val>
                                            <p:strVal val="ppt_y"/>
                                          </p:val>
                                        </p:tav>
                                        <p:tav tm="100000">
                                          <p:val>
                                            <p:strVal val="1+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fill="hold"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8"/>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0"/>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12"/>
                                        </p:tgtEl>
                                        <p:attrNameLst>
                                          <p:attrName>r</p:attrName>
                                        </p:attrNameLst>
                                      </p:cBhvr>
                                    </p:animRot>
                                  </p:childTnLst>
                                </p:cTn>
                              </p:par>
                              <p:par>
                                <p:cTn id="118" presetID="8" presetClass="emph" presetSubtype="0" fill="hold"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11"/>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3A1D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autumn-leaves-clipart-transparent-background-6.png"/>
          <p:cNvPicPr>
            <a:picLocks noChangeAspect="1"/>
          </p:cNvPicPr>
          <p:nvPr/>
        </p:nvPicPr>
        <p:blipFill>
          <a:blip r:embed="rId2"/>
          <a:stretch>
            <a:fillRect/>
          </a:stretch>
        </p:blipFill>
        <p:spPr>
          <a:xfrm>
            <a:off x="214282" y="214296"/>
            <a:ext cx="8715436" cy="4714908"/>
          </a:xfrm>
          <a:prstGeom prst="rect">
            <a:avLst/>
          </a:prstGeom>
        </p:spPr>
      </p:pic>
      <p:sp>
        <p:nvSpPr>
          <p:cNvPr id="3" name="2 Marco"/>
          <p:cNvSpPr/>
          <p:nvPr/>
        </p:nvSpPr>
        <p:spPr>
          <a:xfrm>
            <a:off x="0" y="0"/>
            <a:ext cx="9144000" cy="5143500"/>
          </a:xfrm>
          <a:prstGeom prst="frame">
            <a:avLst>
              <a:gd name="adj1" fmla="val 2647"/>
            </a:avLst>
          </a:prstGeom>
          <a:blipFill dpi="0" rotWithShape="1">
            <a:blip r:embed="rId3">
              <a:duotone>
                <a:schemeClr val="accent6">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4000496" y="714362"/>
            <a:ext cx="4929222" cy="1415772"/>
          </a:xfrm>
          <a:prstGeom prst="rect">
            <a:avLst/>
          </a:prstGeom>
          <a:noFill/>
        </p:spPr>
        <p:txBody>
          <a:bodyPr wrap="square" rtlCol="0">
            <a:spAutoFit/>
          </a:bodyPr>
          <a:lstStyle/>
          <a:p>
            <a:pPr algn="ctr"/>
            <a:r>
              <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A mí nunca me ha parecido el otoño una estación triste. Las hojas secas y los días cada vez más cortos nunca me han hecho pensar en algo que se acaba, sino más bien en una espera de porvenir.</a:t>
            </a:r>
            <a:br>
              <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br>
            <a:endPar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a:p>
            <a:r>
              <a:rPr lang="es-PE" sz="1400"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(Patrick </a:t>
            </a:r>
            <a:r>
              <a:rPr lang="es-PE" sz="1400" dirty="0" err="1"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Modiano</a:t>
            </a:r>
            <a:r>
              <a:rPr lang="es-PE" sz="1400"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a:t>
            </a:r>
            <a:endParaRPr lang="es-PE" sz="1400" dirty="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p:txBody>
      </p:sp>
      <p:pic>
        <p:nvPicPr>
          <p:cNvPr id="5" name="4 Imagen" descr="d66d006452_69985094_u.gif"/>
          <p:cNvPicPr>
            <a:picLocks noChangeAspect="1"/>
          </p:cNvPicPr>
          <p:nvPr/>
        </p:nvPicPr>
        <p:blipFill>
          <a:blip r:embed="rId4"/>
          <a:stretch>
            <a:fillRect/>
          </a:stretch>
        </p:blipFill>
        <p:spPr>
          <a:xfrm>
            <a:off x="5984003" y="1357304"/>
            <a:ext cx="3159997" cy="2428892"/>
          </a:xfrm>
          <a:prstGeom prst="rect">
            <a:avLst/>
          </a:prstGeom>
        </p:spPr>
      </p:pic>
      <p:pic>
        <p:nvPicPr>
          <p:cNvPr id="6" name="5 Imagen" descr="b251d750.gif"/>
          <p:cNvPicPr>
            <a:picLocks noChangeAspect="1"/>
          </p:cNvPicPr>
          <p:nvPr/>
        </p:nvPicPr>
        <p:blipFill>
          <a:blip r:embed="rId5"/>
          <a:stretch>
            <a:fillRect/>
          </a:stretch>
        </p:blipFill>
        <p:spPr>
          <a:xfrm>
            <a:off x="785786" y="214296"/>
            <a:ext cx="3810000" cy="3810000"/>
          </a:xfrm>
          <a:prstGeom prst="rect">
            <a:avLst/>
          </a:prstGeom>
        </p:spPr>
      </p:pic>
      <p:sp>
        <p:nvSpPr>
          <p:cNvPr id="7" name="6 Rectángulo"/>
          <p:cNvSpPr/>
          <p:nvPr/>
        </p:nvSpPr>
        <p:spPr>
          <a:xfrm>
            <a:off x="-500098" y="-214332"/>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61B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689006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4.png"/>
          <p:cNvPicPr>
            <a:picLocks noChangeAspect="1"/>
          </p:cNvPicPr>
          <p:nvPr/>
        </p:nvPicPr>
        <p:blipFill>
          <a:blip r:embed="rId3">
            <a:duotone>
              <a:schemeClr val="accent6">
                <a:shade val="45000"/>
                <a:satMod val="135000"/>
              </a:schemeClr>
              <a:prstClr val="white"/>
            </a:duotone>
            <a:lum/>
          </a:blip>
          <a:stretch>
            <a:fillRect/>
          </a:stretch>
        </p:blipFill>
        <p:spPr>
          <a:xfrm>
            <a:off x="1500166" y="0"/>
            <a:ext cx="3048000" cy="3071816"/>
          </a:xfrm>
          <a:prstGeom prst="rect">
            <a:avLst/>
          </a:prstGeom>
        </p:spPr>
      </p:pic>
      <p:pic>
        <p:nvPicPr>
          <p:cNvPr id="4" name="3 Imagen" descr="34.png"/>
          <p:cNvPicPr>
            <a:picLocks noChangeAspect="1"/>
          </p:cNvPicPr>
          <p:nvPr/>
        </p:nvPicPr>
        <p:blipFill>
          <a:blip r:embed="rId3">
            <a:duotone>
              <a:schemeClr val="accent6">
                <a:shade val="45000"/>
                <a:satMod val="135000"/>
              </a:schemeClr>
              <a:prstClr val="white"/>
            </a:duotone>
            <a:lum bright="-40000" contrast="20000"/>
          </a:blip>
          <a:stretch>
            <a:fillRect/>
          </a:stretch>
        </p:blipFill>
        <p:spPr>
          <a:xfrm rot="10800000" flipV="1">
            <a:off x="4429124" y="0"/>
            <a:ext cx="3048000" cy="3038519"/>
          </a:xfrm>
          <a:prstGeom prst="rect">
            <a:avLst/>
          </a:prstGeom>
        </p:spPr>
      </p:pic>
      <p:pic>
        <p:nvPicPr>
          <p:cNvPr id="5" name="4 Imagen" descr="34.png"/>
          <p:cNvPicPr>
            <a:picLocks noChangeAspect="1"/>
          </p:cNvPicPr>
          <p:nvPr/>
        </p:nvPicPr>
        <p:blipFill>
          <a:blip r:embed="rId3">
            <a:duotone>
              <a:schemeClr val="accent6">
                <a:shade val="45000"/>
                <a:satMod val="135000"/>
              </a:schemeClr>
              <a:prstClr val="white"/>
            </a:duotone>
            <a:lum bright="-40000" contrast="20000"/>
          </a:blip>
          <a:stretch>
            <a:fillRect/>
          </a:stretch>
        </p:blipFill>
        <p:spPr>
          <a:xfrm rot="16200000">
            <a:off x="1512074" y="2083592"/>
            <a:ext cx="3048000" cy="3071816"/>
          </a:xfrm>
          <a:prstGeom prst="rect">
            <a:avLst/>
          </a:prstGeom>
        </p:spPr>
      </p:pic>
      <p:pic>
        <p:nvPicPr>
          <p:cNvPr id="6" name="5 Imagen" descr="34.png"/>
          <p:cNvPicPr>
            <a:picLocks noChangeAspect="1"/>
          </p:cNvPicPr>
          <p:nvPr/>
        </p:nvPicPr>
        <p:blipFill>
          <a:blip r:embed="rId3">
            <a:duotone>
              <a:schemeClr val="accent6">
                <a:shade val="45000"/>
                <a:satMod val="135000"/>
              </a:schemeClr>
              <a:prstClr val="white"/>
            </a:duotone>
          </a:blip>
          <a:stretch>
            <a:fillRect/>
          </a:stretch>
        </p:blipFill>
        <p:spPr>
          <a:xfrm rot="16200000" flipV="1">
            <a:off x="4352945" y="2100240"/>
            <a:ext cx="3048000" cy="3038519"/>
          </a:xfrm>
          <a:prstGeom prst="rect">
            <a:avLst/>
          </a:prstGeom>
        </p:spPr>
      </p:pic>
      <p:pic>
        <p:nvPicPr>
          <p:cNvPr id="7" name="6 Imagen" descr="34.png"/>
          <p:cNvPicPr>
            <a:picLocks noChangeAspect="1"/>
          </p:cNvPicPr>
          <p:nvPr/>
        </p:nvPicPr>
        <p:blipFill>
          <a:blip r:embed="rId3">
            <a:duotone>
              <a:schemeClr val="accent6">
                <a:shade val="45000"/>
                <a:satMod val="135000"/>
              </a:schemeClr>
              <a:prstClr val="white"/>
            </a:duotone>
            <a:lum bright="-40000" contrast="20000"/>
          </a:blip>
          <a:stretch>
            <a:fillRect/>
          </a:stretch>
        </p:blipFill>
        <p:spPr>
          <a:xfrm>
            <a:off x="1928794" y="500048"/>
            <a:ext cx="3048000" cy="3071816"/>
          </a:xfrm>
          <a:prstGeom prst="rect">
            <a:avLst/>
          </a:prstGeom>
        </p:spPr>
      </p:pic>
      <p:pic>
        <p:nvPicPr>
          <p:cNvPr id="8" name="7 Imagen" descr="34.png"/>
          <p:cNvPicPr>
            <a:picLocks noChangeAspect="1"/>
          </p:cNvPicPr>
          <p:nvPr/>
        </p:nvPicPr>
        <p:blipFill>
          <a:blip r:embed="rId3">
            <a:duotone>
              <a:schemeClr val="accent6">
                <a:shade val="45000"/>
                <a:satMod val="135000"/>
              </a:schemeClr>
              <a:prstClr val="white"/>
            </a:duotone>
            <a:lum contrast="20000"/>
          </a:blip>
          <a:stretch>
            <a:fillRect/>
          </a:stretch>
        </p:blipFill>
        <p:spPr>
          <a:xfrm rot="10800000" flipV="1">
            <a:off x="4214810" y="571486"/>
            <a:ext cx="3048000" cy="3038519"/>
          </a:xfrm>
          <a:prstGeom prst="rect">
            <a:avLst/>
          </a:prstGeom>
        </p:spPr>
      </p:pic>
      <p:pic>
        <p:nvPicPr>
          <p:cNvPr id="9" name="8 Imagen" descr="34.png"/>
          <p:cNvPicPr>
            <a:picLocks noChangeAspect="1"/>
          </p:cNvPicPr>
          <p:nvPr/>
        </p:nvPicPr>
        <p:blipFill>
          <a:blip r:embed="rId3">
            <a:duotone>
              <a:schemeClr val="accent6">
                <a:shade val="45000"/>
                <a:satMod val="135000"/>
              </a:schemeClr>
              <a:prstClr val="white"/>
            </a:duotone>
            <a:lum contrast="20000"/>
          </a:blip>
          <a:stretch>
            <a:fillRect/>
          </a:stretch>
        </p:blipFill>
        <p:spPr>
          <a:xfrm rot="16200000">
            <a:off x="2226454" y="1845462"/>
            <a:ext cx="3048000" cy="3071816"/>
          </a:xfrm>
          <a:prstGeom prst="rect">
            <a:avLst/>
          </a:prstGeom>
        </p:spPr>
      </p:pic>
      <p:pic>
        <p:nvPicPr>
          <p:cNvPr id="10" name="9 Imagen" descr="34.png"/>
          <p:cNvPicPr>
            <a:picLocks noChangeAspect="1"/>
          </p:cNvPicPr>
          <p:nvPr/>
        </p:nvPicPr>
        <p:blipFill>
          <a:blip r:embed="rId3">
            <a:duotone>
              <a:schemeClr val="accent6">
                <a:shade val="45000"/>
                <a:satMod val="135000"/>
              </a:schemeClr>
              <a:prstClr val="white"/>
            </a:duotone>
            <a:lum bright="-40000" contrast="20000"/>
          </a:blip>
          <a:stretch>
            <a:fillRect/>
          </a:stretch>
        </p:blipFill>
        <p:spPr>
          <a:xfrm rot="16200000" flipV="1">
            <a:off x="3995756" y="1862110"/>
            <a:ext cx="3048000" cy="3038519"/>
          </a:xfrm>
          <a:prstGeom prst="rect">
            <a:avLst/>
          </a:prstGeom>
        </p:spPr>
      </p:pic>
      <p:sp>
        <p:nvSpPr>
          <p:cNvPr id="11" name="10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2000" fill="hold"/>
                                        <p:tgtEl>
                                          <p:spTgt spid="4"/>
                                        </p:tgtEl>
                                        <p:attrNameLst>
                                          <p:attrName>ppt_x</p:attrName>
                                        </p:attrNameLst>
                                      </p:cBhvr>
                                      <p:tavLst>
                                        <p:tav tm="0">
                                          <p:val>
                                            <p:strVal val="0-#ppt_w/2"/>
                                          </p:val>
                                        </p:tav>
                                        <p:tav tm="100000">
                                          <p:val>
                                            <p:strVal val="#ppt_x"/>
                                          </p:val>
                                        </p:tav>
                                      </p:tavLst>
                                    </p:anim>
                                    <p:anim calcmode="lin" valueType="num">
                                      <p:cBhvr additive="base">
                                        <p:cTn id="18" dur="2000" fill="hold"/>
                                        <p:tgtEl>
                                          <p:spTgt spid="4"/>
                                        </p:tgtEl>
                                        <p:attrNameLst>
                                          <p:attrName>ppt_y</p:attrName>
                                        </p:attrNameLst>
                                      </p:cBhvr>
                                      <p:tavLst>
                                        <p:tav tm="0">
                                          <p:val>
                                            <p:strVal val="1+#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000" fill="hold"/>
                                        <p:tgtEl>
                                          <p:spTgt spid="5"/>
                                        </p:tgtEl>
                                        <p:attrNameLst>
                                          <p:attrName>ppt_x</p:attrName>
                                        </p:attrNameLst>
                                      </p:cBhvr>
                                      <p:tavLst>
                                        <p:tav tm="0">
                                          <p:val>
                                            <p:strVal val="1+#ppt_w/2"/>
                                          </p:val>
                                        </p:tav>
                                        <p:tav tm="100000">
                                          <p:val>
                                            <p:strVal val="#ppt_x"/>
                                          </p:val>
                                        </p:tav>
                                      </p:tavLst>
                                    </p:anim>
                                    <p:anim calcmode="lin" valueType="num">
                                      <p:cBhvr additive="base">
                                        <p:cTn id="22" dur="2000" fill="hold"/>
                                        <p:tgtEl>
                                          <p:spTgt spid="5"/>
                                        </p:tgtEl>
                                        <p:attrNameLst>
                                          <p:attrName>ppt_y</p:attrName>
                                        </p:attrNameLst>
                                      </p:cBhvr>
                                      <p:tavLst>
                                        <p:tav tm="0">
                                          <p:val>
                                            <p:strVal val="0-#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3" presetClass="entr" presetSubtype="5" fill="hold"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blinds(vertical)">
                                      <p:cBhvr>
                                        <p:cTn id="41" dur="2000"/>
                                        <p:tgtEl>
                                          <p:spTgt spid="3"/>
                                        </p:tgtEl>
                                      </p:cBhvr>
                                    </p:animEffect>
                                  </p:childTnLst>
                                </p:cTn>
                              </p:par>
                              <p:par>
                                <p:cTn id="42" presetID="3" presetClass="entr" presetSubtype="5"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linds(vertical)">
                                      <p:cBhvr>
                                        <p:cTn id="44" dur="2000"/>
                                        <p:tgtEl>
                                          <p:spTgt spid="4"/>
                                        </p:tgtEl>
                                      </p:cBhvr>
                                    </p:animEffect>
                                  </p:childTnLst>
                                </p:cTn>
                              </p:par>
                              <p:par>
                                <p:cTn id="45" presetID="3" presetClass="entr" presetSubtype="5"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blinds(vertical)">
                                      <p:cBhvr>
                                        <p:cTn id="47" dur="2000"/>
                                        <p:tgtEl>
                                          <p:spTgt spid="5"/>
                                        </p:tgtEl>
                                      </p:cBhvr>
                                    </p:animEffect>
                                  </p:childTnLst>
                                </p:cTn>
                              </p:par>
                              <p:par>
                                <p:cTn id="48" presetID="3" presetClass="entr" presetSubtype="5"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blinds(vertical)">
                                      <p:cBhvr>
                                        <p:cTn id="50" dur="2000"/>
                                        <p:tgtEl>
                                          <p:spTgt spid="6"/>
                                        </p:tgtEl>
                                      </p:cBhvr>
                                    </p:animEffect>
                                  </p:childTnLst>
                                </p:cTn>
                              </p:par>
                              <p:par>
                                <p:cTn id="51" presetID="3" presetClass="entr" presetSubtype="5"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blinds(vertical)">
                                      <p:cBhvr>
                                        <p:cTn id="53" dur="2000"/>
                                        <p:tgtEl>
                                          <p:spTgt spid="7"/>
                                        </p:tgtEl>
                                      </p:cBhvr>
                                    </p:animEffect>
                                  </p:childTnLst>
                                </p:cTn>
                              </p:par>
                              <p:par>
                                <p:cTn id="54" presetID="3" presetClass="entr" presetSubtype="5" fill="hold"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blinds(vertical)">
                                      <p:cBhvr>
                                        <p:cTn id="56" dur="2000"/>
                                        <p:tgtEl>
                                          <p:spTgt spid="8"/>
                                        </p:tgtEl>
                                      </p:cBhvr>
                                    </p:animEffect>
                                  </p:childTnLst>
                                </p:cTn>
                              </p:par>
                              <p:par>
                                <p:cTn id="57" presetID="3" presetClass="entr" presetSubtype="5"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blinds(vertical)">
                                      <p:cBhvr>
                                        <p:cTn id="59" dur="2000"/>
                                        <p:tgtEl>
                                          <p:spTgt spid="9"/>
                                        </p:tgtEl>
                                      </p:cBhvr>
                                    </p:animEffect>
                                  </p:childTnLst>
                                </p:cTn>
                              </p:par>
                              <p:par>
                                <p:cTn id="60" presetID="3" presetClass="entr" presetSubtype="5"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blinds(vertical)">
                                      <p:cBhvr>
                                        <p:cTn id="62" dur="2000"/>
                                        <p:tgtEl>
                                          <p:spTgt spid="10"/>
                                        </p:tgtEl>
                                      </p:cBhvr>
                                    </p:animEffect>
                                  </p:childTnLst>
                                </p:cTn>
                              </p:par>
                            </p:childTnLst>
                          </p:cTn>
                        </p:par>
                        <p:par>
                          <p:cTn id="63" fill="hold">
                            <p:stCondLst>
                              <p:cond delay="2000"/>
                            </p:stCondLst>
                            <p:childTnLst>
                              <p:par>
                                <p:cTn id="64" presetID="2" presetClass="exit" presetSubtype="6" fill="hold" nodeType="afterEffect">
                                  <p:stCondLst>
                                    <p:cond delay="0"/>
                                  </p:stCondLst>
                                  <p:childTnLst>
                                    <p:anim calcmode="lin" valueType="num">
                                      <p:cBhvr additive="base">
                                        <p:cTn id="65" dur="2000"/>
                                        <p:tgtEl>
                                          <p:spTgt spid="3"/>
                                        </p:tgtEl>
                                        <p:attrNameLst>
                                          <p:attrName>ppt_x</p:attrName>
                                        </p:attrNameLst>
                                      </p:cBhvr>
                                      <p:tavLst>
                                        <p:tav tm="0">
                                          <p:val>
                                            <p:strVal val="ppt_x"/>
                                          </p:val>
                                        </p:tav>
                                        <p:tav tm="100000">
                                          <p:val>
                                            <p:strVal val="1+ppt_w/2"/>
                                          </p:val>
                                        </p:tav>
                                      </p:tavLst>
                                    </p:anim>
                                    <p:anim calcmode="lin" valueType="num">
                                      <p:cBhvr additive="base">
                                        <p:cTn id="66" dur="2000"/>
                                        <p:tgtEl>
                                          <p:spTgt spid="3"/>
                                        </p:tgtEl>
                                        <p:attrNameLst>
                                          <p:attrName>ppt_y</p:attrName>
                                        </p:attrNameLst>
                                      </p:cBhvr>
                                      <p:tavLst>
                                        <p:tav tm="0">
                                          <p:val>
                                            <p:strVal val="ppt_y"/>
                                          </p:val>
                                        </p:tav>
                                        <p:tav tm="100000">
                                          <p:val>
                                            <p:strVal val="1+ppt_h/2"/>
                                          </p:val>
                                        </p:tav>
                                      </p:tavLst>
                                    </p:anim>
                                    <p:set>
                                      <p:cBhvr>
                                        <p:cTn id="67" dur="1" fill="hold">
                                          <p:stCondLst>
                                            <p:cond delay="1999"/>
                                          </p:stCondLst>
                                        </p:cTn>
                                        <p:tgtEl>
                                          <p:spTgt spid="3"/>
                                        </p:tgtEl>
                                        <p:attrNameLst>
                                          <p:attrName>style.visibility</p:attrName>
                                        </p:attrNameLst>
                                      </p:cBhvr>
                                      <p:to>
                                        <p:strVal val="hidden"/>
                                      </p:to>
                                    </p:set>
                                  </p:childTnLst>
                                </p:cTn>
                              </p:par>
                              <p:par>
                                <p:cTn id="68" presetID="2" presetClass="exit" presetSubtype="6" fill="hold"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1+ppt_w/2"/>
                                          </p:val>
                                        </p:tav>
                                      </p:tavLst>
                                    </p:anim>
                                    <p:anim calcmode="lin" valueType="num">
                                      <p:cBhvr additive="base">
                                        <p:cTn id="70" dur="2000"/>
                                        <p:tgtEl>
                                          <p:spTgt spid="7"/>
                                        </p:tgtEl>
                                        <p:attrNameLst>
                                          <p:attrName>ppt_y</p:attrName>
                                        </p:attrNameLst>
                                      </p:cBhvr>
                                      <p:tavLst>
                                        <p:tav tm="0">
                                          <p:val>
                                            <p:strVal val="ppt_y"/>
                                          </p:val>
                                        </p:tav>
                                        <p:tav tm="100000">
                                          <p:val>
                                            <p:strVal val="1+ppt_h/2"/>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0-ppt_w/2"/>
                                          </p:val>
                                        </p:tav>
                                      </p:tavLst>
                                    </p:anim>
                                    <p:anim calcmode="lin" valueType="num">
                                      <p:cBhvr additive="base">
                                        <p:cTn id="78" dur="2000"/>
                                        <p:tgtEl>
                                          <p:spTgt spid="8"/>
                                        </p:tgtEl>
                                        <p:attrNameLst>
                                          <p:attrName>ppt_y</p:attrName>
                                        </p:attrNameLst>
                                      </p:cBhvr>
                                      <p:tavLst>
                                        <p:tav tm="0">
                                          <p:val>
                                            <p:strVal val="ppt_y"/>
                                          </p:val>
                                        </p:tav>
                                        <p:tav tm="100000">
                                          <p:val>
                                            <p:strVal val="1+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3" fill="hold"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0-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3" fill="hold"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1+ppt_w/2"/>
                                          </p:val>
                                        </p:tav>
                                      </p:tavLst>
                                    </p:anim>
                                    <p:anim calcmode="lin" valueType="num">
                                      <p:cBhvr additive="base">
                                        <p:cTn id="86" dur="2000"/>
                                        <p:tgtEl>
                                          <p:spTgt spid="9"/>
                                        </p:tgtEl>
                                        <p:attrNameLst>
                                          <p:attrName>ppt_y</p:attrName>
                                        </p:attrNameLst>
                                      </p:cBhvr>
                                      <p:tavLst>
                                        <p:tav tm="0">
                                          <p:val>
                                            <p:strVal val="ppt_y"/>
                                          </p:val>
                                        </p:tav>
                                        <p:tav tm="100000">
                                          <p:val>
                                            <p:strVal val="0-ppt_h/2"/>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9" fill="hold"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0-ppt_w/2"/>
                                          </p:val>
                                        </p:tav>
                                      </p:tavLst>
                                    </p:anim>
                                    <p:anim calcmode="lin" valueType="num">
                                      <p:cBhvr additive="base">
                                        <p:cTn id="90" dur="2000"/>
                                        <p:tgtEl>
                                          <p:spTgt spid="6"/>
                                        </p:tgtEl>
                                        <p:attrNameLst>
                                          <p:attrName>ppt_y</p:attrName>
                                        </p:attrNameLst>
                                      </p:cBhvr>
                                      <p:tavLst>
                                        <p:tav tm="0">
                                          <p:val>
                                            <p:strVal val="ppt_y"/>
                                          </p:val>
                                        </p:tav>
                                        <p:tav tm="100000">
                                          <p:val>
                                            <p:strVal val="0-ppt_h/2"/>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9"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0-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16" presetClass="exit" presetSubtype="42" fill="hold" nodeType="withEffect">
                                  <p:stCondLst>
                                    <p:cond delay="0"/>
                                  </p:stCondLst>
                                  <p:childTnLst>
                                    <p:animEffect transition="out" filter="barn(outHorizontal)">
                                      <p:cBhvr>
                                        <p:cTn id="97" dur="2000"/>
                                        <p:tgtEl>
                                          <p:spTgt spid="3"/>
                                        </p:tgtEl>
                                      </p:cBhvr>
                                    </p:animEffect>
                                    <p:set>
                                      <p:cBhvr>
                                        <p:cTn id="98" dur="1" fill="hold">
                                          <p:stCondLst>
                                            <p:cond delay="1999"/>
                                          </p:stCondLst>
                                        </p:cTn>
                                        <p:tgtEl>
                                          <p:spTgt spid="3"/>
                                        </p:tgtEl>
                                        <p:attrNameLst>
                                          <p:attrName>style.visibility</p:attrName>
                                        </p:attrNameLst>
                                      </p:cBhvr>
                                      <p:to>
                                        <p:strVal val="hidden"/>
                                      </p:to>
                                    </p:set>
                                  </p:childTnLst>
                                </p:cTn>
                              </p:par>
                              <p:par>
                                <p:cTn id="99" presetID="16" presetClass="exit" presetSubtype="42" fill="hold" nodeType="withEffect">
                                  <p:stCondLst>
                                    <p:cond delay="0"/>
                                  </p:stCondLst>
                                  <p:childTnLst>
                                    <p:animEffect transition="out" filter="barn(outHorizontal)">
                                      <p:cBhvr>
                                        <p:cTn id="100" dur="2000"/>
                                        <p:tgtEl>
                                          <p:spTgt spid="4"/>
                                        </p:tgtEl>
                                      </p:cBhvr>
                                    </p:animEffect>
                                    <p:set>
                                      <p:cBhvr>
                                        <p:cTn id="101" dur="1" fill="hold">
                                          <p:stCondLst>
                                            <p:cond delay="1999"/>
                                          </p:stCondLst>
                                        </p:cTn>
                                        <p:tgtEl>
                                          <p:spTgt spid="4"/>
                                        </p:tgtEl>
                                        <p:attrNameLst>
                                          <p:attrName>style.visibility</p:attrName>
                                        </p:attrNameLst>
                                      </p:cBhvr>
                                      <p:to>
                                        <p:strVal val="hidden"/>
                                      </p:to>
                                    </p:set>
                                  </p:childTnLst>
                                </p:cTn>
                              </p:par>
                              <p:par>
                                <p:cTn id="102" presetID="16" presetClass="exit" presetSubtype="42" fill="hold" nodeType="withEffect">
                                  <p:stCondLst>
                                    <p:cond delay="0"/>
                                  </p:stCondLst>
                                  <p:childTnLst>
                                    <p:animEffect transition="out" filter="barn(outHorizontal)">
                                      <p:cBhvr>
                                        <p:cTn id="103" dur="2000"/>
                                        <p:tgtEl>
                                          <p:spTgt spid="5"/>
                                        </p:tgtEl>
                                      </p:cBhvr>
                                    </p:animEffect>
                                    <p:set>
                                      <p:cBhvr>
                                        <p:cTn id="104" dur="1" fill="hold">
                                          <p:stCondLst>
                                            <p:cond delay="1999"/>
                                          </p:stCondLst>
                                        </p:cTn>
                                        <p:tgtEl>
                                          <p:spTgt spid="5"/>
                                        </p:tgtEl>
                                        <p:attrNameLst>
                                          <p:attrName>style.visibility</p:attrName>
                                        </p:attrNameLst>
                                      </p:cBhvr>
                                      <p:to>
                                        <p:strVal val="hidden"/>
                                      </p:to>
                                    </p:set>
                                  </p:childTnLst>
                                </p:cTn>
                              </p:par>
                              <p:par>
                                <p:cTn id="105" presetID="16" presetClass="exit" presetSubtype="42" fill="hold" nodeType="withEffect">
                                  <p:stCondLst>
                                    <p:cond delay="0"/>
                                  </p:stCondLst>
                                  <p:childTnLst>
                                    <p:animEffect transition="out" filter="barn(outHorizontal)">
                                      <p:cBhvr>
                                        <p:cTn id="106" dur="2000"/>
                                        <p:tgtEl>
                                          <p:spTgt spid="6"/>
                                        </p:tgtEl>
                                      </p:cBhvr>
                                    </p:animEffect>
                                    <p:set>
                                      <p:cBhvr>
                                        <p:cTn id="107" dur="1" fill="hold">
                                          <p:stCondLst>
                                            <p:cond delay="1999"/>
                                          </p:stCondLst>
                                        </p:cTn>
                                        <p:tgtEl>
                                          <p:spTgt spid="6"/>
                                        </p:tgtEl>
                                        <p:attrNameLst>
                                          <p:attrName>style.visibility</p:attrName>
                                        </p:attrNameLst>
                                      </p:cBhvr>
                                      <p:to>
                                        <p:strVal val="hidden"/>
                                      </p:to>
                                    </p:set>
                                  </p:childTnLst>
                                </p:cTn>
                              </p:par>
                              <p:par>
                                <p:cTn id="108" presetID="16" presetClass="exit" presetSubtype="42" fill="hold" nodeType="withEffect">
                                  <p:stCondLst>
                                    <p:cond delay="0"/>
                                  </p:stCondLst>
                                  <p:childTnLst>
                                    <p:animEffect transition="out" filter="barn(outHorizontal)">
                                      <p:cBhvr>
                                        <p:cTn id="109" dur="2000"/>
                                        <p:tgtEl>
                                          <p:spTgt spid="7"/>
                                        </p:tgtEl>
                                      </p:cBhvr>
                                    </p:animEffect>
                                    <p:set>
                                      <p:cBhvr>
                                        <p:cTn id="110" dur="1" fill="hold">
                                          <p:stCondLst>
                                            <p:cond delay="1999"/>
                                          </p:stCondLst>
                                        </p:cTn>
                                        <p:tgtEl>
                                          <p:spTgt spid="7"/>
                                        </p:tgtEl>
                                        <p:attrNameLst>
                                          <p:attrName>style.visibility</p:attrName>
                                        </p:attrNameLst>
                                      </p:cBhvr>
                                      <p:to>
                                        <p:strVal val="hidden"/>
                                      </p:to>
                                    </p:set>
                                  </p:childTnLst>
                                </p:cTn>
                              </p:par>
                              <p:par>
                                <p:cTn id="111" presetID="16" presetClass="exit" presetSubtype="42" fill="hold" nodeType="withEffect">
                                  <p:stCondLst>
                                    <p:cond delay="0"/>
                                  </p:stCondLst>
                                  <p:childTnLst>
                                    <p:animEffect transition="out" filter="barn(outHorizontal)">
                                      <p:cBhvr>
                                        <p:cTn id="112" dur="2000"/>
                                        <p:tgtEl>
                                          <p:spTgt spid="8"/>
                                        </p:tgtEl>
                                      </p:cBhvr>
                                    </p:animEffect>
                                    <p:set>
                                      <p:cBhvr>
                                        <p:cTn id="113" dur="1" fill="hold">
                                          <p:stCondLst>
                                            <p:cond delay="1999"/>
                                          </p:stCondLst>
                                        </p:cTn>
                                        <p:tgtEl>
                                          <p:spTgt spid="8"/>
                                        </p:tgtEl>
                                        <p:attrNameLst>
                                          <p:attrName>style.visibility</p:attrName>
                                        </p:attrNameLst>
                                      </p:cBhvr>
                                      <p:to>
                                        <p:strVal val="hidden"/>
                                      </p:to>
                                    </p:set>
                                  </p:childTnLst>
                                </p:cTn>
                              </p:par>
                              <p:par>
                                <p:cTn id="114" presetID="16" presetClass="exit" presetSubtype="42" fill="hold" nodeType="withEffect">
                                  <p:stCondLst>
                                    <p:cond delay="0"/>
                                  </p:stCondLst>
                                  <p:childTnLst>
                                    <p:animEffect transition="out" filter="barn(outHorizontal)">
                                      <p:cBhvr>
                                        <p:cTn id="115" dur="2000"/>
                                        <p:tgtEl>
                                          <p:spTgt spid="9"/>
                                        </p:tgtEl>
                                      </p:cBhvr>
                                    </p:animEffect>
                                    <p:set>
                                      <p:cBhvr>
                                        <p:cTn id="116" dur="1" fill="hold">
                                          <p:stCondLst>
                                            <p:cond delay="1999"/>
                                          </p:stCondLst>
                                        </p:cTn>
                                        <p:tgtEl>
                                          <p:spTgt spid="9"/>
                                        </p:tgtEl>
                                        <p:attrNameLst>
                                          <p:attrName>style.visibility</p:attrName>
                                        </p:attrNameLst>
                                      </p:cBhvr>
                                      <p:to>
                                        <p:strVal val="hidden"/>
                                      </p:to>
                                    </p:set>
                                  </p:childTnLst>
                                </p:cTn>
                              </p:par>
                              <p:par>
                                <p:cTn id="117" presetID="16" presetClass="exit" presetSubtype="42" fill="hold" nodeType="withEffect">
                                  <p:stCondLst>
                                    <p:cond delay="0"/>
                                  </p:stCondLst>
                                  <p:childTnLst>
                                    <p:animEffect transition="out" filter="barn(outHorizontal)">
                                      <p:cBhvr>
                                        <p:cTn id="118" dur="2000"/>
                                        <p:tgtEl>
                                          <p:spTgt spid="10"/>
                                        </p:tgtEl>
                                      </p:cBhvr>
                                    </p:animEffect>
                                    <p:set>
                                      <p:cBhvr>
                                        <p:cTn id="119" dur="1" fill="hold">
                                          <p:stCondLst>
                                            <p:cond delay="1999"/>
                                          </p:stCondLst>
                                        </p:cTn>
                                        <p:tgtEl>
                                          <p:spTgt spid="10"/>
                                        </p:tgtEl>
                                        <p:attrNameLst>
                                          <p:attrName>style.visibility</p:attrName>
                                        </p:attrNameLst>
                                      </p:cBhvr>
                                      <p:to>
                                        <p:strVal val="hidden"/>
                                      </p:to>
                                    </p:set>
                                  </p:childTnLst>
                                </p:cTn>
                              </p:par>
                              <p:par>
                                <p:cTn id="120" presetID="23" presetClass="entr" presetSubtype="272"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strVal val="2/3*#ppt_w"/>
                                          </p:val>
                                        </p:tav>
                                        <p:tav tm="100000">
                                          <p:val>
                                            <p:strVal val="#ppt_w"/>
                                          </p:val>
                                        </p:tav>
                                      </p:tavLst>
                                    </p:anim>
                                    <p:anim calcmode="lin" valueType="num">
                                      <p:cBhvr>
                                        <p:cTn id="123" dur="2000" fill="hold"/>
                                        <p:tgtEl>
                                          <p:spTgt spid="2"/>
                                        </p:tgtEl>
                                        <p:attrNameLst>
                                          <p:attrName>ppt_h</p:attrName>
                                        </p:attrNameLst>
                                      </p:cBhvr>
                                      <p:tavLst>
                                        <p:tav tm="0">
                                          <p:val>
                                            <p:strVal val="2/3*#ppt_h"/>
                                          </p:val>
                                        </p:tav>
                                        <p:tav tm="100000">
                                          <p:val>
                                            <p:strVal val="#ppt_h"/>
                                          </p:val>
                                        </p:tav>
                                      </p:tavLst>
                                    </p:anim>
                                  </p:childTnLst>
                                </p:cTn>
                              </p:par>
                              <p:par>
                                <p:cTn id="124" presetID="4" presetClass="entr" presetSubtype="32"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box(out)">
                                      <p:cBhvr>
                                        <p:cTn id="1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9000">
              <a:srgbClr val="381A02"/>
            </a:gs>
            <a:gs pos="50000">
              <a:srgbClr val="996633">
                <a:shade val="67500"/>
                <a:satMod val="115000"/>
              </a:srgbClr>
            </a:gs>
            <a:gs pos="100000">
              <a:srgbClr val="996633">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851304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428628" y="1928808"/>
            <a:ext cx="803464" cy="781966"/>
          </a:xfrm>
          <a:prstGeom prst="rect">
            <a:avLst/>
          </a:prstGeom>
        </p:spPr>
      </p:pic>
      <p:pic>
        <p:nvPicPr>
          <p:cNvPr id="4" name="3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428628" y="2714626"/>
            <a:ext cx="803464" cy="781966"/>
          </a:xfrm>
          <a:prstGeom prst="rect">
            <a:avLst/>
          </a:prstGeom>
        </p:spPr>
      </p:pic>
      <p:pic>
        <p:nvPicPr>
          <p:cNvPr id="5" name="4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1285852" y="1928808"/>
            <a:ext cx="803464" cy="781966"/>
          </a:xfrm>
          <a:prstGeom prst="rect">
            <a:avLst/>
          </a:prstGeom>
        </p:spPr>
      </p:pic>
      <p:pic>
        <p:nvPicPr>
          <p:cNvPr id="6" name="5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1285852" y="2714626"/>
            <a:ext cx="803464" cy="781966"/>
          </a:xfrm>
          <a:prstGeom prst="rect">
            <a:avLst/>
          </a:prstGeom>
        </p:spPr>
      </p:pic>
      <p:pic>
        <p:nvPicPr>
          <p:cNvPr id="7" name="6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2071702" y="1928808"/>
            <a:ext cx="803464" cy="781966"/>
          </a:xfrm>
          <a:prstGeom prst="rect">
            <a:avLst/>
          </a:prstGeom>
        </p:spPr>
      </p:pic>
      <p:pic>
        <p:nvPicPr>
          <p:cNvPr id="8" name="7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2071702" y="2714626"/>
            <a:ext cx="803464" cy="781966"/>
          </a:xfrm>
          <a:prstGeom prst="rect">
            <a:avLst/>
          </a:prstGeom>
        </p:spPr>
      </p:pic>
      <p:pic>
        <p:nvPicPr>
          <p:cNvPr id="9" name="8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2928926" y="1928808"/>
            <a:ext cx="803464" cy="781966"/>
          </a:xfrm>
          <a:prstGeom prst="rect">
            <a:avLst/>
          </a:prstGeom>
        </p:spPr>
      </p:pic>
      <p:pic>
        <p:nvPicPr>
          <p:cNvPr id="10" name="9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2928926" y="2714626"/>
            <a:ext cx="803464" cy="781966"/>
          </a:xfrm>
          <a:prstGeom prst="rect">
            <a:avLst/>
          </a:prstGeom>
        </p:spPr>
      </p:pic>
      <p:pic>
        <p:nvPicPr>
          <p:cNvPr id="11" name="10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3714776" y="1928808"/>
            <a:ext cx="803464" cy="781966"/>
          </a:xfrm>
          <a:prstGeom prst="rect">
            <a:avLst/>
          </a:prstGeom>
        </p:spPr>
      </p:pic>
      <p:pic>
        <p:nvPicPr>
          <p:cNvPr id="12" name="11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3714776" y="2714626"/>
            <a:ext cx="803464" cy="781966"/>
          </a:xfrm>
          <a:prstGeom prst="rect">
            <a:avLst/>
          </a:prstGeom>
        </p:spPr>
      </p:pic>
      <p:pic>
        <p:nvPicPr>
          <p:cNvPr id="13" name="12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4500530" y="1928808"/>
            <a:ext cx="803464" cy="781966"/>
          </a:xfrm>
          <a:prstGeom prst="rect">
            <a:avLst/>
          </a:prstGeom>
        </p:spPr>
      </p:pic>
      <p:pic>
        <p:nvPicPr>
          <p:cNvPr id="14" name="13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4500530" y="2714626"/>
            <a:ext cx="803464" cy="781966"/>
          </a:xfrm>
          <a:prstGeom prst="rect">
            <a:avLst/>
          </a:prstGeom>
        </p:spPr>
      </p:pic>
      <p:pic>
        <p:nvPicPr>
          <p:cNvPr id="15" name="14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5286380" y="1928808"/>
            <a:ext cx="803464" cy="781966"/>
          </a:xfrm>
          <a:prstGeom prst="rect">
            <a:avLst/>
          </a:prstGeom>
        </p:spPr>
      </p:pic>
      <p:pic>
        <p:nvPicPr>
          <p:cNvPr id="16" name="15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5286380" y="2714626"/>
            <a:ext cx="803464" cy="781966"/>
          </a:xfrm>
          <a:prstGeom prst="rect">
            <a:avLst/>
          </a:prstGeom>
        </p:spPr>
      </p:pic>
      <p:pic>
        <p:nvPicPr>
          <p:cNvPr id="17" name="16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6143604" y="1928808"/>
            <a:ext cx="803464" cy="781966"/>
          </a:xfrm>
          <a:prstGeom prst="rect">
            <a:avLst/>
          </a:prstGeom>
        </p:spPr>
      </p:pic>
      <p:pic>
        <p:nvPicPr>
          <p:cNvPr id="18" name="17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6143604" y="2714626"/>
            <a:ext cx="803464" cy="781966"/>
          </a:xfrm>
          <a:prstGeom prst="rect">
            <a:avLst/>
          </a:prstGeom>
        </p:spPr>
      </p:pic>
      <p:pic>
        <p:nvPicPr>
          <p:cNvPr id="19" name="18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6929486" y="1857370"/>
            <a:ext cx="803464" cy="781966"/>
          </a:xfrm>
          <a:prstGeom prst="rect">
            <a:avLst/>
          </a:prstGeom>
        </p:spPr>
      </p:pic>
      <p:pic>
        <p:nvPicPr>
          <p:cNvPr id="20" name="19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6929486" y="2643188"/>
            <a:ext cx="803464" cy="781966"/>
          </a:xfrm>
          <a:prstGeom prst="rect">
            <a:avLst/>
          </a:prstGeom>
        </p:spPr>
      </p:pic>
      <p:pic>
        <p:nvPicPr>
          <p:cNvPr id="21" name="20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7786710" y="1857370"/>
            <a:ext cx="803464" cy="781966"/>
          </a:xfrm>
          <a:prstGeom prst="rect">
            <a:avLst/>
          </a:prstGeom>
        </p:spPr>
      </p:pic>
      <p:pic>
        <p:nvPicPr>
          <p:cNvPr id="22" name="21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7786710" y="2643188"/>
            <a:ext cx="803464" cy="781966"/>
          </a:xfrm>
          <a:prstGeom prst="rect">
            <a:avLst/>
          </a:prstGeom>
        </p:spPr>
      </p:pic>
      <p:sp>
        <p:nvSpPr>
          <p:cNvPr id="23" name="22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ppt_x"/>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ppt_x"/>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ppt_x"/>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ppt_x"/>
                                          </p:val>
                                        </p:tav>
                                        <p:tav tm="100000">
                                          <p:val>
                                            <p:strVal val="#ppt_x"/>
                                          </p:val>
                                        </p:tav>
                                      </p:tavLst>
                                    </p:anim>
                                    <p:anim calcmode="lin" valueType="num">
                                      <p:cBhvr additive="base">
                                        <p:cTn id="62" dur="2000" fill="hold"/>
                                        <p:tgtEl>
                                          <p:spTgt spid="10"/>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ppt_x"/>
                                          </p:val>
                                        </p:tav>
                                        <p:tav tm="100000">
                                          <p:val>
                                            <p:strVal val="#ppt_x"/>
                                          </p:val>
                                        </p:tav>
                                      </p:tavLst>
                                    </p:anim>
                                    <p:anim calcmode="lin" valueType="num">
                                      <p:cBhvr additive="base">
                                        <p:cTn id="66" dur="2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ppt_x"/>
                                          </p:val>
                                        </p:tav>
                                        <p:tav tm="100000">
                                          <p:val>
                                            <p:strVal val="#ppt_x"/>
                                          </p:val>
                                        </p:tav>
                                      </p:tavLst>
                                    </p:anim>
                                    <p:anim calcmode="lin" valueType="num">
                                      <p:cBhvr additive="base">
                                        <p:cTn id="70" dur="2000" fill="hold"/>
                                        <p:tgtEl>
                                          <p:spTgt spid="14"/>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2000" fill="hold"/>
                                        <p:tgtEl>
                                          <p:spTgt spid="16"/>
                                        </p:tgtEl>
                                        <p:attrNameLst>
                                          <p:attrName>ppt_x</p:attrName>
                                        </p:attrNameLst>
                                      </p:cBhvr>
                                      <p:tavLst>
                                        <p:tav tm="0">
                                          <p:val>
                                            <p:strVal val="#ppt_x"/>
                                          </p:val>
                                        </p:tav>
                                        <p:tav tm="100000">
                                          <p:val>
                                            <p:strVal val="#ppt_x"/>
                                          </p:val>
                                        </p:tav>
                                      </p:tavLst>
                                    </p:anim>
                                    <p:anim calcmode="lin" valueType="num">
                                      <p:cBhvr additive="base">
                                        <p:cTn id="74" dur="2000" fill="hold"/>
                                        <p:tgtEl>
                                          <p:spTgt spid="16"/>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ppt_x"/>
                                          </p:val>
                                        </p:tav>
                                        <p:tav tm="100000">
                                          <p:val>
                                            <p:strVal val="#ppt_x"/>
                                          </p:val>
                                        </p:tav>
                                      </p:tavLst>
                                    </p:anim>
                                    <p:anim calcmode="lin" valueType="num">
                                      <p:cBhvr additive="base">
                                        <p:cTn id="78" dur="2000" fill="hold"/>
                                        <p:tgtEl>
                                          <p:spTgt spid="18"/>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ppt_x"/>
                                          </p:val>
                                        </p:tav>
                                        <p:tav tm="100000">
                                          <p:val>
                                            <p:strVal val="#ppt_x"/>
                                          </p:val>
                                        </p:tav>
                                      </p:tavLst>
                                    </p:anim>
                                    <p:anim calcmode="lin" valueType="num">
                                      <p:cBhvr additive="base">
                                        <p:cTn id="82" dur="2000" fill="hold"/>
                                        <p:tgtEl>
                                          <p:spTgt spid="20"/>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21"/>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6"/>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20"/>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22"/>
                                        </p:tgtEl>
                                        <p:attrNameLst>
                                          <p:attrName>r</p:attrName>
                                        </p:attrNameLst>
                                      </p:cBhvr>
                                    </p:animRot>
                                  </p:childTnLst>
                                </p:cTn>
                              </p:par>
                            </p:childTnLst>
                          </p:cTn>
                        </p:par>
                        <p:par>
                          <p:cTn id="127" fill="hold">
                            <p:stCondLst>
                              <p:cond delay="2000"/>
                            </p:stCondLst>
                            <p:childTnLst>
                              <p:par>
                                <p:cTn id="128" presetID="2" presetClass="exit" presetSubtype="6" fill="hold" nodeType="afterEffect">
                                  <p:stCondLst>
                                    <p:cond delay="0"/>
                                  </p:stCondLst>
                                  <p:childTnLst>
                                    <p:anim calcmode="lin" valueType="num">
                                      <p:cBhvr additive="base">
                                        <p:cTn id="129" dur="2000"/>
                                        <p:tgtEl>
                                          <p:spTgt spid="3"/>
                                        </p:tgtEl>
                                        <p:attrNameLst>
                                          <p:attrName>ppt_x</p:attrName>
                                        </p:attrNameLst>
                                      </p:cBhvr>
                                      <p:tavLst>
                                        <p:tav tm="0">
                                          <p:val>
                                            <p:strVal val="ppt_x"/>
                                          </p:val>
                                        </p:tav>
                                        <p:tav tm="100000">
                                          <p:val>
                                            <p:strVal val="1+ppt_w/2"/>
                                          </p:val>
                                        </p:tav>
                                      </p:tavLst>
                                    </p:anim>
                                    <p:anim calcmode="lin" valueType="num">
                                      <p:cBhvr additive="base">
                                        <p:cTn id="130" dur="2000"/>
                                        <p:tgtEl>
                                          <p:spTgt spid="3"/>
                                        </p:tgtEl>
                                        <p:attrNameLst>
                                          <p:attrName>ppt_y</p:attrName>
                                        </p:attrNameLst>
                                      </p:cBhvr>
                                      <p:tavLst>
                                        <p:tav tm="0">
                                          <p:val>
                                            <p:strVal val="ppt_y"/>
                                          </p:val>
                                        </p:tav>
                                        <p:tav tm="100000">
                                          <p:val>
                                            <p:strVal val="1+ppt_h/2"/>
                                          </p:val>
                                        </p:tav>
                                      </p:tavLst>
                                    </p:anim>
                                    <p:set>
                                      <p:cBhvr>
                                        <p:cTn id="131" dur="1" fill="hold">
                                          <p:stCondLst>
                                            <p:cond delay="1999"/>
                                          </p:stCondLst>
                                        </p:cTn>
                                        <p:tgtEl>
                                          <p:spTgt spid="3"/>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5"/>
                                        </p:tgtEl>
                                        <p:attrNameLst>
                                          <p:attrName>ppt_x</p:attrName>
                                        </p:attrNameLst>
                                      </p:cBhvr>
                                      <p:tavLst>
                                        <p:tav tm="0">
                                          <p:val>
                                            <p:strVal val="ppt_x"/>
                                          </p:val>
                                        </p:tav>
                                        <p:tav tm="100000">
                                          <p:val>
                                            <p:strVal val="1+ppt_w/2"/>
                                          </p:val>
                                        </p:tav>
                                      </p:tavLst>
                                    </p:anim>
                                    <p:anim calcmode="lin" valueType="num">
                                      <p:cBhvr additive="base">
                                        <p:cTn id="134" dur="2000"/>
                                        <p:tgtEl>
                                          <p:spTgt spid="5"/>
                                        </p:tgtEl>
                                        <p:attrNameLst>
                                          <p:attrName>ppt_y</p:attrName>
                                        </p:attrNameLst>
                                      </p:cBhvr>
                                      <p:tavLst>
                                        <p:tav tm="0">
                                          <p:val>
                                            <p:strVal val="ppt_y"/>
                                          </p:val>
                                        </p:tav>
                                        <p:tav tm="100000">
                                          <p:val>
                                            <p:strVal val="1+ppt_h/2"/>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1+ppt_w/2"/>
                                          </p:val>
                                        </p:tav>
                                      </p:tavLst>
                                    </p:anim>
                                    <p:anim calcmode="lin" valueType="num">
                                      <p:cBhvr additive="base">
                                        <p:cTn id="138" dur="2000"/>
                                        <p:tgtEl>
                                          <p:spTgt spid="7"/>
                                        </p:tgtEl>
                                        <p:attrNameLst>
                                          <p:attrName>ppt_y</p:attrName>
                                        </p:attrNameLst>
                                      </p:cBhvr>
                                      <p:tavLst>
                                        <p:tav tm="0">
                                          <p:val>
                                            <p:strVal val="ppt_y"/>
                                          </p:val>
                                        </p:tav>
                                        <p:tav tm="100000">
                                          <p:val>
                                            <p:strVal val="1+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1+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1+ppt_w/2"/>
                                          </p:val>
                                        </p:tav>
                                      </p:tavLst>
                                    </p:anim>
                                    <p:anim calcmode="lin" valueType="num">
                                      <p:cBhvr additive="base">
                                        <p:cTn id="146" dur="2000"/>
                                        <p:tgtEl>
                                          <p:spTgt spid="11"/>
                                        </p:tgtEl>
                                        <p:attrNameLst>
                                          <p:attrName>ppt_y</p:attrName>
                                        </p:attrNameLst>
                                      </p:cBhvr>
                                      <p:tavLst>
                                        <p:tav tm="0">
                                          <p:val>
                                            <p:strVal val="ppt_y"/>
                                          </p:val>
                                        </p:tav>
                                        <p:tav tm="100000">
                                          <p:val>
                                            <p:strVal val="1+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1+ppt_w/2"/>
                                          </p:val>
                                        </p:tav>
                                      </p:tavLst>
                                    </p:anim>
                                    <p:anim calcmode="lin" valueType="num">
                                      <p:cBhvr additive="base">
                                        <p:cTn id="150" dur="2000"/>
                                        <p:tgtEl>
                                          <p:spTgt spid="13"/>
                                        </p:tgtEl>
                                        <p:attrNameLst>
                                          <p:attrName>ppt_y</p:attrName>
                                        </p:attrNameLst>
                                      </p:cBhvr>
                                      <p:tavLst>
                                        <p:tav tm="0">
                                          <p:val>
                                            <p:strVal val="ppt_y"/>
                                          </p:val>
                                        </p:tav>
                                        <p:tav tm="100000">
                                          <p:val>
                                            <p:strVal val="1+ppt_h/2"/>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1+ppt_w/2"/>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1+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1+ppt_w/2"/>
                                          </p:val>
                                        </p:tav>
                                      </p:tavLst>
                                    </p:anim>
                                    <p:anim calcmode="lin" valueType="num">
                                      <p:cBhvr additive="base">
                                        <p:cTn id="162" dur="2000"/>
                                        <p:tgtEl>
                                          <p:spTgt spid="19"/>
                                        </p:tgtEl>
                                        <p:attrNameLst>
                                          <p:attrName>ppt_y</p:attrName>
                                        </p:attrNameLst>
                                      </p:cBhvr>
                                      <p:tavLst>
                                        <p:tav tm="0">
                                          <p:val>
                                            <p:strVal val="ppt_y"/>
                                          </p:val>
                                        </p:tav>
                                        <p:tav tm="100000">
                                          <p:val>
                                            <p:strVal val="1+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1"/>
                                        </p:tgtEl>
                                        <p:attrNameLst>
                                          <p:attrName>ppt_x</p:attrName>
                                        </p:attrNameLst>
                                      </p:cBhvr>
                                      <p:tavLst>
                                        <p:tav tm="0">
                                          <p:val>
                                            <p:strVal val="ppt_x"/>
                                          </p:val>
                                        </p:tav>
                                        <p:tav tm="100000">
                                          <p:val>
                                            <p:strVal val="1+ppt_w/2"/>
                                          </p:val>
                                        </p:tav>
                                      </p:tavLst>
                                    </p:anim>
                                    <p:anim calcmode="lin" valueType="num">
                                      <p:cBhvr additive="base">
                                        <p:cTn id="166" dur="2000"/>
                                        <p:tgtEl>
                                          <p:spTgt spid="21"/>
                                        </p:tgtEl>
                                        <p:attrNameLst>
                                          <p:attrName>ppt_y</p:attrName>
                                        </p:attrNameLst>
                                      </p:cBhvr>
                                      <p:tavLst>
                                        <p:tav tm="0">
                                          <p:val>
                                            <p:strVal val="ppt_y"/>
                                          </p:val>
                                        </p:tav>
                                        <p:tav tm="100000">
                                          <p:val>
                                            <p:strVal val="1+ppt_h/2"/>
                                          </p:val>
                                        </p:tav>
                                      </p:tavLst>
                                    </p:anim>
                                    <p:set>
                                      <p:cBhvr>
                                        <p:cTn id="167" dur="1" fill="hold">
                                          <p:stCondLst>
                                            <p:cond delay="1999"/>
                                          </p:stCondLst>
                                        </p:cTn>
                                        <p:tgtEl>
                                          <p:spTgt spid="21"/>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1+ppt_w/2"/>
                                          </p:val>
                                        </p:tav>
                                      </p:tavLst>
                                    </p:anim>
                                    <p:anim calcmode="lin" valueType="num">
                                      <p:cBhvr additive="base">
                                        <p:cTn id="170" dur="2000"/>
                                        <p:tgtEl>
                                          <p:spTgt spid="4"/>
                                        </p:tgtEl>
                                        <p:attrNameLst>
                                          <p:attrName>ppt_y</p:attrName>
                                        </p:attrNameLst>
                                      </p:cBhvr>
                                      <p:tavLst>
                                        <p:tav tm="0">
                                          <p:val>
                                            <p:strVal val="ppt_y"/>
                                          </p:val>
                                        </p:tav>
                                        <p:tav tm="100000">
                                          <p:val>
                                            <p:strVal val="0-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1+ppt_w/2"/>
                                          </p:val>
                                        </p:tav>
                                      </p:tavLst>
                                    </p:anim>
                                    <p:anim calcmode="lin" valueType="num">
                                      <p:cBhvr additive="base">
                                        <p:cTn id="174" dur="2000"/>
                                        <p:tgtEl>
                                          <p:spTgt spid="6"/>
                                        </p:tgtEl>
                                        <p:attrNameLst>
                                          <p:attrName>ppt_y</p:attrName>
                                        </p:attrNameLst>
                                      </p:cBhvr>
                                      <p:tavLst>
                                        <p:tav tm="0">
                                          <p:val>
                                            <p:strVal val="ppt_y"/>
                                          </p:val>
                                        </p:tav>
                                        <p:tav tm="100000">
                                          <p:val>
                                            <p:strVal val="0-ppt_h/2"/>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8"/>
                                        </p:tgtEl>
                                        <p:attrNameLst>
                                          <p:attrName>ppt_x</p:attrName>
                                        </p:attrNameLst>
                                      </p:cBhvr>
                                      <p:tavLst>
                                        <p:tav tm="0">
                                          <p:val>
                                            <p:strVal val="ppt_x"/>
                                          </p:val>
                                        </p:tav>
                                        <p:tav tm="100000">
                                          <p:val>
                                            <p:strVal val="1+ppt_w/2"/>
                                          </p:val>
                                        </p:tav>
                                      </p:tavLst>
                                    </p:anim>
                                    <p:anim calcmode="lin" valueType="num">
                                      <p:cBhvr additive="base">
                                        <p:cTn id="178" dur="2000"/>
                                        <p:tgtEl>
                                          <p:spTgt spid="8"/>
                                        </p:tgtEl>
                                        <p:attrNameLst>
                                          <p:attrName>ppt_y</p:attrName>
                                        </p:attrNameLst>
                                      </p:cBhvr>
                                      <p:tavLst>
                                        <p:tav tm="0">
                                          <p:val>
                                            <p:strVal val="ppt_y"/>
                                          </p:val>
                                        </p:tav>
                                        <p:tav tm="100000">
                                          <p:val>
                                            <p:strVal val="0-ppt_h/2"/>
                                          </p:val>
                                        </p:tav>
                                      </p:tavLst>
                                    </p:anim>
                                    <p:set>
                                      <p:cBhvr>
                                        <p:cTn id="179" dur="1" fill="hold">
                                          <p:stCondLst>
                                            <p:cond delay="1999"/>
                                          </p:stCondLst>
                                        </p:cTn>
                                        <p:tgtEl>
                                          <p:spTgt spid="8"/>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0-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1+ppt_w/2"/>
                                          </p:val>
                                        </p:tav>
                                      </p:tavLst>
                                    </p:anim>
                                    <p:anim calcmode="lin" valueType="num">
                                      <p:cBhvr additive="base">
                                        <p:cTn id="186" dur="2000"/>
                                        <p:tgtEl>
                                          <p:spTgt spid="12"/>
                                        </p:tgtEl>
                                        <p:attrNameLst>
                                          <p:attrName>ppt_y</p:attrName>
                                        </p:attrNameLst>
                                      </p:cBhvr>
                                      <p:tavLst>
                                        <p:tav tm="0">
                                          <p:val>
                                            <p:strVal val="ppt_y"/>
                                          </p:val>
                                        </p:tav>
                                        <p:tav tm="100000">
                                          <p:val>
                                            <p:strVal val="0-ppt_h/2"/>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1+ppt_w/2"/>
                                          </p:val>
                                        </p:tav>
                                      </p:tavLst>
                                    </p:anim>
                                    <p:anim calcmode="lin" valueType="num">
                                      <p:cBhvr additive="base">
                                        <p:cTn id="190" dur="2000"/>
                                        <p:tgtEl>
                                          <p:spTgt spid="14"/>
                                        </p:tgtEl>
                                        <p:attrNameLst>
                                          <p:attrName>ppt_y</p:attrName>
                                        </p:attrNameLst>
                                      </p:cBhvr>
                                      <p:tavLst>
                                        <p:tav tm="0">
                                          <p:val>
                                            <p:strVal val="ppt_y"/>
                                          </p:val>
                                        </p:tav>
                                        <p:tav tm="100000">
                                          <p:val>
                                            <p:strVal val="0-ppt_h/2"/>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16"/>
                                        </p:tgtEl>
                                        <p:attrNameLst>
                                          <p:attrName>ppt_x</p:attrName>
                                        </p:attrNameLst>
                                      </p:cBhvr>
                                      <p:tavLst>
                                        <p:tav tm="0">
                                          <p:val>
                                            <p:strVal val="ppt_x"/>
                                          </p:val>
                                        </p:tav>
                                        <p:tav tm="100000">
                                          <p:val>
                                            <p:strVal val="1+ppt_w/2"/>
                                          </p:val>
                                        </p:tav>
                                      </p:tavLst>
                                    </p:anim>
                                    <p:anim calcmode="lin" valueType="num">
                                      <p:cBhvr additive="base">
                                        <p:cTn id="194" dur="2000"/>
                                        <p:tgtEl>
                                          <p:spTgt spid="16"/>
                                        </p:tgtEl>
                                        <p:attrNameLst>
                                          <p:attrName>ppt_y</p:attrName>
                                        </p:attrNameLst>
                                      </p:cBhvr>
                                      <p:tavLst>
                                        <p:tav tm="0">
                                          <p:val>
                                            <p:strVal val="ppt_y"/>
                                          </p:val>
                                        </p:tav>
                                        <p:tav tm="100000">
                                          <p:val>
                                            <p:strVal val="0-ppt_h/2"/>
                                          </p:val>
                                        </p:tav>
                                      </p:tavLst>
                                    </p:anim>
                                    <p:set>
                                      <p:cBhvr>
                                        <p:cTn id="195" dur="1" fill="hold">
                                          <p:stCondLst>
                                            <p:cond delay="1999"/>
                                          </p:stCondLst>
                                        </p:cTn>
                                        <p:tgtEl>
                                          <p:spTgt spid="16"/>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1+ppt_w/2"/>
                                          </p:val>
                                        </p:tav>
                                      </p:tavLst>
                                    </p:anim>
                                    <p:anim calcmode="lin" valueType="num">
                                      <p:cBhvr additive="base">
                                        <p:cTn id="198" dur="2000"/>
                                        <p:tgtEl>
                                          <p:spTgt spid="18"/>
                                        </p:tgtEl>
                                        <p:attrNameLst>
                                          <p:attrName>ppt_y</p:attrName>
                                        </p:attrNameLst>
                                      </p:cBhvr>
                                      <p:tavLst>
                                        <p:tav tm="0">
                                          <p:val>
                                            <p:strVal val="ppt_y"/>
                                          </p:val>
                                        </p:tav>
                                        <p:tav tm="100000">
                                          <p:val>
                                            <p:strVal val="0-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20"/>
                                        </p:tgtEl>
                                        <p:attrNameLst>
                                          <p:attrName>ppt_x</p:attrName>
                                        </p:attrNameLst>
                                      </p:cBhvr>
                                      <p:tavLst>
                                        <p:tav tm="0">
                                          <p:val>
                                            <p:strVal val="ppt_x"/>
                                          </p:val>
                                        </p:tav>
                                        <p:tav tm="100000">
                                          <p:val>
                                            <p:strVal val="1+ppt_w/2"/>
                                          </p:val>
                                        </p:tav>
                                      </p:tavLst>
                                    </p:anim>
                                    <p:anim calcmode="lin" valueType="num">
                                      <p:cBhvr additive="base">
                                        <p:cTn id="202" dur="2000"/>
                                        <p:tgtEl>
                                          <p:spTgt spid="20"/>
                                        </p:tgtEl>
                                        <p:attrNameLst>
                                          <p:attrName>ppt_y</p:attrName>
                                        </p:attrNameLst>
                                      </p:cBhvr>
                                      <p:tavLst>
                                        <p:tav tm="0">
                                          <p:val>
                                            <p:strVal val="ppt_y"/>
                                          </p:val>
                                        </p:tav>
                                        <p:tav tm="100000">
                                          <p:val>
                                            <p:strVal val="0-ppt_h/2"/>
                                          </p:val>
                                        </p:tav>
                                      </p:tavLst>
                                    </p:anim>
                                    <p:set>
                                      <p:cBhvr>
                                        <p:cTn id="203" dur="1" fill="hold">
                                          <p:stCondLst>
                                            <p:cond delay="1999"/>
                                          </p:stCondLst>
                                        </p:cTn>
                                        <p:tgtEl>
                                          <p:spTgt spid="20"/>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22"/>
                                        </p:tgtEl>
                                        <p:attrNameLst>
                                          <p:attrName>ppt_x</p:attrName>
                                        </p:attrNameLst>
                                      </p:cBhvr>
                                      <p:tavLst>
                                        <p:tav tm="0">
                                          <p:val>
                                            <p:strVal val="ppt_x"/>
                                          </p:val>
                                        </p:tav>
                                        <p:tav tm="100000">
                                          <p:val>
                                            <p:strVal val="1+ppt_w/2"/>
                                          </p:val>
                                        </p:tav>
                                      </p:tavLst>
                                    </p:anim>
                                    <p:anim calcmode="lin" valueType="num">
                                      <p:cBhvr additive="base">
                                        <p:cTn id="206" dur="2000"/>
                                        <p:tgtEl>
                                          <p:spTgt spid="22"/>
                                        </p:tgtEl>
                                        <p:attrNameLst>
                                          <p:attrName>ppt_y</p:attrName>
                                        </p:attrNameLst>
                                      </p:cBhvr>
                                      <p:tavLst>
                                        <p:tav tm="0">
                                          <p:val>
                                            <p:strVal val="ppt_y"/>
                                          </p:val>
                                        </p:tav>
                                        <p:tav tm="100000">
                                          <p:val>
                                            <p:strVal val="0-ppt_h/2"/>
                                          </p:val>
                                        </p:tav>
                                      </p:tavLst>
                                    </p:anim>
                                    <p:set>
                                      <p:cBhvr>
                                        <p:cTn id="207" dur="1" fill="hold">
                                          <p:stCondLst>
                                            <p:cond delay="1999"/>
                                          </p:stCondLst>
                                        </p:cTn>
                                        <p:tgtEl>
                                          <p:spTgt spid="22"/>
                                        </p:tgtEl>
                                        <p:attrNameLst>
                                          <p:attrName>style.visibility</p:attrName>
                                        </p:attrNameLst>
                                      </p:cBhvr>
                                      <p:to>
                                        <p:strVal val="hidden"/>
                                      </p:to>
                                    </p:set>
                                  </p:childTnLst>
                                </p:cTn>
                              </p:par>
                              <p:par>
                                <p:cTn id="208" presetID="17" presetClass="entr" presetSubtype="8" fill="hold" nodeType="withEffect">
                                  <p:stCondLst>
                                    <p:cond delay="0"/>
                                  </p:stCondLst>
                                  <p:childTnLst>
                                    <p:set>
                                      <p:cBhvr>
                                        <p:cTn id="209" dur="1" fill="hold">
                                          <p:stCondLst>
                                            <p:cond delay="0"/>
                                          </p:stCondLst>
                                        </p:cTn>
                                        <p:tgtEl>
                                          <p:spTgt spid="2"/>
                                        </p:tgtEl>
                                        <p:attrNameLst>
                                          <p:attrName>style.visibility</p:attrName>
                                        </p:attrNameLst>
                                      </p:cBhvr>
                                      <p:to>
                                        <p:strVal val="visible"/>
                                      </p:to>
                                    </p:set>
                                    <p:anim calcmode="lin" valueType="num">
                                      <p:cBhvr>
                                        <p:cTn id="210" dur="2000" fill="hold"/>
                                        <p:tgtEl>
                                          <p:spTgt spid="2"/>
                                        </p:tgtEl>
                                        <p:attrNameLst>
                                          <p:attrName>ppt_x</p:attrName>
                                        </p:attrNameLst>
                                      </p:cBhvr>
                                      <p:tavLst>
                                        <p:tav tm="0">
                                          <p:val>
                                            <p:strVal val="#ppt_x-#ppt_w/2"/>
                                          </p:val>
                                        </p:tav>
                                        <p:tav tm="100000">
                                          <p:val>
                                            <p:strVal val="#ppt_x"/>
                                          </p:val>
                                        </p:tav>
                                      </p:tavLst>
                                    </p:anim>
                                    <p:anim calcmode="lin" valueType="num">
                                      <p:cBhvr>
                                        <p:cTn id="211" dur="2000" fill="hold"/>
                                        <p:tgtEl>
                                          <p:spTgt spid="2"/>
                                        </p:tgtEl>
                                        <p:attrNameLst>
                                          <p:attrName>ppt_y</p:attrName>
                                        </p:attrNameLst>
                                      </p:cBhvr>
                                      <p:tavLst>
                                        <p:tav tm="0">
                                          <p:val>
                                            <p:strVal val="#ppt_y"/>
                                          </p:val>
                                        </p:tav>
                                        <p:tav tm="100000">
                                          <p:val>
                                            <p:strVal val="#ppt_y"/>
                                          </p:val>
                                        </p:tav>
                                      </p:tavLst>
                                    </p:anim>
                                    <p:anim calcmode="lin" valueType="num">
                                      <p:cBhvr>
                                        <p:cTn id="212" dur="2000" fill="hold"/>
                                        <p:tgtEl>
                                          <p:spTgt spid="2"/>
                                        </p:tgtEl>
                                        <p:attrNameLst>
                                          <p:attrName>ppt_w</p:attrName>
                                        </p:attrNameLst>
                                      </p:cBhvr>
                                      <p:tavLst>
                                        <p:tav tm="0">
                                          <p:val>
                                            <p:fltVal val="0"/>
                                          </p:val>
                                        </p:tav>
                                        <p:tav tm="100000">
                                          <p:val>
                                            <p:strVal val="#ppt_w"/>
                                          </p:val>
                                        </p:tav>
                                      </p:tavLst>
                                    </p:anim>
                                    <p:anim calcmode="lin" valueType="num">
                                      <p:cBhvr>
                                        <p:cTn id="213" dur="2000" fill="hold"/>
                                        <p:tgtEl>
                                          <p:spTgt spid="2"/>
                                        </p:tgtEl>
                                        <p:attrNameLst>
                                          <p:attrName>ppt_h</p:attrName>
                                        </p:attrNameLst>
                                      </p:cBhvr>
                                      <p:tavLst>
                                        <p:tav tm="0">
                                          <p:val>
                                            <p:strVal val="#ppt_h"/>
                                          </p:val>
                                        </p:tav>
                                        <p:tav tm="100000">
                                          <p:val>
                                            <p:strVal val="#ppt_h"/>
                                          </p:val>
                                        </p:tav>
                                      </p:tavLst>
                                    </p:anim>
                                  </p:childTnLst>
                                </p:cTn>
                              </p:par>
                              <p:par>
                                <p:cTn id="214" presetID="16" presetClass="entr" presetSubtype="42" fill="hold" nodeType="withEffect">
                                  <p:stCondLst>
                                    <p:cond delay="0"/>
                                  </p:stCondLst>
                                  <p:childTnLst>
                                    <p:set>
                                      <p:cBhvr>
                                        <p:cTn id="215" dur="1" fill="hold">
                                          <p:stCondLst>
                                            <p:cond delay="0"/>
                                          </p:stCondLst>
                                        </p:cTn>
                                        <p:tgtEl>
                                          <p:spTgt spid="2"/>
                                        </p:tgtEl>
                                        <p:attrNameLst>
                                          <p:attrName>style.visibility</p:attrName>
                                        </p:attrNameLst>
                                      </p:cBhvr>
                                      <p:to>
                                        <p:strVal val="visible"/>
                                      </p:to>
                                    </p:set>
                                    <p:animEffect transition="in" filter="barn(outHorizontal)">
                                      <p:cBhvr>
                                        <p:cTn id="21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3A1D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autumn-leaves-clipart-transparent-background-6.png"/>
          <p:cNvPicPr>
            <a:picLocks noChangeAspect="1"/>
          </p:cNvPicPr>
          <p:nvPr/>
        </p:nvPicPr>
        <p:blipFill>
          <a:blip r:embed="rId2"/>
          <a:stretch>
            <a:fillRect/>
          </a:stretch>
        </p:blipFill>
        <p:spPr>
          <a:xfrm>
            <a:off x="214282" y="214296"/>
            <a:ext cx="8715436" cy="4714908"/>
          </a:xfrm>
          <a:prstGeom prst="rect">
            <a:avLst/>
          </a:prstGeom>
        </p:spPr>
      </p:pic>
      <p:sp>
        <p:nvSpPr>
          <p:cNvPr id="3" name="2 Marco"/>
          <p:cNvSpPr/>
          <p:nvPr/>
        </p:nvSpPr>
        <p:spPr>
          <a:xfrm>
            <a:off x="0" y="0"/>
            <a:ext cx="9144000" cy="5143500"/>
          </a:xfrm>
          <a:prstGeom prst="frame">
            <a:avLst>
              <a:gd name="adj1" fmla="val 2647"/>
            </a:avLst>
          </a:prstGeom>
          <a:blipFill dpi="0" rotWithShape="1">
            <a:blip r:embed="rId3">
              <a:duotone>
                <a:schemeClr val="accent6">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4286248" y="857238"/>
            <a:ext cx="4286280" cy="1138773"/>
          </a:xfrm>
          <a:prstGeom prst="rect">
            <a:avLst/>
          </a:prstGeom>
          <a:noFill/>
        </p:spPr>
        <p:txBody>
          <a:bodyPr wrap="square" rtlCol="0">
            <a:spAutoFit/>
          </a:bodyPr>
          <a:lstStyle/>
          <a:p>
            <a:pPr algn="ctr"/>
            <a:r>
              <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El invierno es apagado; la primavera es loca; el verano es alegre y el otoño es sabio!</a:t>
            </a:r>
            <a:br>
              <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br>
            <a:endPar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a:p>
            <a:r>
              <a:rPr lang="es-PE" sz="1400"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(Mehmet </a:t>
            </a:r>
            <a:r>
              <a:rPr lang="es-PE" sz="1400" dirty="0" err="1"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Murat</a:t>
            </a:r>
            <a:r>
              <a:rPr lang="es-PE" sz="1400"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 </a:t>
            </a:r>
            <a:r>
              <a:rPr lang="es-PE" sz="1400" dirty="0" err="1"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ildan</a:t>
            </a:r>
            <a:r>
              <a:rPr lang="es-PE" sz="1400"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a:t>
            </a:r>
            <a:endParaRPr lang="es-PE" sz="1400" dirty="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p:txBody>
      </p:sp>
      <p:pic>
        <p:nvPicPr>
          <p:cNvPr id="5" name="4 Imagen" descr="d66d006452_69985094_u.gif"/>
          <p:cNvPicPr>
            <a:picLocks noChangeAspect="1"/>
          </p:cNvPicPr>
          <p:nvPr/>
        </p:nvPicPr>
        <p:blipFill>
          <a:blip r:embed="rId4"/>
          <a:stretch>
            <a:fillRect/>
          </a:stretch>
        </p:blipFill>
        <p:spPr>
          <a:xfrm>
            <a:off x="5984003" y="1357304"/>
            <a:ext cx="3159997" cy="2428892"/>
          </a:xfrm>
          <a:prstGeom prst="rect">
            <a:avLst/>
          </a:prstGeom>
        </p:spPr>
      </p:pic>
      <p:pic>
        <p:nvPicPr>
          <p:cNvPr id="6" name="5 Imagen" descr="b251d750.gif"/>
          <p:cNvPicPr>
            <a:picLocks noChangeAspect="1"/>
          </p:cNvPicPr>
          <p:nvPr/>
        </p:nvPicPr>
        <p:blipFill>
          <a:blip r:embed="rId5"/>
          <a:stretch>
            <a:fillRect/>
          </a:stretch>
        </p:blipFill>
        <p:spPr>
          <a:xfrm>
            <a:off x="785786" y="214296"/>
            <a:ext cx="3810000" cy="3810000"/>
          </a:xfrm>
          <a:prstGeom prst="rect">
            <a:avLst/>
          </a:prstGeom>
        </p:spPr>
      </p:pic>
      <p:sp>
        <p:nvSpPr>
          <p:cNvPr id="7" name="6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rgbClr val="381A02"/>
            </a:gs>
            <a:gs pos="50000">
              <a:srgbClr val="996633">
                <a:shade val="67500"/>
                <a:satMod val="115000"/>
              </a:srgbClr>
            </a:gs>
            <a:gs pos="100000">
              <a:srgbClr val="996633">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73974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lum contrast="20000"/>
          </a:blip>
          <a:stretch>
            <a:fillRect/>
          </a:stretch>
        </p:blipFill>
        <p:spPr>
          <a:xfrm rot="5400000">
            <a:off x="3024250" y="-166764"/>
            <a:ext cx="1357305" cy="1690832"/>
          </a:xfrm>
          <a:prstGeom prst="rect">
            <a:avLst/>
          </a:prstGeom>
        </p:spPr>
      </p:pic>
      <p:pic>
        <p:nvPicPr>
          <p:cNvPr id="4" name="3 Imagen" descr="10764-rainbow-abstract-element-clipartJ.png"/>
          <p:cNvPicPr>
            <a:picLocks noChangeAspect="1"/>
          </p:cNvPicPr>
          <p:nvPr/>
        </p:nvPicPr>
        <p:blipFill>
          <a:blip r:embed="rId3">
            <a:lum bright="-40000" contrast="20000"/>
          </a:blip>
          <a:stretch>
            <a:fillRect/>
          </a:stretch>
        </p:blipFill>
        <p:spPr>
          <a:xfrm rot="5400000">
            <a:off x="3024251" y="761911"/>
            <a:ext cx="1357305" cy="1690832"/>
          </a:xfrm>
          <a:prstGeom prst="rect">
            <a:avLst/>
          </a:prstGeom>
        </p:spPr>
      </p:pic>
      <p:pic>
        <p:nvPicPr>
          <p:cNvPr id="5" name="4 Imagen" descr="10764-rainbow-abstract-element-clipartJ.png"/>
          <p:cNvPicPr>
            <a:picLocks noChangeAspect="1"/>
          </p:cNvPicPr>
          <p:nvPr/>
        </p:nvPicPr>
        <p:blipFill>
          <a:blip r:embed="rId3">
            <a:lum contrast="20000"/>
          </a:blip>
          <a:stretch>
            <a:fillRect/>
          </a:stretch>
        </p:blipFill>
        <p:spPr>
          <a:xfrm rot="5400000">
            <a:off x="3024250" y="1762062"/>
            <a:ext cx="1357305" cy="1690832"/>
          </a:xfrm>
          <a:prstGeom prst="rect">
            <a:avLst/>
          </a:prstGeom>
        </p:spPr>
      </p:pic>
      <p:pic>
        <p:nvPicPr>
          <p:cNvPr id="6" name="5 Imagen" descr="10764-rainbow-abstract-element-clipartJ.png"/>
          <p:cNvPicPr>
            <a:picLocks noChangeAspect="1"/>
          </p:cNvPicPr>
          <p:nvPr/>
        </p:nvPicPr>
        <p:blipFill>
          <a:blip r:embed="rId3">
            <a:lum bright="-40000" contrast="20000"/>
          </a:blip>
          <a:stretch>
            <a:fillRect/>
          </a:stretch>
        </p:blipFill>
        <p:spPr>
          <a:xfrm rot="5400000">
            <a:off x="3024251" y="2690737"/>
            <a:ext cx="1357305" cy="1690832"/>
          </a:xfrm>
          <a:prstGeom prst="rect">
            <a:avLst/>
          </a:prstGeom>
        </p:spPr>
      </p:pic>
      <p:pic>
        <p:nvPicPr>
          <p:cNvPr id="7" name="6 Imagen" descr="10764-rainbow-abstract-element-clipartJ.png"/>
          <p:cNvPicPr>
            <a:picLocks noChangeAspect="1"/>
          </p:cNvPicPr>
          <p:nvPr/>
        </p:nvPicPr>
        <p:blipFill>
          <a:blip r:embed="rId3">
            <a:lum contrast="20000"/>
          </a:blip>
          <a:stretch>
            <a:fillRect/>
          </a:stretch>
        </p:blipFill>
        <p:spPr>
          <a:xfrm rot="5400000">
            <a:off x="3024251" y="3619431"/>
            <a:ext cx="1357305" cy="1690832"/>
          </a:xfrm>
          <a:prstGeom prst="rect">
            <a:avLst/>
          </a:prstGeom>
        </p:spPr>
      </p:pic>
      <p:pic>
        <p:nvPicPr>
          <p:cNvPr id="8" name="7 Imagen" descr="10764-rainbow-abstract-element-clipartJ.png"/>
          <p:cNvPicPr>
            <a:picLocks noChangeAspect="1"/>
          </p:cNvPicPr>
          <p:nvPr/>
        </p:nvPicPr>
        <p:blipFill>
          <a:blip r:embed="rId3">
            <a:lum contrast="20000"/>
          </a:blip>
          <a:stretch>
            <a:fillRect/>
          </a:stretch>
        </p:blipFill>
        <p:spPr>
          <a:xfrm rot="16200000">
            <a:off x="4631616" y="-131054"/>
            <a:ext cx="1428724" cy="1690832"/>
          </a:xfrm>
          <a:prstGeom prst="rect">
            <a:avLst/>
          </a:prstGeom>
        </p:spPr>
      </p:pic>
      <p:pic>
        <p:nvPicPr>
          <p:cNvPr id="9" name="8 Imagen" descr="10764-rainbow-abstract-element-clipartJ.png"/>
          <p:cNvPicPr>
            <a:picLocks noChangeAspect="1"/>
          </p:cNvPicPr>
          <p:nvPr/>
        </p:nvPicPr>
        <p:blipFill>
          <a:blip r:embed="rId3">
            <a:lum bright="-40000" contrast="20000"/>
          </a:blip>
          <a:stretch>
            <a:fillRect/>
          </a:stretch>
        </p:blipFill>
        <p:spPr>
          <a:xfrm rot="16200000">
            <a:off x="4631616" y="797640"/>
            <a:ext cx="1428724" cy="1690832"/>
          </a:xfrm>
          <a:prstGeom prst="rect">
            <a:avLst/>
          </a:prstGeom>
        </p:spPr>
      </p:pic>
      <p:pic>
        <p:nvPicPr>
          <p:cNvPr id="10" name="9 Imagen" descr="10764-rainbow-abstract-element-clipartJ.png"/>
          <p:cNvPicPr>
            <a:picLocks noChangeAspect="1"/>
          </p:cNvPicPr>
          <p:nvPr/>
        </p:nvPicPr>
        <p:blipFill>
          <a:blip r:embed="rId3">
            <a:lum contrast="20000"/>
          </a:blip>
          <a:stretch>
            <a:fillRect/>
          </a:stretch>
        </p:blipFill>
        <p:spPr>
          <a:xfrm rot="16200000">
            <a:off x="4703054" y="1797772"/>
            <a:ext cx="1428724" cy="1690832"/>
          </a:xfrm>
          <a:prstGeom prst="rect">
            <a:avLst/>
          </a:prstGeom>
        </p:spPr>
      </p:pic>
      <p:pic>
        <p:nvPicPr>
          <p:cNvPr id="11" name="10 Imagen" descr="10764-rainbow-abstract-element-clipartJ.png"/>
          <p:cNvPicPr>
            <a:picLocks noChangeAspect="1"/>
          </p:cNvPicPr>
          <p:nvPr/>
        </p:nvPicPr>
        <p:blipFill>
          <a:blip r:embed="rId3">
            <a:lum bright="-40000" contrast="20000"/>
          </a:blip>
          <a:stretch>
            <a:fillRect/>
          </a:stretch>
        </p:blipFill>
        <p:spPr>
          <a:xfrm rot="16200000">
            <a:off x="4703054" y="2726466"/>
            <a:ext cx="1428724" cy="1690832"/>
          </a:xfrm>
          <a:prstGeom prst="rect">
            <a:avLst/>
          </a:prstGeom>
        </p:spPr>
      </p:pic>
      <p:pic>
        <p:nvPicPr>
          <p:cNvPr id="12" name="11 Imagen" descr="10764-rainbow-abstract-element-clipartJ.png"/>
          <p:cNvPicPr>
            <a:picLocks noChangeAspect="1"/>
          </p:cNvPicPr>
          <p:nvPr/>
        </p:nvPicPr>
        <p:blipFill>
          <a:blip r:embed="rId3">
            <a:lum contrast="20000"/>
          </a:blip>
          <a:stretch>
            <a:fillRect/>
          </a:stretch>
        </p:blipFill>
        <p:spPr>
          <a:xfrm rot="16200000">
            <a:off x="4631616" y="3583722"/>
            <a:ext cx="1428724" cy="1690832"/>
          </a:xfrm>
          <a:prstGeom prst="rect">
            <a:avLst/>
          </a:prstGeom>
        </p:spPr>
      </p:pic>
      <p:sp>
        <p:nvSpPr>
          <p:cNvPr id="13" name="12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8" presetClass="emph" presetSubtype="0" fill="hold" nodeType="withEffect">
                                  <p:stCondLst>
                                    <p:cond delay="0"/>
                                  </p:stCondLst>
                                  <p:childTnLst>
                                    <p:animRot by="21600000">
                                      <p:cBhvr>
                                        <p:cTn id="28" dur="2000" fill="hold"/>
                                        <p:tgtEl>
                                          <p:spTgt spid="3"/>
                                        </p:tgtEl>
                                        <p:attrNameLst>
                                          <p:attrName>r</p:attrName>
                                        </p:attrNameLst>
                                      </p:cBhvr>
                                    </p:animRot>
                                  </p:childTnLst>
                                </p:cTn>
                              </p:par>
                              <p:par>
                                <p:cTn id="29" presetID="8" presetClass="emph" presetSubtype="0" fill="hold" nodeType="withEffect">
                                  <p:stCondLst>
                                    <p:cond delay="0"/>
                                  </p:stCondLst>
                                  <p:childTnLst>
                                    <p:animRot by="21600000">
                                      <p:cBhvr>
                                        <p:cTn id="30" dur="2000" fill="hold"/>
                                        <p:tgtEl>
                                          <p:spTgt spid="4"/>
                                        </p:tgtEl>
                                        <p:attrNameLst>
                                          <p:attrName>r</p:attrName>
                                        </p:attrNameLst>
                                      </p:cBhvr>
                                    </p:animRot>
                                  </p:childTnLst>
                                </p:cTn>
                              </p:par>
                              <p:par>
                                <p:cTn id="31" presetID="8" presetClass="emph" presetSubtype="0" fill="hold" nodeType="withEffect">
                                  <p:stCondLst>
                                    <p:cond delay="0"/>
                                  </p:stCondLst>
                                  <p:childTnLst>
                                    <p:animRot by="21600000">
                                      <p:cBhvr>
                                        <p:cTn id="32" dur="2000" fill="hold"/>
                                        <p:tgtEl>
                                          <p:spTgt spid="5"/>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6"/>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7"/>
                                        </p:tgtEl>
                                        <p:attrNameLst>
                                          <p:attrName>r</p:attrName>
                                        </p:attrNameLst>
                                      </p:cBhvr>
                                    </p:animRot>
                                  </p:childTnLst>
                                </p:cTn>
                              </p:par>
                              <p:par>
                                <p:cTn id="37" presetID="2" presetClass="entr" presetSubtype="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2000" fill="hold"/>
                                        <p:tgtEl>
                                          <p:spTgt spid="8"/>
                                        </p:tgtEl>
                                        <p:attrNameLst>
                                          <p:attrName>ppt_x</p:attrName>
                                        </p:attrNameLst>
                                      </p:cBhvr>
                                      <p:tavLst>
                                        <p:tav tm="0">
                                          <p:val>
                                            <p:strVal val="0-#ppt_w/2"/>
                                          </p:val>
                                        </p:tav>
                                        <p:tav tm="100000">
                                          <p:val>
                                            <p:strVal val="#ppt_x"/>
                                          </p:val>
                                        </p:tav>
                                      </p:tavLst>
                                    </p:anim>
                                    <p:anim calcmode="lin" valueType="num">
                                      <p:cBhvr additive="base">
                                        <p:cTn id="40" dur="2000" fill="hold"/>
                                        <p:tgtEl>
                                          <p:spTgt spid="8"/>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2000" fill="hold"/>
                                        <p:tgtEl>
                                          <p:spTgt spid="9"/>
                                        </p:tgtEl>
                                        <p:attrNameLst>
                                          <p:attrName>ppt_x</p:attrName>
                                        </p:attrNameLst>
                                      </p:cBhvr>
                                      <p:tavLst>
                                        <p:tav tm="0">
                                          <p:val>
                                            <p:strVal val="0-#ppt_w/2"/>
                                          </p:val>
                                        </p:tav>
                                        <p:tav tm="100000">
                                          <p:val>
                                            <p:strVal val="#ppt_x"/>
                                          </p:val>
                                        </p:tav>
                                      </p:tavLst>
                                    </p:anim>
                                    <p:anim calcmode="lin" valueType="num">
                                      <p:cBhvr additive="base">
                                        <p:cTn id="44" dur="20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2000" fill="hold"/>
                                        <p:tgtEl>
                                          <p:spTgt spid="10"/>
                                        </p:tgtEl>
                                        <p:attrNameLst>
                                          <p:attrName>ppt_x</p:attrName>
                                        </p:attrNameLst>
                                      </p:cBhvr>
                                      <p:tavLst>
                                        <p:tav tm="0">
                                          <p:val>
                                            <p:strVal val="0-#ppt_w/2"/>
                                          </p:val>
                                        </p:tav>
                                        <p:tav tm="100000">
                                          <p:val>
                                            <p:strVal val="#ppt_x"/>
                                          </p:val>
                                        </p:tav>
                                      </p:tavLst>
                                    </p:anim>
                                    <p:anim calcmode="lin" valueType="num">
                                      <p:cBhvr additive="base">
                                        <p:cTn id="48" dur="2000" fill="hold"/>
                                        <p:tgtEl>
                                          <p:spTgt spid="10"/>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2000" fill="hold"/>
                                        <p:tgtEl>
                                          <p:spTgt spid="11"/>
                                        </p:tgtEl>
                                        <p:attrNameLst>
                                          <p:attrName>ppt_x</p:attrName>
                                        </p:attrNameLst>
                                      </p:cBhvr>
                                      <p:tavLst>
                                        <p:tav tm="0">
                                          <p:val>
                                            <p:strVal val="0-#ppt_w/2"/>
                                          </p:val>
                                        </p:tav>
                                        <p:tav tm="100000">
                                          <p:val>
                                            <p:strVal val="#ppt_x"/>
                                          </p:val>
                                        </p:tav>
                                      </p:tavLst>
                                    </p:anim>
                                    <p:anim calcmode="lin" valueType="num">
                                      <p:cBhvr additive="base">
                                        <p:cTn id="52" dur="200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2000" fill="hold"/>
                                        <p:tgtEl>
                                          <p:spTgt spid="12"/>
                                        </p:tgtEl>
                                        <p:attrNameLst>
                                          <p:attrName>ppt_x</p:attrName>
                                        </p:attrNameLst>
                                      </p:cBhvr>
                                      <p:tavLst>
                                        <p:tav tm="0">
                                          <p:val>
                                            <p:strVal val="0-#ppt_w/2"/>
                                          </p:val>
                                        </p:tav>
                                        <p:tav tm="100000">
                                          <p:val>
                                            <p:strVal val="#ppt_x"/>
                                          </p:val>
                                        </p:tav>
                                      </p:tavLst>
                                    </p:anim>
                                    <p:anim calcmode="lin" valueType="num">
                                      <p:cBhvr additive="base">
                                        <p:cTn id="56" dur="2000" fill="hold"/>
                                        <p:tgtEl>
                                          <p:spTgt spid="12"/>
                                        </p:tgtEl>
                                        <p:attrNameLst>
                                          <p:attrName>ppt_y</p:attrName>
                                        </p:attrNameLst>
                                      </p:cBhvr>
                                      <p:tavLst>
                                        <p:tav tm="0">
                                          <p:val>
                                            <p:strVal val="#ppt_y"/>
                                          </p:val>
                                        </p:tav>
                                        <p:tav tm="100000">
                                          <p:val>
                                            <p:strVal val="#ppt_y"/>
                                          </p:val>
                                        </p:tav>
                                      </p:tavLst>
                                    </p:anim>
                                  </p:childTnLst>
                                </p:cTn>
                              </p:par>
                              <p:par>
                                <p:cTn id="57" presetID="8" presetClass="emph" presetSubtype="0" fill="hold" nodeType="withEffect">
                                  <p:stCondLst>
                                    <p:cond delay="0"/>
                                  </p:stCondLst>
                                  <p:childTnLst>
                                    <p:animRot by="-21600000">
                                      <p:cBhvr>
                                        <p:cTn id="58" dur="2000" fill="hold"/>
                                        <p:tgtEl>
                                          <p:spTgt spid="8"/>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2"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1+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1+ppt_w/2"/>
                                          </p:val>
                                        </p:tav>
                                      </p:tavLst>
                                    </p:anim>
                                    <p:anim calcmode="lin" valueType="num">
                                      <p:cBhvr additive="base">
                                        <p:cTn id="78" dur="2000"/>
                                        <p:tgtEl>
                                          <p:spTgt spid="5"/>
                                        </p:tgtEl>
                                        <p:attrNameLst>
                                          <p:attrName>ppt_y</p:attrName>
                                        </p:attrNameLst>
                                      </p:cBhvr>
                                      <p:tavLst>
                                        <p:tav tm="0">
                                          <p:val>
                                            <p:strVal val="ppt_y"/>
                                          </p:val>
                                        </p:tav>
                                        <p:tav tm="100000">
                                          <p:val>
                                            <p:strVal val="ppt_y"/>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1+ppt_w/2"/>
                                          </p:val>
                                        </p:tav>
                                      </p:tavLst>
                                    </p:anim>
                                    <p:anim calcmode="lin" valueType="num">
                                      <p:cBhvr additive="base">
                                        <p:cTn id="82" dur="2000"/>
                                        <p:tgtEl>
                                          <p:spTgt spid="6"/>
                                        </p:tgtEl>
                                        <p:attrNameLst>
                                          <p:attrName>ppt_y</p:attrName>
                                        </p:attrNameLst>
                                      </p:cBhvr>
                                      <p:tavLst>
                                        <p:tav tm="0">
                                          <p:val>
                                            <p:strVal val="ppt_y"/>
                                          </p:val>
                                        </p:tav>
                                        <p:tav tm="100000">
                                          <p:val>
                                            <p:strVal val="ppt_y"/>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0-ppt_w/2"/>
                                          </p:val>
                                        </p:tav>
                                      </p:tavLst>
                                    </p:anim>
                                    <p:anim calcmode="lin" valueType="num">
                                      <p:cBhvr additive="base">
                                        <p:cTn id="98" dur="2000"/>
                                        <p:tgtEl>
                                          <p:spTgt spid="10"/>
                                        </p:tgtEl>
                                        <p:attrNameLst>
                                          <p:attrName>ppt_y</p:attrName>
                                        </p:attrNameLst>
                                      </p:cBhvr>
                                      <p:tavLst>
                                        <p:tav tm="0">
                                          <p:val>
                                            <p:strVal val="ppt_y"/>
                                          </p:val>
                                        </p:tav>
                                        <p:tav tm="100000">
                                          <p:val>
                                            <p:strVal val="ppt_y"/>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ppt_y"/>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fill="hold" nodeType="withEffect">
                                  <p:stCondLst>
                                    <p:cond delay="0"/>
                                  </p:stCondLst>
                                  <p:childTnLst>
                                    <p:animRot by="-21600000">
                                      <p:cBhvr>
                                        <p:cTn id="109" dur="2000" fill="hold"/>
                                        <p:tgtEl>
                                          <p:spTgt spid="8"/>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9"/>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10"/>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1"/>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12"/>
                                        </p:tgtEl>
                                        <p:attrNameLst>
                                          <p:attrName>r</p:attrName>
                                        </p:attrNameLst>
                                      </p:cBhvr>
                                    </p:animRot>
                                  </p:childTnLst>
                                </p:cTn>
                              </p:par>
                              <p:par>
                                <p:cTn id="118" presetID="8" presetClass="emph" presetSubtype="0" fill="hold"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7"/>
                                        </p:tgtEl>
                                        <p:attrNameLst>
                                          <p:attrName>r</p:attrName>
                                        </p:attrNameLst>
                                      </p:cBhvr>
                                    </p:animRo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42100"/>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906978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GGUUU.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1886572" y="0"/>
            <a:ext cx="5370855" cy="5143500"/>
          </a:xfrm>
          <a:prstGeom prst="rect">
            <a:avLst/>
          </a:prstGeom>
        </p:spPr>
      </p:pic>
      <p:pic>
        <p:nvPicPr>
          <p:cNvPr id="4" name="3 Imagen" descr="GGUUU.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rot="731368">
            <a:off x="1911197" y="-62488"/>
            <a:ext cx="5370855" cy="5143500"/>
          </a:xfrm>
          <a:prstGeom prst="rect">
            <a:avLst/>
          </a:prstGeom>
        </p:spPr>
      </p:pic>
      <p:sp>
        <p:nvSpPr>
          <p:cNvPr id="5" name="4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3300"/>
            </a:gs>
            <a:gs pos="30000">
              <a:srgbClr val="D49E6C"/>
            </a:gs>
            <a:gs pos="70000">
              <a:srgbClr val="A65528"/>
            </a:gs>
            <a:gs pos="100000">
              <a:srgbClr val="663012"/>
            </a:gs>
          </a:gsLst>
          <a:lin ang="0" scaled="0"/>
          <a:tileRect/>
        </a:gradFill>
        <a:effectLst/>
      </p:bgPr>
    </p:bg>
    <p:spTree>
      <p:nvGrpSpPr>
        <p:cNvPr id="1" name=""/>
        <p:cNvGrpSpPr/>
        <p:nvPr/>
      </p:nvGrpSpPr>
      <p:grpSpPr>
        <a:xfrm>
          <a:off x="0" y="0"/>
          <a:ext cx="0" cy="0"/>
          <a:chOff x="0" y="0"/>
          <a:chExt cx="0" cy="0"/>
        </a:xfrm>
      </p:grpSpPr>
      <p:pic>
        <p:nvPicPr>
          <p:cNvPr id="2" name="1 Imagen" descr="stock-photo-858915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7643834" y="0"/>
            <a:ext cx="1500166" cy="1557865"/>
          </a:xfrm>
          <a:prstGeom prst="rect">
            <a:avLst/>
          </a:prstGeom>
        </p:spPr>
      </p:pic>
      <p:pic>
        <p:nvPicPr>
          <p:cNvPr id="4" name="3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7643834" y="1214428"/>
            <a:ext cx="1500166" cy="1557865"/>
          </a:xfrm>
          <a:prstGeom prst="rect">
            <a:avLst/>
          </a:prstGeom>
        </p:spPr>
      </p:pic>
      <p:pic>
        <p:nvPicPr>
          <p:cNvPr id="5" name="4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7643834" y="2371207"/>
            <a:ext cx="1500166" cy="1557865"/>
          </a:xfrm>
          <a:prstGeom prst="rect">
            <a:avLst/>
          </a:prstGeom>
        </p:spPr>
      </p:pic>
      <p:pic>
        <p:nvPicPr>
          <p:cNvPr id="6" name="5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7643834" y="3585635"/>
            <a:ext cx="1500166" cy="1557865"/>
          </a:xfrm>
          <a:prstGeom prst="rect">
            <a:avLst/>
          </a:prstGeom>
        </p:spPr>
      </p:pic>
      <p:pic>
        <p:nvPicPr>
          <p:cNvPr id="7" name="6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6143636" y="0"/>
            <a:ext cx="1500166" cy="1557865"/>
          </a:xfrm>
          <a:prstGeom prst="rect">
            <a:avLst/>
          </a:prstGeom>
        </p:spPr>
      </p:pic>
      <p:pic>
        <p:nvPicPr>
          <p:cNvPr id="8" name="7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6143636" y="1214428"/>
            <a:ext cx="1500166" cy="1557865"/>
          </a:xfrm>
          <a:prstGeom prst="rect">
            <a:avLst/>
          </a:prstGeom>
        </p:spPr>
      </p:pic>
      <p:pic>
        <p:nvPicPr>
          <p:cNvPr id="9" name="8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6143636" y="2371207"/>
            <a:ext cx="1500166" cy="1557865"/>
          </a:xfrm>
          <a:prstGeom prst="rect">
            <a:avLst/>
          </a:prstGeom>
        </p:spPr>
      </p:pic>
      <p:pic>
        <p:nvPicPr>
          <p:cNvPr id="10" name="9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6143636" y="3585635"/>
            <a:ext cx="1500166" cy="1557865"/>
          </a:xfrm>
          <a:prstGeom prst="rect">
            <a:avLst/>
          </a:prstGeom>
        </p:spPr>
      </p:pic>
      <p:pic>
        <p:nvPicPr>
          <p:cNvPr id="11" name="10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4286248" y="0"/>
            <a:ext cx="1500166" cy="1557865"/>
          </a:xfrm>
          <a:prstGeom prst="rect">
            <a:avLst/>
          </a:prstGeom>
        </p:spPr>
      </p:pic>
      <p:pic>
        <p:nvPicPr>
          <p:cNvPr id="12" name="11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4286248" y="1214428"/>
            <a:ext cx="1500166" cy="1557865"/>
          </a:xfrm>
          <a:prstGeom prst="rect">
            <a:avLst/>
          </a:prstGeom>
        </p:spPr>
      </p:pic>
      <p:pic>
        <p:nvPicPr>
          <p:cNvPr id="13" name="12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4286248" y="2371207"/>
            <a:ext cx="1500166" cy="1557865"/>
          </a:xfrm>
          <a:prstGeom prst="rect">
            <a:avLst/>
          </a:prstGeom>
        </p:spPr>
      </p:pic>
      <p:pic>
        <p:nvPicPr>
          <p:cNvPr id="14" name="13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4286248" y="3585635"/>
            <a:ext cx="1500166" cy="1557865"/>
          </a:xfrm>
          <a:prstGeom prst="rect">
            <a:avLst/>
          </a:prstGeom>
        </p:spPr>
      </p:pic>
      <p:pic>
        <p:nvPicPr>
          <p:cNvPr id="15" name="14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2714612" y="0"/>
            <a:ext cx="1500166" cy="1557865"/>
          </a:xfrm>
          <a:prstGeom prst="rect">
            <a:avLst/>
          </a:prstGeom>
        </p:spPr>
      </p:pic>
      <p:pic>
        <p:nvPicPr>
          <p:cNvPr id="16" name="15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2714612" y="1214428"/>
            <a:ext cx="1500166" cy="1557865"/>
          </a:xfrm>
          <a:prstGeom prst="rect">
            <a:avLst/>
          </a:prstGeom>
        </p:spPr>
      </p:pic>
      <p:pic>
        <p:nvPicPr>
          <p:cNvPr id="17" name="16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2714612" y="2371207"/>
            <a:ext cx="1500166" cy="1557865"/>
          </a:xfrm>
          <a:prstGeom prst="rect">
            <a:avLst/>
          </a:prstGeom>
        </p:spPr>
      </p:pic>
      <p:pic>
        <p:nvPicPr>
          <p:cNvPr id="18" name="17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2714612" y="3585635"/>
            <a:ext cx="1500166" cy="1557865"/>
          </a:xfrm>
          <a:prstGeom prst="rect">
            <a:avLst/>
          </a:prstGeom>
        </p:spPr>
      </p:pic>
      <p:pic>
        <p:nvPicPr>
          <p:cNvPr id="19" name="18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1285852" y="0"/>
            <a:ext cx="1500166" cy="1557865"/>
          </a:xfrm>
          <a:prstGeom prst="rect">
            <a:avLst/>
          </a:prstGeom>
        </p:spPr>
      </p:pic>
      <p:pic>
        <p:nvPicPr>
          <p:cNvPr id="20" name="19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1285852" y="1214428"/>
            <a:ext cx="1500166" cy="1557865"/>
          </a:xfrm>
          <a:prstGeom prst="rect">
            <a:avLst/>
          </a:prstGeom>
        </p:spPr>
      </p:pic>
      <p:pic>
        <p:nvPicPr>
          <p:cNvPr id="21" name="20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1285852" y="2371207"/>
            <a:ext cx="1500166" cy="1557865"/>
          </a:xfrm>
          <a:prstGeom prst="rect">
            <a:avLst/>
          </a:prstGeom>
        </p:spPr>
      </p:pic>
      <p:pic>
        <p:nvPicPr>
          <p:cNvPr id="22" name="21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1285852" y="3585635"/>
            <a:ext cx="1500166" cy="1557865"/>
          </a:xfrm>
          <a:prstGeom prst="rect">
            <a:avLst/>
          </a:prstGeom>
        </p:spPr>
      </p:pic>
      <p:sp>
        <p:nvSpPr>
          <p:cNvPr id="23" name="22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1"/>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5"/>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2"/>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20"/>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9"/>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3"/>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21"/>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6"/>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0"/>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14"/>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18"/>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22"/>
                                        </p:tgtEl>
                                        <p:attrNameLst>
                                          <p:attrName>r</p:attrName>
                                        </p:attrNameLst>
                                      </p:cBhvr>
                                    </p:animRot>
                                  </p:childTnLst>
                                </p:cTn>
                              </p:par>
                            </p:childTnLst>
                          </p:cTn>
                        </p:par>
                        <p:par>
                          <p:cTn id="127" fill="hold">
                            <p:stCondLst>
                              <p:cond delay="2000"/>
                            </p:stCondLst>
                            <p:childTnLst>
                              <p:par>
                                <p:cTn id="128" presetID="2" presetClass="exit" presetSubtype="8" fill="hold" nodeType="afterEffect">
                                  <p:stCondLst>
                                    <p:cond delay="0"/>
                                  </p:stCondLst>
                                  <p:childTnLst>
                                    <p:anim calcmode="lin" valueType="num">
                                      <p:cBhvr additive="base">
                                        <p:cTn id="129" dur="2000"/>
                                        <p:tgtEl>
                                          <p:spTgt spid="3"/>
                                        </p:tgtEl>
                                        <p:attrNameLst>
                                          <p:attrName>ppt_x</p:attrName>
                                        </p:attrNameLst>
                                      </p:cBhvr>
                                      <p:tavLst>
                                        <p:tav tm="0">
                                          <p:val>
                                            <p:strVal val="ppt_x"/>
                                          </p:val>
                                        </p:tav>
                                        <p:tav tm="100000">
                                          <p:val>
                                            <p:strVal val="0-ppt_w/2"/>
                                          </p:val>
                                        </p:tav>
                                      </p:tavLst>
                                    </p:anim>
                                    <p:anim calcmode="lin" valueType="num">
                                      <p:cBhvr additive="base">
                                        <p:cTn id="130" dur="2000"/>
                                        <p:tgtEl>
                                          <p:spTgt spid="3"/>
                                        </p:tgtEl>
                                        <p:attrNameLst>
                                          <p:attrName>ppt_y</p:attrName>
                                        </p:attrNameLst>
                                      </p:cBhvr>
                                      <p:tavLst>
                                        <p:tav tm="0">
                                          <p:val>
                                            <p:strVal val="ppt_y"/>
                                          </p:val>
                                        </p:tav>
                                        <p:tav tm="100000">
                                          <p:val>
                                            <p:strVal val="ppt_y"/>
                                          </p:val>
                                        </p:tav>
                                      </p:tavLst>
                                    </p:anim>
                                    <p:set>
                                      <p:cBhvr>
                                        <p:cTn id="131" dur="1" fill="hold">
                                          <p:stCondLst>
                                            <p:cond delay="1999"/>
                                          </p:stCondLst>
                                        </p:cTn>
                                        <p:tgtEl>
                                          <p:spTgt spid="3"/>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4"/>
                                        </p:tgtEl>
                                        <p:attrNameLst>
                                          <p:attrName>ppt_x</p:attrName>
                                        </p:attrNameLst>
                                      </p:cBhvr>
                                      <p:tavLst>
                                        <p:tav tm="0">
                                          <p:val>
                                            <p:strVal val="ppt_x"/>
                                          </p:val>
                                        </p:tav>
                                        <p:tav tm="100000">
                                          <p:val>
                                            <p:strVal val="0-ppt_w/2"/>
                                          </p:val>
                                        </p:tav>
                                      </p:tavLst>
                                    </p:anim>
                                    <p:anim calcmode="lin" valueType="num">
                                      <p:cBhvr additive="base">
                                        <p:cTn id="134" dur="2000"/>
                                        <p:tgtEl>
                                          <p:spTgt spid="4"/>
                                        </p:tgtEl>
                                        <p:attrNameLst>
                                          <p:attrName>ppt_y</p:attrName>
                                        </p:attrNameLst>
                                      </p:cBhvr>
                                      <p:tavLst>
                                        <p:tav tm="0">
                                          <p:val>
                                            <p:strVal val="ppt_y"/>
                                          </p:val>
                                        </p:tav>
                                        <p:tav tm="100000">
                                          <p:val>
                                            <p:strVal val="ppt_y"/>
                                          </p:val>
                                        </p:tav>
                                      </p:tavLst>
                                    </p:anim>
                                    <p:set>
                                      <p:cBhvr>
                                        <p:cTn id="135" dur="1" fill="hold">
                                          <p:stCondLst>
                                            <p:cond delay="1999"/>
                                          </p:stCondLst>
                                        </p:cTn>
                                        <p:tgtEl>
                                          <p:spTgt spid="4"/>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0-ppt_w/2"/>
                                          </p:val>
                                        </p:tav>
                                      </p:tavLst>
                                    </p:anim>
                                    <p:anim calcmode="lin" valueType="num">
                                      <p:cBhvr additive="base">
                                        <p:cTn id="138" dur="2000"/>
                                        <p:tgtEl>
                                          <p:spTgt spid="5"/>
                                        </p:tgtEl>
                                        <p:attrNameLst>
                                          <p:attrName>ppt_y</p:attrName>
                                        </p:attrNameLst>
                                      </p:cBhvr>
                                      <p:tavLst>
                                        <p:tav tm="0">
                                          <p:val>
                                            <p:strVal val="ppt_y"/>
                                          </p:val>
                                        </p:tav>
                                        <p:tav tm="100000">
                                          <p:val>
                                            <p:strVal val="ppt_y"/>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0-ppt_w/2"/>
                                          </p:val>
                                        </p:tav>
                                      </p:tavLst>
                                    </p:anim>
                                    <p:anim calcmode="lin" valueType="num">
                                      <p:cBhvr additive="base">
                                        <p:cTn id="142" dur="2000"/>
                                        <p:tgtEl>
                                          <p:spTgt spid="6"/>
                                        </p:tgtEl>
                                        <p:attrNameLst>
                                          <p:attrName>ppt_y</p:attrName>
                                        </p:attrNameLst>
                                      </p:cBhvr>
                                      <p:tavLst>
                                        <p:tav tm="0">
                                          <p:val>
                                            <p:strVal val="ppt_y"/>
                                          </p:val>
                                        </p:tav>
                                        <p:tav tm="100000">
                                          <p:val>
                                            <p:strVal val="ppt_y"/>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7"/>
                                        </p:tgtEl>
                                        <p:attrNameLst>
                                          <p:attrName>ppt_x</p:attrName>
                                        </p:attrNameLst>
                                      </p:cBhvr>
                                      <p:tavLst>
                                        <p:tav tm="0">
                                          <p:val>
                                            <p:strVal val="ppt_x"/>
                                          </p:val>
                                        </p:tav>
                                        <p:tav tm="100000">
                                          <p:val>
                                            <p:strVal val="0-ppt_w/2"/>
                                          </p:val>
                                        </p:tav>
                                      </p:tavLst>
                                    </p:anim>
                                    <p:anim calcmode="lin" valueType="num">
                                      <p:cBhvr additive="base">
                                        <p:cTn id="146" dur="2000"/>
                                        <p:tgtEl>
                                          <p:spTgt spid="7"/>
                                        </p:tgtEl>
                                        <p:attrNameLst>
                                          <p:attrName>ppt_y</p:attrName>
                                        </p:attrNameLst>
                                      </p:cBhvr>
                                      <p:tavLst>
                                        <p:tav tm="0">
                                          <p:val>
                                            <p:strVal val="ppt_y"/>
                                          </p:val>
                                        </p:tav>
                                        <p:tav tm="100000">
                                          <p:val>
                                            <p:strVal val="ppt_y"/>
                                          </p:val>
                                        </p:tav>
                                      </p:tavLst>
                                    </p:anim>
                                    <p:set>
                                      <p:cBhvr>
                                        <p:cTn id="147" dur="1" fill="hold">
                                          <p:stCondLst>
                                            <p:cond delay="1999"/>
                                          </p:stCondLst>
                                        </p:cTn>
                                        <p:tgtEl>
                                          <p:spTgt spid="7"/>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0-ppt_w/2"/>
                                          </p:val>
                                        </p:tav>
                                      </p:tavLst>
                                    </p:anim>
                                    <p:anim calcmode="lin" valueType="num">
                                      <p:cBhvr additive="base">
                                        <p:cTn id="150" dur="2000"/>
                                        <p:tgtEl>
                                          <p:spTgt spid="8"/>
                                        </p:tgtEl>
                                        <p:attrNameLst>
                                          <p:attrName>ppt_y</p:attrName>
                                        </p:attrNameLst>
                                      </p:cBhvr>
                                      <p:tavLst>
                                        <p:tav tm="0">
                                          <p:val>
                                            <p:strVal val="ppt_y"/>
                                          </p:val>
                                        </p:tav>
                                        <p:tav tm="100000">
                                          <p:val>
                                            <p:strVal val="ppt_y"/>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9"/>
                                        </p:tgtEl>
                                        <p:attrNameLst>
                                          <p:attrName>ppt_x</p:attrName>
                                        </p:attrNameLst>
                                      </p:cBhvr>
                                      <p:tavLst>
                                        <p:tav tm="0">
                                          <p:val>
                                            <p:strVal val="ppt_x"/>
                                          </p:val>
                                        </p:tav>
                                        <p:tav tm="100000">
                                          <p:val>
                                            <p:strVal val="0-ppt_w/2"/>
                                          </p:val>
                                        </p:tav>
                                      </p:tavLst>
                                    </p:anim>
                                    <p:anim calcmode="lin" valueType="num">
                                      <p:cBhvr additive="base">
                                        <p:cTn id="154" dur="2000"/>
                                        <p:tgtEl>
                                          <p:spTgt spid="9"/>
                                        </p:tgtEl>
                                        <p:attrNameLst>
                                          <p:attrName>ppt_y</p:attrName>
                                        </p:attrNameLst>
                                      </p:cBhvr>
                                      <p:tavLst>
                                        <p:tav tm="0">
                                          <p:val>
                                            <p:strVal val="ppt_y"/>
                                          </p:val>
                                        </p:tav>
                                        <p:tav tm="100000">
                                          <p:val>
                                            <p:strVal val="ppt_y"/>
                                          </p:val>
                                        </p:tav>
                                      </p:tavLst>
                                    </p:anim>
                                    <p:set>
                                      <p:cBhvr>
                                        <p:cTn id="155" dur="1" fill="hold">
                                          <p:stCondLst>
                                            <p:cond delay="1999"/>
                                          </p:stCondLst>
                                        </p:cTn>
                                        <p:tgtEl>
                                          <p:spTgt spid="9"/>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0-ppt_w/2"/>
                                          </p:val>
                                        </p:tav>
                                      </p:tavLst>
                                    </p:anim>
                                    <p:anim calcmode="lin" valueType="num">
                                      <p:cBhvr additive="base">
                                        <p:cTn id="158" dur="2000"/>
                                        <p:tgtEl>
                                          <p:spTgt spid="10"/>
                                        </p:tgtEl>
                                        <p:attrNameLst>
                                          <p:attrName>ppt_y</p:attrName>
                                        </p:attrNameLst>
                                      </p:cBhvr>
                                      <p:tavLst>
                                        <p:tav tm="0">
                                          <p:val>
                                            <p:strVal val="ppt_y"/>
                                          </p:val>
                                        </p:tav>
                                        <p:tav tm="100000">
                                          <p:val>
                                            <p:strVal val="ppt_y"/>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11"/>
                                        </p:tgtEl>
                                        <p:attrNameLst>
                                          <p:attrName>ppt_x</p:attrName>
                                        </p:attrNameLst>
                                      </p:cBhvr>
                                      <p:tavLst>
                                        <p:tav tm="0">
                                          <p:val>
                                            <p:strVal val="ppt_x"/>
                                          </p:val>
                                        </p:tav>
                                        <p:tav tm="100000">
                                          <p:val>
                                            <p:strVal val="0-ppt_w/2"/>
                                          </p:val>
                                        </p:tav>
                                      </p:tavLst>
                                    </p:anim>
                                    <p:anim calcmode="lin" valueType="num">
                                      <p:cBhvr additive="base">
                                        <p:cTn id="162" dur="2000"/>
                                        <p:tgtEl>
                                          <p:spTgt spid="11"/>
                                        </p:tgtEl>
                                        <p:attrNameLst>
                                          <p:attrName>ppt_y</p:attrName>
                                        </p:attrNameLst>
                                      </p:cBhvr>
                                      <p:tavLst>
                                        <p:tav tm="0">
                                          <p:val>
                                            <p:strVal val="ppt_y"/>
                                          </p:val>
                                        </p:tav>
                                        <p:tav tm="100000">
                                          <p:val>
                                            <p:strVal val="ppt_y"/>
                                          </p:val>
                                        </p:tav>
                                      </p:tavLst>
                                    </p:anim>
                                    <p:set>
                                      <p:cBhvr>
                                        <p:cTn id="163" dur="1" fill="hold">
                                          <p:stCondLst>
                                            <p:cond delay="1999"/>
                                          </p:stCondLst>
                                        </p:cTn>
                                        <p:tgtEl>
                                          <p:spTgt spid="11"/>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2"/>
                                        </p:tgtEl>
                                        <p:attrNameLst>
                                          <p:attrName>ppt_x</p:attrName>
                                        </p:attrNameLst>
                                      </p:cBhvr>
                                      <p:tavLst>
                                        <p:tav tm="0">
                                          <p:val>
                                            <p:strVal val="ppt_x"/>
                                          </p:val>
                                        </p:tav>
                                        <p:tav tm="100000">
                                          <p:val>
                                            <p:strVal val="0-ppt_w/2"/>
                                          </p:val>
                                        </p:tav>
                                      </p:tavLst>
                                    </p:anim>
                                    <p:anim calcmode="lin" valueType="num">
                                      <p:cBhvr additive="base">
                                        <p:cTn id="166" dur="2000"/>
                                        <p:tgtEl>
                                          <p:spTgt spid="12"/>
                                        </p:tgtEl>
                                        <p:attrNameLst>
                                          <p:attrName>ppt_y</p:attrName>
                                        </p:attrNameLst>
                                      </p:cBhvr>
                                      <p:tavLst>
                                        <p:tav tm="0">
                                          <p:val>
                                            <p:strVal val="ppt_y"/>
                                          </p:val>
                                        </p:tav>
                                        <p:tav tm="100000">
                                          <p:val>
                                            <p:strVal val="ppt_y"/>
                                          </p:val>
                                        </p:tav>
                                      </p:tavLst>
                                    </p:anim>
                                    <p:set>
                                      <p:cBhvr>
                                        <p:cTn id="167" dur="1" fill="hold">
                                          <p:stCondLst>
                                            <p:cond delay="1999"/>
                                          </p:stCondLst>
                                        </p:cTn>
                                        <p:tgtEl>
                                          <p:spTgt spid="12"/>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3"/>
                                        </p:tgtEl>
                                        <p:attrNameLst>
                                          <p:attrName>ppt_x</p:attrName>
                                        </p:attrNameLst>
                                      </p:cBhvr>
                                      <p:tavLst>
                                        <p:tav tm="0">
                                          <p:val>
                                            <p:strVal val="ppt_x"/>
                                          </p:val>
                                        </p:tav>
                                        <p:tav tm="100000">
                                          <p:val>
                                            <p:strVal val="0-ppt_w/2"/>
                                          </p:val>
                                        </p:tav>
                                      </p:tavLst>
                                    </p:anim>
                                    <p:anim calcmode="lin" valueType="num">
                                      <p:cBhvr additive="base">
                                        <p:cTn id="170" dur="2000"/>
                                        <p:tgtEl>
                                          <p:spTgt spid="13"/>
                                        </p:tgtEl>
                                        <p:attrNameLst>
                                          <p:attrName>ppt_y</p:attrName>
                                        </p:attrNameLst>
                                      </p:cBhvr>
                                      <p:tavLst>
                                        <p:tav tm="0">
                                          <p:val>
                                            <p:strVal val="ppt_y"/>
                                          </p:val>
                                        </p:tav>
                                        <p:tav tm="100000">
                                          <p:val>
                                            <p:strVal val="ppt_y"/>
                                          </p:val>
                                        </p:tav>
                                      </p:tavLst>
                                    </p:anim>
                                    <p:set>
                                      <p:cBhvr>
                                        <p:cTn id="171" dur="1" fill="hold">
                                          <p:stCondLst>
                                            <p:cond delay="1999"/>
                                          </p:stCondLst>
                                        </p:cTn>
                                        <p:tgtEl>
                                          <p:spTgt spid="13"/>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ppt_y"/>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0-ppt_w/2"/>
                                          </p:val>
                                        </p:tav>
                                      </p:tavLst>
                                    </p:anim>
                                    <p:anim calcmode="lin" valueType="num">
                                      <p:cBhvr additive="base">
                                        <p:cTn id="178" dur="2000"/>
                                        <p:tgtEl>
                                          <p:spTgt spid="15"/>
                                        </p:tgtEl>
                                        <p:attrNameLst>
                                          <p:attrName>ppt_y</p:attrName>
                                        </p:attrNameLst>
                                      </p:cBhvr>
                                      <p:tavLst>
                                        <p:tav tm="0">
                                          <p:val>
                                            <p:strVal val="ppt_y"/>
                                          </p:val>
                                        </p:tav>
                                        <p:tav tm="100000">
                                          <p:val>
                                            <p:strVal val="ppt_y"/>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16"/>
                                        </p:tgtEl>
                                        <p:attrNameLst>
                                          <p:attrName>ppt_x</p:attrName>
                                        </p:attrNameLst>
                                      </p:cBhvr>
                                      <p:tavLst>
                                        <p:tav tm="0">
                                          <p:val>
                                            <p:strVal val="ppt_x"/>
                                          </p:val>
                                        </p:tav>
                                        <p:tav tm="100000">
                                          <p:val>
                                            <p:strVal val="0-ppt_w/2"/>
                                          </p:val>
                                        </p:tav>
                                      </p:tavLst>
                                    </p:anim>
                                    <p:anim calcmode="lin" valueType="num">
                                      <p:cBhvr additive="base">
                                        <p:cTn id="182" dur="2000"/>
                                        <p:tgtEl>
                                          <p:spTgt spid="16"/>
                                        </p:tgtEl>
                                        <p:attrNameLst>
                                          <p:attrName>ppt_y</p:attrName>
                                        </p:attrNameLst>
                                      </p:cBhvr>
                                      <p:tavLst>
                                        <p:tav tm="0">
                                          <p:val>
                                            <p:strVal val="ppt_y"/>
                                          </p:val>
                                        </p:tav>
                                        <p:tav tm="100000">
                                          <p:val>
                                            <p:strVal val="ppt_y"/>
                                          </p:val>
                                        </p:tav>
                                      </p:tavLst>
                                    </p:anim>
                                    <p:set>
                                      <p:cBhvr>
                                        <p:cTn id="183" dur="1" fill="hold">
                                          <p:stCondLst>
                                            <p:cond delay="1999"/>
                                          </p:stCondLst>
                                        </p:cTn>
                                        <p:tgtEl>
                                          <p:spTgt spid="16"/>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17"/>
                                        </p:tgtEl>
                                        <p:attrNameLst>
                                          <p:attrName>ppt_x</p:attrName>
                                        </p:attrNameLst>
                                      </p:cBhvr>
                                      <p:tavLst>
                                        <p:tav tm="0">
                                          <p:val>
                                            <p:strVal val="ppt_x"/>
                                          </p:val>
                                        </p:tav>
                                        <p:tav tm="100000">
                                          <p:val>
                                            <p:strVal val="0-ppt_w/2"/>
                                          </p:val>
                                        </p:tav>
                                      </p:tavLst>
                                    </p:anim>
                                    <p:anim calcmode="lin" valueType="num">
                                      <p:cBhvr additive="base">
                                        <p:cTn id="186" dur="2000"/>
                                        <p:tgtEl>
                                          <p:spTgt spid="17"/>
                                        </p:tgtEl>
                                        <p:attrNameLst>
                                          <p:attrName>ppt_y</p:attrName>
                                        </p:attrNameLst>
                                      </p:cBhvr>
                                      <p:tavLst>
                                        <p:tav tm="0">
                                          <p:val>
                                            <p:strVal val="ppt_y"/>
                                          </p:val>
                                        </p:tav>
                                        <p:tav tm="100000">
                                          <p:val>
                                            <p:strVal val="ppt_y"/>
                                          </p:val>
                                        </p:tav>
                                      </p:tavLst>
                                    </p:anim>
                                    <p:set>
                                      <p:cBhvr>
                                        <p:cTn id="187" dur="1" fill="hold">
                                          <p:stCondLst>
                                            <p:cond delay="1999"/>
                                          </p:stCondLst>
                                        </p:cTn>
                                        <p:tgtEl>
                                          <p:spTgt spid="17"/>
                                        </p:tgtEl>
                                        <p:attrNameLst>
                                          <p:attrName>style.visibility</p:attrName>
                                        </p:attrNameLst>
                                      </p:cBhvr>
                                      <p:to>
                                        <p:strVal val="hidden"/>
                                      </p:to>
                                    </p:set>
                                  </p:childTnLst>
                                </p:cTn>
                              </p:par>
                              <p:par>
                                <p:cTn id="188" presetID="2" presetClass="exit" presetSubtype="8" fill="hold" nodeType="withEffect">
                                  <p:stCondLst>
                                    <p:cond delay="0"/>
                                  </p:stCondLst>
                                  <p:childTnLst>
                                    <p:anim calcmode="lin" valueType="num">
                                      <p:cBhvr additive="base">
                                        <p:cTn id="189" dur="2000"/>
                                        <p:tgtEl>
                                          <p:spTgt spid="18"/>
                                        </p:tgtEl>
                                        <p:attrNameLst>
                                          <p:attrName>ppt_x</p:attrName>
                                        </p:attrNameLst>
                                      </p:cBhvr>
                                      <p:tavLst>
                                        <p:tav tm="0">
                                          <p:val>
                                            <p:strVal val="ppt_x"/>
                                          </p:val>
                                        </p:tav>
                                        <p:tav tm="100000">
                                          <p:val>
                                            <p:strVal val="0-ppt_w/2"/>
                                          </p:val>
                                        </p:tav>
                                      </p:tavLst>
                                    </p:anim>
                                    <p:anim calcmode="lin" valueType="num">
                                      <p:cBhvr additive="base">
                                        <p:cTn id="190" dur="2000"/>
                                        <p:tgtEl>
                                          <p:spTgt spid="18"/>
                                        </p:tgtEl>
                                        <p:attrNameLst>
                                          <p:attrName>ppt_y</p:attrName>
                                        </p:attrNameLst>
                                      </p:cBhvr>
                                      <p:tavLst>
                                        <p:tav tm="0">
                                          <p:val>
                                            <p:strVal val="ppt_y"/>
                                          </p:val>
                                        </p:tav>
                                        <p:tav tm="100000">
                                          <p:val>
                                            <p:strVal val="ppt_y"/>
                                          </p:val>
                                        </p:tav>
                                      </p:tavLst>
                                    </p:anim>
                                    <p:set>
                                      <p:cBhvr>
                                        <p:cTn id="191" dur="1" fill="hold">
                                          <p:stCondLst>
                                            <p:cond delay="1999"/>
                                          </p:stCondLst>
                                        </p:cTn>
                                        <p:tgtEl>
                                          <p:spTgt spid="18"/>
                                        </p:tgtEl>
                                        <p:attrNameLst>
                                          <p:attrName>style.visibility</p:attrName>
                                        </p:attrNameLst>
                                      </p:cBhvr>
                                      <p:to>
                                        <p:strVal val="hidden"/>
                                      </p:to>
                                    </p:set>
                                  </p:childTnLst>
                                </p:cTn>
                              </p:par>
                              <p:par>
                                <p:cTn id="192" presetID="2" presetClass="exit" presetSubtype="8" fill="hold" nodeType="withEffect">
                                  <p:stCondLst>
                                    <p:cond delay="0"/>
                                  </p:stCondLst>
                                  <p:childTnLst>
                                    <p:anim calcmode="lin" valueType="num">
                                      <p:cBhvr additive="base">
                                        <p:cTn id="193" dur="2000"/>
                                        <p:tgtEl>
                                          <p:spTgt spid="19"/>
                                        </p:tgtEl>
                                        <p:attrNameLst>
                                          <p:attrName>ppt_x</p:attrName>
                                        </p:attrNameLst>
                                      </p:cBhvr>
                                      <p:tavLst>
                                        <p:tav tm="0">
                                          <p:val>
                                            <p:strVal val="ppt_x"/>
                                          </p:val>
                                        </p:tav>
                                        <p:tav tm="100000">
                                          <p:val>
                                            <p:strVal val="0-ppt_w/2"/>
                                          </p:val>
                                        </p:tav>
                                      </p:tavLst>
                                    </p:anim>
                                    <p:anim calcmode="lin" valueType="num">
                                      <p:cBhvr additive="base">
                                        <p:cTn id="194" dur="2000"/>
                                        <p:tgtEl>
                                          <p:spTgt spid="19"/>
                                        </p:tgtEl>
                                        <p:attrNameLst>
                                          <p:attrName>ppt_y</p:attrName>
                                        </p:attrNameLst>
                                      </p:cBhvr>
                                      <p:tavLst>
                                        <p:tav tm="0">
                                          <p:val>
                                            <p:strVal val="ppt_y"/>
                                          </p:val>
                                        </p:tav>
                                        <p:tav tm="100000">
                                          <p:val>
                                            <p:strVal val="ppt_y"/>
                                          </p:val>
                                        </p:tav>
                                      </p:tavLst>
                                    </p:anim>
                                    <p:set>
                                      <p:cBhvr>
                                        <p:cTn id="195" dur="1" fill="hold">
                                          <p:stCondLst>
                                            <p:cond delay="1999"/>
                                          </p:stCondLst>
                                        </p:cTn>
                                        <p:tgtEl>
                                          <p:spTgt spid="19"/>
                                        </p:tgtEl>
                                        <p:attrNameLst>
                                          <p:attrName>style.visibility</p:attrName>
                                        </p:attrNameLst>
                                      </p:cBhvr>
                                      <p:to>
                                        <p:strVal val="hidden"/>
                                      </p:to>
                                    </p:set>
                                  </p:childTnLst>
                                </p:cTn>
                              </p:par>
                              <p:par>
                                <p:cTn id="196" presetID="2" presetClass="exit" presetSubtype="8" fill="hold"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0-ppt_w/2"/>
                                          </p:val>
                                        </p:tav>
                                      </p:tavLst>
                                    </p:anim>
                                    <p:anim calcmode="lin" valueType="num">
                                      <p:cBhvr additive="base">
                                        <p:cTn id="198" dur="2000"/>
                                        <p:tgtEl>
                                          <p:spTgt spid="20"/>
                                        </p:tgtEl>
                                        <p:attrNameLst>
                                          <p:attrName>ppt_y</p:attrName>
                                        </p:attrNameLst>
                                      </p:cBhvr>
                                      <p:tavLst>
                                        <p:tav tm="0">
                                          <p:val>
                                            <p:strVal val="ppt_y"/>
                                          </p:val>
                                        </p:tav>
                                        <p:tav tm="100000">
                                          <p:val>
                                            <p:strVal val="ppt_y"/>
                                          </p:val>
                                        </p:tav>
                                      </p:tavLst>
                                    </p:anim>
                                    <p:set>
                                      <p:cBhvr>
                                        <p:cTn id="199" dur="1" fill="hold">
                                          <p:stCondLst>
                                            <p:cond delay="1999"/>
                                          </p:stCondLst>
                                        </p:cTn>
                                        <p:tgtEl>
                                          <p:spTgt spid="20"/>
                                        </p:tgtEl>
                                        <p:attrNameLst>
                                          <p:attrName>style.visibility</p:attrName>
                                        </p:attrNameLst>
                                      </p:cBhvr>
                                      <p:to>
                                        <p:strVal val="hidden"/>
                                      </p:to>
                                    </p:set>
                                  </p:childTnLst>
                                </p:cTn>
                              </p:par>
                              <p:par>
                                <p:cTn id="200" presetID="2" presetClass="exit" presetSubtype="8" fill="hold"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0-ppt_w/2"/>
                                          </p:val>
                                        </p:tav>
                                      </p:tavLst>
                                    </p:anim>
                                    <p:anim calcmode="lin" valueType="num">
                                      <p:cBhvr additive="base">
                                        <p:cTn id="202" dur="2000"/>
                                        <p:tgtEl>
                                          <p:spTgt spid="21"/>
                                        </p:tgtEl>
                                        <p:attrNameLst>
                                          <p:attrName>ppt_y</p:attrName>
                                        </p:attrNameLst>
                                      </p:cBhvr>
                                      <p:tavLst>
                                        <p:tav tm="0">
                                          <p:val>
                                            <p:strVal val="ppt_y"/>
                                          </p:val>
                                        </p:tav>
                                        <p:tav tm="100000">
                                          <p:val>
                                            <p:strVal val="ppt_y"/>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8" fill="hold" nodeType="withEffect">
                                  <p:stCondLst>
                                    <p:cond delay="0"/>
                                  </p:stCondLst>
                                  <p:childTnLst>
                                    <p:anim calcmode="lin" valueType="num">
                                      <p:cBhvr additive="base">
                                        <p:cTn id="205" dur="2000"/>
                                        <p:tgtEl>
                                          <p:spTgt spid="22"/>
                                        </p:tgtEl>
                                        <p:attrNameLst>
                                          <p:attrName>ppt_x</p:attrName>
                                        </p:attrNameLst>
                                      </p:cBhvr>
                                      <p:tavLst>
                                        <p:tav tm="0">
                                          <p:val>
                                            <p:strVal val="ppt_x"/>
                                          </p:val>
                                        </p:tav>
                                        <p:tav tm="100000">
                                          <p:val>
                                            <p:strVal val="0-ppt_w/2"/>
                                          </p:val>
                                        </p:tav>
                                      </p:tavLst>
                                    </p:anim>
                                    <p:anim calcmode="lin" valueType="num">
                                      <p:cBhvr additive="base">
                                        <p:cTn id="206" dur="2000"/>
                                        <p:tgtEl>
                                          <p:spTgt spid="22"/>
                                        </p:tgtEl>
                                        <p:attrNameLst>
                                          <p:attrName>ppt_y</p:attrName>
                                        </p:attrNameLst>
                                      </p:cBhvr>
                                      <p:tavLst>
                                        <p:tav tm="0">
                                          <p:val>
                                            <p:strVal val="ppt_y"/>
                                          </p:val>
                                        </p:tav>
                                        <p:tav tm="100000">
                                          <p:val>
                                            <p:strVal val="ppt_y"/>
                                          </p:val>
                                        </p:tav>
                                      </p:tavLst>
                                    </p:anim>
                                    <p:set>
                                      <p:cBhvr>
                                        <p:cTn id="207" dur="1" fill="hold">
                                          <p:stCondLst>
                                            <p:cond delay="1999"/>
                                          </p:stCondLst>
                                        </p:cTn>
                                        <p:tgtEl>
                                          <p:spTgt spid="22"/>
                                        </p:tgtEl>
                                        <p:attrNameLst>
                                          <p:attrName>style.visibility</p:attrName>
                                        </p:attrNameLst>
                                      </p:cBhvr>
                                      <p:to>
                                        <p:strVal val="hidden"/>
                                      </p:to>
                                    </p:set>
                                  </p:childTnLst>
                                </p:cTn>
                              </p:par>
                              <p:par>
                                <p:cTn id="208" presetID="17" presetClass="entr" presetSubtype="2" fill="hold" nodeType="withEffect">
                                  <p:stCondLst>
                                    <p:cond delay="0"/>
                                  </p:stCondLst>
                                  <p:childTnLst>
                                    <p:set>
                                      <p:cBhvr>
                                        <p:cTn id="209" dur="1" fill="hold">
                                          <p:stCondLst>
                                            <p:cond delay="0"/>
                                          </p:stCondLst>
                                        </p:cTn>
                                        <p:tgtEl>
                                          <p:spTgt spid="2"/>
                                        </p:tgtEl>
                                        <p:attrNameLst>
                                          <p:attrName>style.visibility</p:attrName>
                                        </p:attrNameLst>
                                      </p:cBhvr>
                                      <p:to>
                                        <p:strVal val="visible"/>
                                      </p:to>
                                    </p:set>
                                    <p:anim calcmode="lin" valueType="num">
                                      <p:cBhvr>
                                        <p:cTn id="210" dur="2000" fill="hold"/>
                                        <p:tgtEl>
                                          <p:spTgt spid="2"/>
                                        </p:tgtEl>
                                        <p:attrNameLst>
                                          <p:attrName>ppt_x</p:attrName>
                                        </p:attrNameLst>
                                      </p:cBhvr>
                                      <p:tavLst>
                                        <p:tav tm="0">
                                          <p:val>
                                            <p:strVal val="#ppt_x+#ppt_w/2"/>
                                          </p:val>
                                        </p:tav>
                                        <p:tav tm="100000">
                                          <p:val>
                                            <p:strVal val="#ppt_x"/>
                                          </p:val>
                                        </p:tav>
                                      </p:tavLst>
                                    </p:anim>
                                    <p:anim calcmode="lin" valueType="num">
                                      <p:cBhvr>
                                        <p:cTn id="211" dur="2000" fill="hold"/>
                                        <p:tgtEl>
                                          <p:spTgt spid="2"/>
                                        </p:tgtEl>
                                        <p:attrNameLst>
                                          <p:attrName>ppt_y</p:attrName>
                                        </p:attrNameLst>
                                      </p:cBhvr>
                                      <p:tavLst>
                                        <p:tav tm="0">
                                          <p:val>
                                            <p:strVal val="#ppt_y"/>
                                          </p:val>
                                        </p:tav>
                                        <p:tav tm="100000">
                                          <p:val>
                                            <p:strVal val="#ppt_y"/>
                                          </p:val>
                                        </p:tav>
                                      </p:tavLst>
                                    </p:anim>
                                    <p:anim calcmode="lin" valueType="num">
                                      <p:cBhvr>
                                        <p:cTn id="212" dur="2000" fill="hold"/>
                                        <p:tgtEl>
                                          <p:spTgt spid="2"/>
                                        </p:tgtEl>
                                        <p:attrNameLst>
                                          <p:attrName>ppt_w</p:attrName>
                                        </p:attrNameLst>
                                      </p:cBhvr>
                                      <p:tavLst>
                                        <p:tav tm="0">
                                          <p:val>
                                            <p:fltVal val="0"/>
                                          </p:val>
                                        </p:tav>
                                        <p:tav tm="100000">
                                          <p:val>
                                            <p:strVal val="#ppt_w"/>
                                          </p:val>
                                        </p:tav>
                                      </p:tavLst>
                                    </p:anim>
                                    <p:anim calcmode="lin" valueType="num">
                                      <p:cBhvr>
                                        <p:cTn id="21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3A1D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autumn-leaves-clipart-transparent-background-6.png"/>
          <p:cNvPicPr>
            <a:picLocks noChangeAspect="1"/>
          </p:cNvPicPr>
          <p:nvPr/>
        </p:nvPicPr>
        <p:blipFill>
          <a:blip r:embed="rId2"/>
          <a:stretch>
            <a:fillRect/>
          </a:stretch>
        </p:blipFill>
        <p:spPr>
          <a:xfrm>
            <a:off x="214282" y="214296"/>
            <a:ext cx="8715436" cy="4714908"/>
          </a:xfrm>
          <a:prstGeom prst="rect">
            <a:avLst/>
          </a:prstGeom>
        </p:spPr>
      </p:pic>
      <p:sp>
        <p:nvSpPr>
          <p:cNvPr id="3" name="2 Marco"/>
          <p:cNvSpPr/>
          <p:nvPr/>
        </p:nvSpPr>
        <p:spPr>
          <a:xfrm>
            <a:off x="0" y="0"/>
            <a:ext cx="9144000" cy="5143500"/>
          </a:xfrm>
          <a:prstGeom prst="frame">
            <a:avLst>
              <a:gd name="adj1" fmla="val 2647"/>
            </a:avLst>
          </a:prstGeom>
          <a:blipFill dpi="0" rotWithShape="1">
            <a:blip r:embed="rId3">
              <a:duotone>
                <a:schemeClr val="accent6">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4572000" y="857238"/>
            <a:ext cx="4286280" cy="1415772"/>
          </a:xfrm>
          <a:prstGeom prst="rect">
            <a:avLst/>
          </a:prstGeom>
          <a:noFill/>
        </p:spPr>
        <p:txBody>
          <a:bodyPr wrap="square" rtlCol="0">
            <a:spAutoFit/>
          </a:bodyPr>
          <a:lstStyle/>
          <a:p>
            <a:pPr algn="ctr"/>
            <a:r>
              <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El otoño es mejora eterna. Es maduración y es color, es la estación de la madurez, pero también es anchura, profundidad, distancia.</a:t>
            </a:r>
            <a:br>
              <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br>
            <a:endPar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a:p>
            <a:r>
              <a:rPr lang="es-PE" sz="1400"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a:t>
            </a:r>
            <a:r>
              <a:rPr lang="es-PE" sz="1400" dirty="0" err="1"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Hal</a:t>
            </a:r>
            <a:r>
              <a:rPr lang="es-PE" sz="1400"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 </a:t>
            </a:r>
            <a:r>
              <a:rPr lang="es-PE" sz="1400" dirty="0" err="1"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Borland</a:t>
            </a:r>
            <a:r>
              <a:rPr lang="es-PE" sz="1400"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a:t>
            </a:r>
            <a:endParaRPr lang="es-PE" sz="1400" dirty="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p:txBody>
      </p:sp>
      <p:pic>
        <p:nvPicPr>
          <p:cNvPr id="5" name="4 Imagen" descr="d66d006452_69985094_u.gif"/>
          <p:cNvPicPr>
            <a:picLocks noChangeAspect="1"/>
          </p:cNvPicPr>
          <p:nvPr/>
        </p:nvPicPr>
        <p:blipFill>
          <a:blip r:embed="rId4"/>
          <a:stretch>
            <a:fillRect/>
          </a:stretch>
        </p:blipFill>
        <p:spPr>
          <a:xfrm>
            <a:off x="5984003" y="1357304"/>
            <a:ext cx="3159997" cy="2428892"/>
          </a:xfrm>
          <a:prstGeom prst="rect">
            <a:avLst/>
          </a:prstGeom>
        </p:spPr>
      </p:pic>
      <p:pic>
        <p:nvPicPr>
          <p:cNvPr id="6" name="5 Imagen" descr="b251d750.gif"/>
          <p:cNvPicPr>
            <a:picLocks noChangeAspect="1"/>
          </p:cNvPicPr>
          <p:nvPr/>
        </p:nvPicPr>
        <p:blipFill>
          <a:blip r:embed="rId5"/>
          <a:stretch>
            <a:fillRect/>
          </a:stretch>
        </p:blipFill>
        <p:spPr>
          <a:xfrm>
            <a:off x="785786" y="214296"/>
            <a:ext cx="3810000" cy="3810000"/>
          </a:xfrm>
          <a:prstGeom prst="rect">
            <a:avLst/>
          </a:prstGeom>
        </p:spPr>
      </p:pic>
      <p:sp>
        <p:nvSpPr>
          <p:cNvPr id="7" name="6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3300"/>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stock-photo-892927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lipart-dots-perspective-vector-256x256-925b.png"/>
          <p:cNvPicPr>
            <a:picLocks noChangeAspect="1"/>
          </p:cNvPicPr>
          <p:nvPr/>
        </p:nvPicPr>
        <p:blipFill>
          <a:blip r:embed="rId3">
            <a:duotone>
              <a:schemeClr val="accent6">
                <a:shade val="45000"/>
                <a:satMod val="135000"/>
              </a:schemeClr>
              <a:prstClr val="white"/>
            </a:duotone>
            <a:lum contrast="10000"/>
          </a:blip>
          <a:stretch>
            <a:fillRect/>
          </a:stretch>
        </p:blipFill>
        <p:spPr>
          <a:xfrm>
            <a:off x="0" y="0"/>
            <a:ext cx="4714876" cy="5153266"/>
          </a:xfrm>
          <a:prstGeom prst="rect">
            <a:avLst/>
          </a:prstGeom>
        </p:spPr>
      </p:pic>
      <p:pic>
        <p:nvPicPr>
          <p:cNvPr id="5" name="4 Imagen" descr="clipart-dots-perspective-vector-256x256-925b.png"/>
          <p:cNvPicPr>
            <a:picLocks noChangeAspect="1"/>
          </p:cNvPicPr>
          <p:nvPr/>
        </p:nvPicPr>
        <p:blipFill>
          <a:blip r:embed="rId3">
            <a:duotone>
              <a:schemeClr val="accent6">
                <a:shade val="45000"/>
                <a:satMod val="135000"/>
              </a:schemeClr>
              <a:prstClr val="white"/>
            </a:duotone>
            <a:lum contrast="10000"/>
          </a:blip>
          <a:stretch>
            <a:fillRect/>
          </a:stretch>
        </p:blipFill>
        <p:spPr>
          <a:xfrm flipH="1">
            <a:off x="4714876" y="-9766"/>
            <a:ext cx="4429124" cy="5153266"/>
          </a:xfrm>
          <a:prstGeom prst="rect">
            <a:avLst/>
          </a:prstGeom>
        </p:spPr>
      </p:pic>
      <p:sp>
        <p:nvSpPr>
          <p:cNvPr id="6" name="5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2000"/>
                                        <p:tgtEl>
                                          <p:spTgt spid="4"/>
                                        </p:tgtEl>
                                        <p:attrNameLst>
                                          <p:attrName>ppt_x</p:attrName>
                                        </p:attrNameLst>
                                      </p:cBhvr>
                                      <p:tavLst>
                                        <p:tav tm="0">
                                          <p:val>
                                            <p:strVal val="ppt_x"/>
                                          </p:val>
                                        </p:tav>
                                        <p:tav tm="100000">
                                          <p:val>
                                            <p:strVal val="ppt_x-ppt_w/2"/>
                                          </p:val>
                                        </p:tav>
                                      </p:tavLst>
                                    </p:anim>
                                    <p:anim calcmode="lin" valueType="num">
                                      <p:cBhvr>
                                        <p:cTn id="9" dur="2000"/>
                                        <p:tgtEl>
                                          <p:spTgt spid="4"/>
                                        </p:tgtEl>
                                        <p:attrNameLst>
                                          <p:attrName>ppt_y</p:attrName>
                                        </p:attrNameLst>
                                      </p:cBhvr>
                                      <p:tavLst>
                                        <p:tav tm="0">
                                          <p:val>
                                            <p:strVal val="ppt_y"/>
                                          </p:val>
                                        </p:tav>
                                        <p:tav tm="100000">
                                          <p:val>
                                            <p:strVal val="ppt_y"/>
                                          </p:val>
                                        </p:tav>
                                      </p:tavLst>
                                    </p:anim>
                                    <p:anim calcmode="lin" valueType="num">
                                      <p:cBhvr>
                                        <p:cTn id="10" dur="2000"/>
                                        <p:tgtEl>
                                          <p:spTgt spid="4"/>
                                        </p:tgtEl>
                                        <p:attrNameLst>
                                          <p:attrName>ppt_w</p:attrName>
                                        </p:attrNameLst>
                                      </p:cBhvr>
                                      <p:tavLst>
                                        <p:tav tm="0">
                                          <p:val>
                                            <p:strVal val="ppt_w"/>
                                          </p:val>
                                        </p:tav>
                                        <p:tav tm="100000">
                                          <p:val>
                                            <p:fltVal val="0"/>
                                          </p:val>
                                        </p:tav>
                                      </p:tavLst>
                                    </p:anim>
                                    <p:anim calcmode="lin" valueType="num">
                                      <p:cBhvr>
                                        <p:cTn id="11" dur="2000"/>
                                        <p:tgtEl>
                                          <p:spTgt spid="4"/>
                                        </p:tgtEl>
                                        <p:attrNameLst>
                                          <p:attrName>ppt_h</p:attrName>
                                        </p:attrNameLst>
                                      </p:cBhvr>
                                      <p:tavLst>
                                        <p:tav tm="0">
                                          <p:val>
                                            <p:strVal val="ppt_h"/>
                                          </p:val>
                                        </p:tav>
                                        <p:tav tm="100000">
                                          <p:val>
                                            <p:strVal val="ppt_h"/>
                                          </p:val>
                                        </p:tav>
                                      </p:tavLst>
                                    </p:anim>
                                    <p:set>
                                      <p:cBhvr>
                                        <p:cTn id="12" dur="1" fill="hold">
                                          <p:stCondLst>
                                            <p:cond delay="1999"/>
                                          </p:stCondLst>
                                        </p:cTn>
                                        <p:tgtEl>
                                          <p:spTgt spid="4"/>
                                        </p:tgtEl>
                                        <p:attrNameLst>
                                          <p:attrName>style.visibility</p:attrName>
                                        </p:attrNameLst>
                                      </p:cBhvr>
                                      <p:to>
                                        <p:strVal val="hidden"/>
                                      </p:to>
                                    </p:set>
                                  </p:childTnLst>
                                </p:cTn>
                              </p:par>
                              <p:par>
                                <p:cTn id="13" presetID="17" presetClass="exit" presetSubtype="2" fill="hold" nodeType="withEffect">
                                  <p:stCondLst>
                                    <p:cond delay="0"/>
                                  </p:stCondLst>
                                  <p:childTnLst>
                                    <p:anim calcmode="lin" valueType="num">
                                      <p:cBhvr>
                                        <p:cTn id="14" dur="2000"/>
                                        <p:tgtEl>
                                          <p:spTgt spid="5"/>
                                        </p:tgtEl>
                                        <p:attrNameLst>
                                          <p:attrName>ppt_x</p:attrName>
                                        </p:attrNameLst>
                                      </p:cBhvr>
                                      <p:tavLst>
                                        <p:tav tm="0">
                                          <p:val>
                                            <p:strVal val="ppt_x"/>
                                          </p:val>
                                        </p:tav>
                                        <p:tav tm="100000">
                                          <p:val>
                                            <p:strVal val="ppt_x+ppt_w/2"/>
                                          </p:val>
                                        </p:tav>
                                      </p:tavLst>
                                    </p:anim>
                                    <p:anim calcmode="lin" valueType="num">
                                      <p:cBhvr>
                                        <p:cTn id="15" dur="2000"/>
                                        <p:tgtEl>
                                          <p:spTgt spid="5"/>
                                        </p:tgtEl>
                                        <p:attrNameLst>
                                          <p:attrName>ppt_y</p:attrName>
                                        </p:attrNameLst>
                                      </p:cBhvr>
                                      <p:tavLst>
                                        <p:tav tm="0">
                                          <p:val>
                                            <p:strVal val="ppt_y"/>
                                          </p:val>
                                        </p:tav>
                                        <p:tav tm="100000">
                                          <p:val>
                                            <p:strVal val="ppt_y"/>
                                          </p:val>
                                        </p:tav>
                                      </p:tavLst>
                                    </p:anim>
                                    <p:anim calcmode="lin" valueType="num">
                                      <p:cBhvr>
                                        <p:cTn id="16" dur="2000"/>
                                        <p:tgtEl>
                                          <p:spTgt spid="5"/>
                                        </p:tgtEl>
                                        <p:attrNameLst>
                                          <p:attrName>ppt_w</p:attrName>
                                        </p:attrNameLst>
                                      </p:cBhvr>
                                      <p:tavLst>
                                        <p:tav tm="0">
                                          <p:val>
                                            <p:strVal val="ppt_w"/>
                                          </p:val>
                                        </p:tav>
                                        <p:tav tm="100000">
                                          <p:val>
                                            <p:fltVal val="0"/>
                                          </p:val>
                                        </p:tav>
                                      </p:tavLst>
                                    </p:anim>
                                    <p:anim calcmode="lin" valueType="num">
                                      <p:cBhvr>
                                        <p:cTn id="17" dur="2000"/>
                                        <p:tgtEl>
                                          <p:spTgt spid="5"/>
                                        </p:tgtEl>
                                        <p:attrNameLst>
                                          <p:attrName>ppt_h</p:attrName>
                                        </p:attrNameLst>
                                      </p:cBhvr>
                                      <p:tavLst>
                                        <p:tav tm="0">
                                          <p:val>
                                            <p:strVal val="ppt_h"/>
                                          </p:val>
                                        </p:tav>
                                        <p:tav tm="100000">
                                          <p:val>
                                            <p:strVal val="ppt_h"/>
                                          </p:val>
                                        </p:tav>
                                      </p:tavLst>
                                    </p:anim>
                                    <p:set>
                                      <p:cBhvr>
                                        <p:cTn id="18" dur="1" fill="hold">
                                          <p:stCondLst>
                                            <p:cond delay="1999"/>
                                          </p:stCondLst>
                                        </p:cTn>
                                        <p:tgtEl>
                                          <p:spTgt spid="5"/>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2000" fill="hold"/>
                                        <p:tgtEl>
                                          <p:spTgt spid="2"/>
                                        </p:tgtEl>
                                        <p:attrNameLst>
                                          <p:attrName>ppt_w</p:attrName>
                                        </p:attrNameLst>
                                      </p:cBhvr>
                                      <p:tavLst>
                                        <p:tav tm="0">
                                          <p:val>
                                            <p:fltVal val="0"/>
                                          </p:val>
                                        </p:tav>
                                        <p:tav tm="100000">
                                          <p:val>
                                            <p:strVal val="#ppt_w"/>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A0A00"/>
            </a:gs>
            <a:gs pos="30000">
              <a:srgbClr val="D49E6C"/>
            </a:gs>
            <a:gs pos="70000">
              <a:srgbClr val="A65528"/>
            </a:gs>
            <a:gs pos="100000">
              <a:srgbClr val="663012"/>
            </a:gs>
          </a:gsLst>
          <a:lin ang="10800000" scaled="0"/>
          <a:tileRect/>
        </a:gradFill>
        <a:effectLst/>
      </p:bgPr>
    </p:bg>
    <p:spTree>
      <p:nvGrpSpPr>
        <p:cNvPr id="1" name=""/>
        <p:cNvGrpSpPr/>
        <p:nvPr/>
      </p:nvGrpSpPr>
      <p:grpSpPr>
        <a:xfrm>
          <a:off x="0" y="0"/>
          <a:ext cx="0" cy="0"/>
          <a:chOff x="0" y="0"/>
          <a:chExt cx="0" cy="0"/>
        </a:xfrm>
      </p:grpSpPr>
      <p:pic>
        <p:nvPicPr>
          <p:cNvPr id="2" name="1 Imagen" descr="stock-photo-1206318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ornamentos dorados (2).png"/>
          <p:cNvPicPr>
            <a:picLocks noChangeAspect="1"/>
          </p:cNvPicPr>
          <p:nvPr/>
        </p:nvPicPr>
        <p:blipFill>
          <a:blip r:embed="rId3" cstate="print">
            <a:duotone>
              <a:prstClr val="black"/>
              <a:schemeClr val="accent6">
                <a:tint val="45000"/>
                <a:satMod val="400000"/>
              </a:schemeClr>
            </a:duotone>
            <a:lum contrast="40000"/>
          </a:blip>
          <a:srcRect l="6040" t="11783" r="9402" b="5742"/>
          <a:stretch>
            <a:fillRect/>
          </a:stretch>
        </p:blipFill>
        <p:spPr>
          <a:xfrm>
            <a:off x="3143240" y="0"/>
            <a:ext cx="1571636" cy="1571622"/>
          </a:xfrm>
          <a:prstGeom prst="rect">
            <a:avLst/>
          </a:prstGeom>
        </p:spPr>
      </p:pic>
      <p:pic>
        <p:nvPicPr>
          <p:cNvPr id="4" name="3 Imagen" descr="ornamentos dorados (2).png"/>
          <p:cNvPicPr>
            <a:picLocks noChangeAspect="1"/>
          </p:cNvPicPr>
          <p:nvPr/>
        </p:nvPicPr>
        <p:blipFill>
          <a:blip r:embed="rId4" cstate="print">
            <a:duotone>
              <a:prstClr val="black"/>
              <a:schemeClr val="accent6">
                <a:tint val="45000"/>
                <a:satMod val="400000"/>
              </a:schemeClr>
            </a:duotone>
            <a:lum contrast="40000"/>
          </a:blip>
          <a:srcRect l="6040" t="11783" r="9402" b="5742"/>
          <a:stretch>
            <a:fillRect/>
          </a:stretch>
        </p:blipFill>
        <p:spPr>
          <a:xfrm flipH="1">
            <a:off x="4500562" y="0"/>
            <a:ext cx="1500198" cy="1571622"/>
          </a:xfrm>
          <a:prstGeom prst="rect">
            <a:avLst/>
          </a:prstGeom>
        </p:spPr>
      </p:pic>
      <p:pic>
        <p:nvPicPr>
          <p:cNvPr id="5" name="4 Imagen" descr="ornamentos dorados (2).png"/>
          <p:cNvPicPr>
            <a:picLocks noChangeAspect="1"/>
          </p:cNvPicPr>
          <p:nvPr/>
        </p:nvPicPr>
        <p:blipFill>
          <a:blip r:embed="rId3" cstate="print">
            <a:duotone>
              <a:prstClr val="black"/>
              <a:schemeClr val="accent6">
                <a:tint val="45000"/>
                <a:satMod val="400000"/>
              </a:schemeClr>
            </a:duotone>
            <a:lum contrast="40000"/>
          </a:blip>
          <a:srcRect l="6040" t="11783" r="9402" b="5742"/>
          <a:stretch>
            <a:fillRect/>
          </a:stretch>
        </p:blipFill>
        <p:spPr>
          <a:xfrm>
            <a:off x="3143240" y="1643056"/>
            <a:ext cx="1571636" cy="1571622"/>
          </a:xfrm>
          <a:prstGeom prst="rect">
            <a:avLst/>
          </a:prstGeom>
        </p:spPr>
      </p:pic>
      <p:pic>
        <p:nvPicPr>
          <p:cNvPr id="6" name="5 Imagen" descr="ornamentos dorados (2).png"/>
          <p:cNvPicPr>
            <a:picLocks noChangeAspect="1"/>
          </p:cNvPicPr>
          <p:nvPr/>
        </p:nvPicPr>
        <p:blipFill>
          <a:blip r:embed="rId4" cstate="print">
            <a:duotone>
              <a:prstClr val="black"/>
              <a:schemeClr val="accent6">
                <a:tint val="45000"/>
                <a:satMod val="400000"/>
              </a:schemeClr>
            </a:duotone>
            <a:lum contrast="40000"/>
          </a:blip>
          <a:srcRect l="6040" t="11783" r="9402" b="5742"/>
          <a:stretch>
            <a:fillRect/>
          </a:stretch>
        </p:blipFill>
        <p:spPr>
          <a:xfrm flipH="1">
            <a:off x="4500562" y="1643056"/>
            <a:ext cx="1500198" cy="1571622"/>
          </a:xfrm>
          <a:prstGeom prst="rect">
            <a:avLst/>
          </a:prstGeom>
        </p:spPr>
      </p:pic>
      <p:pic>
        <p:nvPicPr>
          <p:cNvPr id="7" name="6 Imagen" descr="ornamentos dorados (2).png"/>
          <p:cNvPicPr>
            <a:picLocks noChangeAspect="1"/>
          </p:cNvPicPr>
          <p:nvPr/>
        </p:nvPicPr>
        <p:blipFill>
          <a:blip r:embed="rId3" cstate="print">
            <a:duotone>
              <a:prstClr val="black"/>
              <a:schemeClr val="accent6">
                <a:tint val="45000"/>
                <a:satMod val="400000"/>
              </a:schemeClr>
            </a:duotone>
            <a:lum contrast="40000"/>
          </a:blip>
          <a:srcRect l="6040" t="11783" r="9402" b="5742"/>
          <a:stretch>
            <a:fillRect/>
          </a:stretch>
        </p:blipFill>
        <p:spPr>
          <a:xfrm>
            <a:off x="3143240" y="3286130"/>
            <a:ext cx="1571636" cy="1571622"/>
          </a:xfrm>
          <a:prstGeom prst="rect">
            <a:avLst/>
          </a:prstGeom>
        </p:spPr>
      </p:pic>
      <p:pic>
        <p:nvPicPr>
          <p:cNvPr id="8" name="7 Imagen" descr="ornamentos dorados (2).png"/>
          <p:cNvPicPr>
            <a:picLocks noChangeAspect="1"/>
          </p:cNvPicPr>
          <p:nvPr/>
        </p:nvPicPr>
        <p:blipFill>
          <a:blip r:embed="rId4" cstate="print">
            <a:duotone>
              <a:prstClr val="black"/>
              <a:schemeClr val="accent6">
                <a:tint val="45000"/>
                <a:satMod val="400000"/>
              </a:schemeClr>
            </a:duotone>
            <a:lum contrast="40000"/>
          </a:blip>
          <a:srcRect l="6040" t="11783" r="9402" b="5742"/>
          <a:stretch>
            <a:fillRect/>
          </a:stretch>
        </p:blipFill>
        <p:spPr>
          <a:xfrm flipH="1">
            <a:off x="4500562" y="3286130"/>
            <a:ext cx="1500198" cy="1571622"/>
          </a:xfrm>
          <a:prstGeom prst="rect">
            <a:avLst/>
          </a:prstGeom>
        </p:spPr>
      </p:pic>
      <p:sp>
        <p:nvSpPr>
          <p:cNvPr id="9" name="8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8" presetClass="emph" presetSubtype="0" fill="hold"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2000"/>
                            </p:stCondLst>
                            <p:childTnLst>
                              <p:par>
                                <p:cTn id="44" presetID="2" presetClass="exit" presetSubtype="8" fill="hold"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0-ppt_w/2"/>
                                          </p:val>
                                        </p:tav>
                                      </p:tavLst>
                                    </p:anim>
                                    <p:anim calcmode="lin" valueType="num">
                                      <p:cBhvr additive="base">
                                        <p:cTn id="46" dur="2000"/>
                                        <p:tgtEl>
                                          <p:spTgt spid="3"/>
                                        </p:tgtEl>
                                        <p:attrNameLst>
                                          <p:attrName>ppt_y</p:attrName>
                                        </p:attrNameLst>
                                      </p:cBhvr>
                                      <p:tavLst>
                                        <p:tav tm="0">
                                          <p:val>
                                            <p:strVal val="ppt_y"/>
                                          </p:val>
                                        </p:tav>
                                        <p:tav tm="100000">
                                          <p:val>
                                            <p:strVal val="ppt_y"/>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0-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2000"/>
                                        <p:tgtEl>
                                          <p:spTgt spid="7"/>
                                        </p:tgtEl>
                                        <p:attrNameLst>
                                          <p:attrName>ppt_x</p:attrName>
                                        </p:attrNameLst>
                                      </p:cBhvr>
                                      <p:tavLst>
                                        <p:tav tm="0">
                                          <p:val>
                                            <p:strVal val="ppt_x"/>
                                          </p:val>
                                        </p:tav>
                                        <p:tav tm="100000">
                                          <p:val>
                                            <p:strVal val="0-ppt_w/2"/>
                                          </p:val>
                                        </p:tav>
                                      </p:tavLst>
                                    </p:anim>
                                    <p:anim calcmode="lin" valueType="num">
                                      <p:cBhvr additive="base">
                                        <p:cTn id="54" dur="2000"/>
                                        <p:tgtEl>
                                          <p:spTgt spid="7"/>
                                        </p:tgtEl>
                                        <p:attrNameLst>
                                          <p:attrName>ppt_y</p:attrName>
                                        </p:attrNameLst>
                                      </p:cBhvr>
                                      <p:tavLst>
                                        <p:tav tm="0">
                                          <p:val>
                                            <p:strVal val="ppt_y"/>
                                          </p:val>
                                        </p:tav>
                                        <p:tav tm="100000">
                                          <p:val>
                                            <p:strVal val="ppt_y"/>
                                          </p:val>
                                        </p:tav>
                                      </p:tavLst>
                                    </p:anim>
                                    <p:set>
                                      <p:cBhvr>
                                        <p:cTn id="55" dur="1" fill="hold">
                                          <p:stCondLst>
                                            <p:cond delay="1999"/>
                                          </p:stCondLst>
                                        </p:cTn>
                                        <p:tgtEl>
                                          <p:spTgt spid="7"/>
                                        </p:tgtEl>
                                        <p:attrNameLst>
                                          <p:attrName>style.visibility</p:attrName>
                                        </p:attrNameLst>
                                      </p:cBhvr>
                                      <p:to>
                                        <p:strVal val="hidden"/>
                                      </p:to>
                                    </p:set>
                                  </p:childTnLst>
                                </p:cTn>
                              </p:par>
                              <p:par>
                                <p:cTn id="56" presetID="8" presetClass="emph" presetSubtype="0"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7"/>
                                        </p:tgtEl>
                                        <p:attrNameLst>
                                          <p:attrName>r</p:attrName>
                                        </p:attrNameLst>
                                      </p:cBhvr>
                                    </p:animRot>
                                  </p:childTnLst>
                                </p:cTn>
                              </p:par>
                              <p:par>
                                <p:cTn id="62" presetID="2" presetClass="exit" presetSubtype="2" fill="hold" nodeType="withEffect">
                                  <p:stCondLst>
                                    <p:cond delay="0"/>
                                  </p:stCondLst>
                                  <p:childTnLst>
                                    <p:anim calcmode="lin" valueType="num">
                                      <p:cBhvr additive="base">
                                        <p:cTn id="63" dur="2000"/>
                                        <p:tgtEl>
                                          <p:spTgt spid="4"/>
                                        </p:tgtEl>
                                        <p:attrNameLst>
                                          <p:attrName>ppt_x</p:attrName>
                                        </p:attrNameLst>
                                      </p:cBhvr>
                                      <p:tavLst>
                                        <p:tav tm="0">
                                          <p:val>
                                            <p:strVal val="ppt_x"/>
                                          </p:val>
                                        </p:tav>
                                        <p:tav tm="100000">
                                          <p:val>
                                            <p:strVal val="1+ppt_w/2"/>
                                          </p:val>
                                        </p:tav>
                                      </p:tavLst>
                                    </p:anim>
                                    <p:anim calcmode="lin" valueType="num">
                                      <p:cBhvr additive="base">
                                        <p:cTn id="64" dur="2000"/>
                                        <p:tgtEl>
                                          <p:spTgt spid="4"/>
                                        </p:tgtEl>
                                        <p:attrNameLst>
                                          <p:attrName>ppt_y</p:attrName>
                                        </p:attrNameLst>
                                      </p:cBhvr>
                                      <p:tavLst>
                                        <p:tav tm="0">
                                          <p:val>
                                            <p:strVal val="ppt_y"/>
                                          </p:val>
                                        </p:tav>
                                        <p:tav tm="100000">
                                          <p:val>
                                            <p:strVal val="ppt_y"/>
                                          </p:val>
                                        </p:tav>
                                      </p:tavLst>
                                    </p:anim>
                                    <p:set>
                                      <p:cBhvr>
                                        <p:cTn id="65" dur="1" fill="hold">
                                          <p:stCondLst>
                                            <p:cond delay="1999"/>
                                          </p:stCondLst>
                                        </p:cTn>
                                        <p:tgtEl>
                                          <p:spTgt spid="4"/>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2000"/>
                                        <p:tgtEl>
                                          <p:spTgt spid="6"/>
                                        </p:tgtEl>
                                        <p:attrNameLst>
                                          <p:attrName>ppt_x</p:attrName>
                                        </p:attrNameLst>
                                      </p:cBhvr>
                                      <p:tavLst>
                                        <p:tav tm="0">
                                          <p:val>
                                            <p:strVal val="ppt_x"/>
                                          </p:val>
                                        </p:tav>
                                        <p:tav tm="100000">
                                          <p:val>
                                            <p:strVal val="1+ppt_w/2"/>
                                          </p:val>
                                        </p:tav>
                                      </p:tavLst>
                                    </p:anim>
                                    <p:anim calcmode="lin" valueType="num">
                                      <p:cBhvr additive="base">
                                        <p:cTn id="68" dur="2000"/>
                                        <p:tgtEl>
                                          <p:spTgt spid="6"/>
                                        </p:tgtEl>
                                        <p:attrNameLst>
                                          <p:attrName>ppt_y</p:attrName>
                                        </p:attrNameLst>
                                      </p:cBhvr>
                                      <p:tavLst>
                                        <p:tav tm="0">
                                          <p:val>
                                            <p:strVal val="ppt_y"/>
                                          </p:val>
                                        </p:tav>
                                        <p:tav tm="100000">
                                          <p:val>
                                            <p:strVal val="ppt_y"/>
                                          </p:val>
                                        </p:tav>
                                      </p:tavLst>
                                    </p:anim>
                                    <p:set>
                                      <p:cBhvr>
                                        <p:cTn id="69" dur="1" fill="hold">
                                          <p:stCondLst>
                                            <p:cond delay="1999"/>
                                          </p:stCondLst>
                                        </p:cTn>
                                        <p:tgtEl>
                                          <p:spTgt spid="6"/>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2000"/>
                                        <p:tgtEl>
                                          <p:spTgt spid="8"/>
                                        </p:tgtEl>
                                        <p:attrNameLst>
                                          <p:attrName>ppt_x</p:attrName>
                                        </p:attrNameLst>
                                      </p:cBhvr>
                                      <p:tavLst>
                                        <p:tav tm="0">
                                          <p:val>
                                            <p:strVal val="ppt_x"/>
                                          </p:val>
                                        </p:tav>
                                        <p:tav tm="100000">
                                          <p:val>
                                            <p:strVal val="1+ppt_w/2"/>
                                          </p:val>
                                        </p:tav>
                                      </p:tavLst>
                                    </p:anim>
                                    <p:anim calcmode="lin" valueType="num">
                                      <p:cBhvr additive="base">
                                        <p:cTn id="72" dur="2000"/>
                                        <p:tgtEl>
                                          <p:spTgt spid="8"/>
                                        </p:tgtEl>
                                        <p:attrNameLst>
                                          <p:attrName>ppt_y</p:attrName>
                                        </p:attrNameLst>
                                      </p:cBhvr>
                                      <p:tavLst>
                                        <p:tav tm="0">
                                          <p:val>
                                            <p:strVal val="ppt_y"/>
                                          </p:val>
                                        </p:tav>
                                        <p:tav tm="100000">
                                          <p:val>
                                            <p:strVal val="ppt_y"/>
                                          </p:val>
                                        </p:tav>
                                      </p:tavLst>
                                    </p:anim>
                                    <p:set>
                                      <p:cBhvr>
                                        <p:cTn id="73" dur="1" fill="hold">
                                          <p:stCondLst>
                                            <p:cond delay="1999"/>
                                          </p:stCondLst>
                                        </p:cTn>
                                        <p:tgtEl>
                                          <p:spTgt spid="8"/>
                                        </p:tgtEl>
                                        <p:attrNameLst>
                                          <p:attrName>style.visibility</p:attrName>
                                        </p:attrNameLst>
                                      </p:cBhvr>
                                      <p:to>
                                        <p:strVal val="hidden"/>
                                      </p:to>
                                    </p:set>
                                  </p:childTnLst>
                                </p:cTn>
                              </p:par>
                              <p:par>
                                <p:cTn id="74" presetID="8" presetClass="emph" presetSubtype="0" fill="hold" nodeType="withEffect">
                                  <p:stCondLst>
                                    <p:cond delay="0"/>
                                  </p:stCondLst>
                                  <p:childTnLst>
                                    <p:animRot by="21600000">
                                      <p:cBhvr>
                                        <p:cTn id="75" dur="2000" fill="hold"/>
                                        <p:tgtEl>
                                          <p:spTgt spid="4"/>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6"/>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8"/>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3A1D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autumn-leaves-clipart-transparent-background-6.png"/>
          <p:cNvPicPr>
            <a:picLocks noChangeAspect="1"/>
          </p:cNvPicPr>
          <p:nvPr/>
        </p:nvPicPr>
        <p:blipFill>
          <a:blip r:embed="rId2"/>
          <a:stretch>
            <a:fillRect/>
          </a:stretch>
        </p:blipFill>
        <p:spPr>
          <a:xfrm>
            <a:off x="214282" y="214296"/>
            <a:ext cx="8715436" cy="4714908"/>
          </a:xfrm>
          <a:prstGeom prst="rect">
            <a:avLst/>
          </a:prstGeom>
        </p:spPr>
      </p:pic>
      <p:sp>
        <p:nvSpPr>
          <p:cNvPr id="3" name="2 Marco"/>
          <p:cNvSpPr/>
          <p:nvPr/>
        </p:nvSpPr>
        <p:spPr>
          <a:xfrm>
            <a:off x="0" y="0"/>
            <a:ext cx="9144000" cy="5143500"/>
          </a:xfrm>
          <a:prstGeom prst="frame">
            <a:avLst>
              <a:gd name="adj1" fmla="val 2647"/>
            </a:avLst>
          </a:prstGeom>
          <a:blipFill dpi="0" rotWithShape="1">
            <a:blip r:embed="rId3">
              <a:duotone>
                <a:schemeClr val="accent6">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4143372" y="1214428"/>
            <a:ext cx="4198585" cy="800219"/>
          </a:xfrm>
          <a:prstGeom prst="rect">
            <a:avLst/>
          </a:prstGeom>
          <a:noFill/>
        </p:spPr>
        <p:txBody>
          <a:bodyPr wrap="none" rtlCol="0">
            <a:spAutoFit/>
          </a:bodyPr>
          <a:lstStyle/>
          <a:p>
            <a:r>
              <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Si no siembras en la primavera, no cosecharás en otoño. </a:t>
            </a:r>
          </a:p>
          <a:p>
            <a:endParaRPr lang="es-PE" sz="1400"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a:p>
            <a:r>
              <a:rPr lang="es-PE" sz="1400"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(Proverbio Irlandés)</a:t>
            </a:r>
            <a:endParaRPr lang="es-PE" sz="1400" dirty="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p:txBody>
      </p:sp>
      <p:pic>
        <p:nvPicPr>
          <p:cNvPr id="5" name="4 Imagen" descr="b251d750.gif"/>
          <p:cNvPicPr>
            <a:picLocks noChangeAspect="1"/>
          </p:cNvPicPr>
          <p:nvPr/>
        </p:nvPicPr>
        <p:blipFill>
          <a:blip r:embed="rId4"/>
          <a:stretch>
            <a:fillRect/>
          </a:stretch>
        </p:blipFill>
        <p:spPr>
          <a:xfrm>
            <a:off x="785786" y="214296"/>
            <a:ext cx="3810000" cy="3810000"/>
          </a:xfrm>
          <a:prstGeom prst="rect">
            <a:avLst/>
          </a:prstGeom>
        </p:spPr>
      </p:pic>
      <p:sp>
        <p:nvSpPr>
          <p:cNvPr id="6" name="5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rgbClr val="381A02"/>
            </a:gs>
            <a:gs pos="50000">
              <a:srgbClr val="996633">
                <a:shade val="67500"/>
                <a:satMod val="115000"/>
              </a:srgbClr>
            </a:gs>
            <a:gs pos="100000">
              <a:srgbClr val="996633">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271978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4714876" y="0"/>
            <a:ext cx="1571636" cy="1365541"/>
          </a:xfrm>
          <a:prstGeom prst="rect">
            <a:avLst/>
          </a:prstGeom>
        </p:spPr>
      </p:pic>
      <p:pic>
        <p:nvPicPr>
          <p:cNvPr id="4" name="3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flipH="1">
            <a:off x="2643174" y="0"/>
            <a:ext cx="1571636" cy="1365541"/>
          </a:xfrm>
          <a:prstGeom prst="rect">
            <a:avLst/>
          </a:prstGeom>
        </p:spPr>
      </p:pic>
      <p:pic>
        <p:nvPicPr>
          <p:cNvPr id="5" name="4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4714876" y="1285866"/>
            <a:ext cx="1571636" cy="1365541"/>
          </a:xfrm>
          <a:prstGeom prst="rect">
            <a:avLst/>
          </a:prstGeom>
        </p:spPr>
      </p:pic>
      <p:pic>
        <p:nvPicPr>
          <p:cNvPr id="6" name="5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flipH="1">
            <a:off x="2643174" y="1285866"/>
            <a:ext cx="1571636" cy="1365541"/>
          </a:xfrm>
          <a:prstGeom prst="rect">
            <a:avLst/>
          </a:prstGeom>
        </p:spPr>
      </p:pic>
      <p:pic>
        <p:nvPicPr>
          <p:cNvPr id="7" name="6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4714876" y="2492093"/>
            <a:ext cx="1571636" cy="1365541"/>
          </a:xfrm>
          <a:prstGeom prst="rect">
            <a:avLst/>
          </a:prstGeom>
        </p:spPr>
      </p:pic>
      <p:pic>
        <p:nvPicPr>
          <p:cNvPr id="8" name="7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flipH="1">
            <a:off x="2643174" y="2492093"/>
            <a:ext cx="1571636" cy="1365541"/>
          </a:xfrm>
          <a:prstGeom prst="rect">
            <a:avLst/>
          </a:prstGeom>
        </p:spPr>
      </p:pic>
      <p:pic>
        <p:nvPicPr>
          <p:cNvPr id="9" name="8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4714876" y="3777959"/>
            <a:ext cx="1571636" cy="1365541"/>
          </a:xfrm>
          <a:prstGeom prst="rect">
            <a:avLst/>
          </a:prstGeom>
        </p:spPr>
      </p:pic>
      <p:pic>
        <p:nvPicPr>
          <p:cNvPr id="10" name="9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flipH="1">
            <a:off x="2643174" y="3777959"/>
            <a:ext cx="1571636" cy="1365541"/>
          </a:xfrm>
          <a:prstGeom prst="rect">
            <a:avLst/>
          </a:prstGeom>
        </p:spPr>
      </p:pic>
      <p:sp>
        <p:nvSpPr>
          <p:cNvPr id="11" name="10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2000" fill="hold"/>
                                        <p:tgtEl>
                                          <p:spTgt spid="3"/>
                                        </p:tgtEl>
                                        <p:attrNameLst>
                                          <p:attrName>ppt_x</p:attrName>
                                        </p:attrNameLst>
                                      </p:cBhvr>
                                      <p:tavLst>
                                        <p:tav tm="0">
                                          <p:val>
                                            <p:strVal val="1+#ppt_w/2"/>
                                          </p:val>
                                        </p:tav>
                                        <p:tav tm="100000">
                                          <p:val>
                                            <p:strVal val="#ppt_x"/>
                                          </p:val>
                                        </p:tav>
                                      </p:tavLst>
                                    </p:anim>
                                    <p:anim calcmode="lin" valueType="num">
                                      <p:cBhvr additive="base">
                                        <p:cTn id="26" dur="2000" fill="hold"/>
                                        <p:tgtEl>
                                          <p:spTgt spid="3"/>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1+#ppt_w/2"/>
                                          </p:val>
                                        </p:tav>
                                        <p:tav tm="100000">
                                          <p:val>
                                            <p:strVal val="#ppt_x"/>
                                          </p:val>
                                        </p:tav>
                                      </p:tavLst>
                                    </p:anim>
                                    <p:anim calcmode="lin" valueType="num">
                                      <p:cBhvr additive="base">
                                        <p:cTn id="30" dur="2000" fill="hold"/>
                                        <p:tgtEl>
                                          <p:spTgt spid="5"/>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1+#ppt_w/2"/>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1+#ppt_w/2"/>
                                          </p:val>
                                        </p:tav>
                                        <p:tav tm="100000">
                                          <p:val>
                                            <p:strVal val="#ppt_x"/>
                                          </p:val>
                                        </p:tav>
                                      </p:tavLst>
                                    </p:anim>
                                    <p:anim calcmode="lin" valueType="num">
                                      <p:cBhvr additive="base">
                                        <p:cTn id="38" dur="2000" fill="hold"/>
                                        <p:tgtEl>
                                          <p:spTgt spid="9"/>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9"/>
                                        </p:tgtEl>
                                        <p:attrNameLst>
                                          <p:attrName>r</p:attrName>
                                        </p:attrNameLst>
                                      </p:cBhvr>
                                    </p:animRot>
                                  </p:childTnLst>
                                </p:cTn>
                              </p:par>
                            </p:childTnLst>
                          </p:cTn>
                        </p:par>
                        <p:par>
                          <p:cTn id="55" fill="hold">
                            <p:stCondLst>
                              <p:cond delay="2000"/>
                            </p:stCondLst>
                            <p:childTnLst>
                              <p:par>
                                <p:cTn id="56" presetID="2" presetClass="exit" presetSubtype="2" fill="hold"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ppt_y"/>
                                          </p:val>
                                        </p:tav>
                                      </p:tavLst>
                                    </p:anim>
                                    <p:set>
                                      <p:cBhvr>
                                        <p:cTn id="71" dur="1" fill="hold">
                                          <p:stCondLst>
                                            <p:cond delay="1999"/>
                                          </p:stCondLst>
                                        </p:cTn>
                                        <p:tgtEl>
                                          <p:spTgt spid="10"/>
                                        </p:tgtEl>
                                        <p:attrNameLst>
                                          <p:attrName>style.visibility</p:attrName>
                                        </p:attrNameLst>
                                      </p:cBhvr>
                                      <p:to>
                                        <p:strVal val="hidden"/>
                                      </p:to>
                                    </p:set>
                                  </p:childTnLst>
                                </p:cTn>
                              </p:par>
                              <p:par>
                                <p:cTn id="72" presetID="8" presetClass="emph" presetSubtype="0" fill="hold" nodeType="withEffect">
                                  <p:stCondLst>
                                    <p:cond delay="0"/>
                                  </p:stCondLst>
                                  <p:childTnLst>
                                    <p:animRot by="21600000">
                                      <p:cBhvr>
                                        <p:cTn id="73" dur="2000" fill="hold"/>
                                        <p:tgtEl>
                                          <p:spTgt spid="4"/>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8"/>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0"/>
                                        </p:tgtEl>
                                        <p:attrNameLst>
                                          <p:attrName>r</p:attrName>
                                        </p:attrNameLst>
                                      </p:cBhvr>
                                    </p:animRot>
                                  </p:childTnLst>
                                </p:cTn>
                              </p:par>
                              <p:par>
                                <p:cTn id="80" presetID="2" presetClass="exit" presetSubtype="8" fill="hold" nodeType="with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0-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0-ppt_w/2"/>
                                          </p:val>
                                        </p:tav>
                                      </p:tavLst>
                                    </p:anim>
                                    <p:anim calcmode="lin" valueType="num">
                                      <p:cBhvr additive="base">
                                        <p:cTn id="86" dur="2000"/>
                                        <p:tgtEl>
                                          <p:spTgt spid="5"/>
                                        </p:tgtEl>
                                        <p:attrNameLst>
                                          <p:attrName>ppt_y</p:attrName>
                                        </p:attrNameLst>
                                      </p:cBhvr>
                                      <p:tavLst>
                                        <p:tav tm="0">
                                          <p:val>
                                            <p:strVal val="ppt_y"/>
                                          </p:val>
                                        </p:tav>
                                        <p:tav tm="100000">
                                          <p:val>
                                            <p:strVal val="ppt_y"/>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0-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8" presetClass="emph" presetSubtype="0" fill="hold" nodeType="withEffect">
                                  <p:stCondLst>
                                    <p:cond delay="0"/>
                                  </p:stCondLst>
                                  <p:childTnLst>
                                    <p:animRot by="-21600000">
                                      <p:cBhvr>
                                        <p:cTn id="97" dur="2000" fill="hold"/>
                                        <p:tgtEl>
                                          <p:spTgt spid="3"/>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7"/>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9"/>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chemeClr val="tx1"/>
            </a:gs>
            <a:gs pos="50000">
              <a:srgbClr val="996633">
                <a:shade val="67500"/>
                <a:satMod val="115000"/>
              </a:srgbClr>
            </a:gs>
            <a:gs pos="100000">
              <a:srgbClr val="996633">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248159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8" y="500066"/>
            <a:ext cx="2060677" cy="1071552"/>
          </a:xfrm>
          <a:prstGeom prst="rect">
            <a:avLst/>
          </a:prstGeom>
        </p:spPr>
      </p:pic>
      <p:pic>
        <p:nvPicPr>
          <p:cNvPr id="4" name="3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2643174" y="1214428"/>
            <a:ext cx="1796975" cy="1071552"/>
          </a:xfrm>
          <a:prstGeom prst="rect">
            <a:avLst/>
          </a:prstGeom>
        </p:spPr>
      </p:pic>
      <p:pic>
        <p:nvPicPr>
          <p:cNvPr id="5" name="4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8" y="1357304"/>
            <a:ext cx="2060677" cy="1071552"/>
          </a:xfrm>
          <a:prstGeom prst="rect">
            <a:avLst/>
          </a:prstGeom>
        </p:spPr>
      </p:pic>
      <p:pic>
        <p:nvPicPr>
          <p:cNvPr id="6" name="5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357686" y="500048"/>
            <a:ext cx="2060677" cy="1071552"/>
          </a:xfrm>
          <a:prstGeom prst="rect">
            <a:avLst/>
          </a:prstGeom>
        </p:spPr>
      </p:pic>
      <p:pic>
        <p:nvPicPr>
          <p:cNvPr id="7" name="6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8" y="2286016"/>
            <a:ext cx="2060677" cy="1071552"/>
          </a:xfrm>
          <a:prstGeom prst="rect">
            <a:avLst/>
          </a:prstGeom>
        </p:spPr>
      </p:pic>
      <p:pic>
        <p:nvPicPr>
          <p:cNvPr id="8" name="7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2286016"/>
            <a:ext cx="2060677" cy="1071552"/>
          </a:xfrm>
          <a:prstGeom prst="rect">
            <a:avLst/>
          </a:prstGeom>
        </p:spPr>
      </p:pic>
      <p:pic>
        <p:nvPicPr>
          <p:cNvPr id="9" name="8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8" y="3143254"/>
            <a:ext cx="2060677" cy="1071552"/>
          </a:xfrm>
          <a:prstGeom prst="rect">
            <a:avLst/>
          </a:prstGeom>
        </p:spPr>
      </p:pic>
      <p:pic>
        <p:nvPicPr>
          <p:cNvPr id="10" name="9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3143254"/>
            <a:ext cx="2060677" cy="1071552"/>
          </a:xfrm>
          <a:prstGeom prst="rect">
            <a:avLst/>
          </a:prstGeom>
        </p:spPr>
      </p:pic>
      <p:pic>
        <p:nvPicPr>
          <p:cNvPr id="11" name="10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8" y="4071948"/>
            <a:ext cx="2060677" cy="1071552"/>
          </a:xfrm>
          <a:prstGeom prst="rect">
            <a:avLst/>
          </a:prstGeom>
        </p:spPr>
      </p:pic>
      <p:pic>
        <p:nvPicPr>
          <p:cNvPr id="12" name="11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4071948"/>
            <a:ext cx="2060677" cy="1071552"/>
          </a:xfrm>
          <a:prstGeom prst="rect">
            <a:avLst/>
          </a:prstGeom>
        </p:spPr>
      </p:pic>
      <p:pic>
        <p:nvPicPr>
          <p:cNvPr id="13" name="12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2428860" y="428610"/>
            <a:ext cx="1796975" cy="1071552"/>
          </a:xfrm>
          <a:prstGeom prst="rect">
            <a:avLst/>
          </a:prstGeom>
        </p:spPr>
      </p:pic>
      <p:pic>
        <p:nvPicPr>
          <p:cNvPr id="14" name="13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6429388" y="500048"/>
            <a:ext cx="2060677" cy="1071552"/>
          </a:xfrm>
          <a:prstGeom prst="rect">
            <a:avLst/>
          </a:prstGeom>
        </p:spPr>
      </p:pic>
      <p:pic>
        <p:nvPicPr>
          <p:cNvPr id="15" name="14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48" y="1357304"/>
            <a:ext cx="2060677" cy="1071552"/>
          </a:xfrm>
          <a:prstGeom prst="rect">
            <a:avLst/>
          </a:prstGeom>
        </p:spPr>
      </p:pic>
      <p:pic>
        <p:nvPicPr>
          <p:cNvPr id="16" name="15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6357950" y="1357304"/>
            <a:ext cx="2060677" cy="1071552"/>
          </a:xfrm>
          <a:prstGeom prst="rect">
            <a:avLst/>
          </a:prstGeom>
        </p:spPr>
      </p:pic>
      <p:pic>
        <p:nvPicPr>
          <p:cNvPr id="17" name="16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2285998"/>
            <a:ext cx="2060677" cy="1071552"/>
          </a:xfrm>
          <a:prstGeom prst="rect">
            <a:avLst/>
          </a:prstGeom>
        </p:spPr>
      </p:pic>
      <p:pic>
        <p:nvPicPr>
          <p:cNvPr id="18" name="17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6500826" y="2285998"/>
            <a:ext cx="2060677" cy="1071552"/>
          </a:xfrm>
          <a:prstGeom prst="rect">
            <a:avLst/>
          </a:prstGeom>
        </p:spPr>
      </p:pic>
      <p:pic>
        <p:nvPicPr>
          <p:cNvPr id="19" name="18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357686" y="3143254"/>
            <a:ext cx="2060677" cy="1071552"/>
          </a:xfrm>
          <a:prstGeom prst="rect">
            <a:avLst/>
          </a:prstGeom>
        </p:spPr>
      </p:pic>
      <p:pic>
        <p:nvPicPr>
          <p:cNvPr id="20" name="19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6429388" y="3143254"/>
            <a:ext cx="2060677" cy="1071552"/>
          </a:xfrm>
          <a:prstGeom prst="rect">
            <a:avLst/>
          </a:prstGeom>
        </p:spPr>
      </p:pic>
      <p:pic>
        <p:nvPicPr>
          <p:cNvPr id="21" name="20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4071948"/>
            <a:ext cx="2060677" cy="1071552"/>
          </a:xfrm>
          <a:prstGeom prst="rect">
            <a:avLst/>
          </a:prstGeom>
        </p:spPr>
      </p:pic>
      <p:pic>
        <p:nvPicPr>
          <p:cNvPr id="22" name="21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6572264" y="4071948"/>
            <a:ext cx="2060677" cy="1071552"/>
          </a:xfrm>
          <a:prstGeom prst="rect">
            <a:avLst/>
          </a:prstGeom>
        </p:spPr>
      </p:pic>
      <p:sp>
        <p:nvSpPr>
          <p:cNvPr id="23" name="22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ppt_x"/>
                                          </p:val>
                                        </p:tav>
                                        <p:tav tm="100000">
                                          <p:val>
                                            <p:strVal val="#ppt_x"/>
                                          </p:val>
                                        </p:tav>
                                      </p:tavLst>
                                    </p:anim>
                                    <p:anim calcmode="lin" valueType="num">
                                      <p:cBhvr additive="base">
                                        <p:cTn id="50" dur="20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4"/>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5"/>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6"/>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4"/>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5"/>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6"/>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7"/>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8"/>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9"/>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20"/>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21"/>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22"/>
                                        </p:tgtEl>
                                        <p:attrNameLst>
                                          <p:attrName>r</p:attrName>
                                        </p:attrNameLst>
                                      </p:cBhvr>
                                    </p:animRot>
                                  </p:childTnLst>
                                </p:cTn>
                              </p:par>
                              <p:par>
                                <p:cTn id="127" presetID="2" presetClass="exit" presetSubtype="4" fill="hold" nodeType="withEffect">
                                  <p:stCondLst>
                                    <p:cond delay="0"/>
                                  </p:stCondLst>
                                  <p:childTnLst>
                                    <p:anim calcmode="lin" valueType="num">
                                      <p:cBhvr additive="base">
                                        <p:cTn id="128" dur="2000"/>
                                        <p:tgtEl>
                                          <p:spTgt spid="3"/>
                                        </p:tgtEl>
                                        <p:attrNameLst>
                                          <p:attrName>ppt_x</p:attrName>
                                        </p:attrNameLst>
                                      </p:cBhvr>
                                      <p:tavLst>
                                        <p:tav tm="0">
                                          <p:val>
                                            <p:strVal val="ppt_x"/>
                                          </p:val>
                                        </p:tav>
                                        <p:tav tm="100000">
                                          <p:val>
                                            <p:strVal val="ppt_x"/>
                                          </p:val>
                                        </p:tav>
                                      </p:tavLst>
                                    </p:anim>
                                    <p:anim calcmode="lin" valueType="num">
                                      <p:cBhvr additive="base">
                                        <p:cTn id="129" dur="2000"/>
                                        <p:tgtEl>
                                          <p:spTgt spid="3"/>
                                        </p:tgtEl>
                                        <p:attrNameLst>
                                          <p:attrName>ppt_y</p:attrName>
                                        </p:attrNameLst>
                                      </p:cBhvr>
                                      <p:tavLst>
                                        <p:tav tm="0">
                                          <p:val>
                                            <p:strVal val="ppt_y"/>
                                          </p:val>
                                        </p:tav>
                                        <p:tav tm="100000">
                                          <p:val>
                                            <p:strVal val="1+ppt_h/2"/>
                                          </p:val>
                                        </p:tav>
                                      </p:tavLst>
                                    </p:anim>
                                    <p:set>
                                      <p:cBhvr>
                                        <p:cTn id="130" dur="1" fill="hold">
                                          <p:stCondLst>
                                            <p:cond delay="1999"/>
                                          </p:stCondLst>
                                        </p:cTn>
                                        <p:tgtEl>
                                          <p:spTgt spid="3"/>
                                        </p:tgtEl>
                                        <p:attrNameLst>
                                          <p:attrName>style.visibility</p:attrName>
                                        </p:attrNameLst>
                                      </p:cBhvr>
                                      <p:to>
                                        <p:strVal val="hidden"/>
                                      </p:to>
                                    </p:set>
                                  </p:childTnLst>
                                </p:cTn>
                              </p:par>
                              <p:par>
                                <p:cTn id="131" presetID="2" presetClass="exit" presetSubtype="4" fill="hold" nodeType="withEffect">
                                  <p:stCondLst>
                                    <p:cond delay="0"/>
                                  </p:stCondLst>
                                  <p:childTnLst>
                                    <p:anim calcmode="lin" valueType="num">
                                      <p:cBhvr additive="base">
                                        <p:cTn id="132" dur="2000"/>
                                        <p:tgtEl>
                                          <p:spTgt spid="4"/>
                                        </p:tgtEl>
                                        <p:attrNameLst>
                                          <p:attrName>ppt_x</p:attrName>
                                        </p:attrNameLst>
                                      </p:cBhvr>
                                      <p:tavLst>
                                        <p:tav tm="0">
                                          <p:val>
                                            <p:strVal val="ppt_x"/>
                                          </p:val>
                                        </p:tav>
                                        <p:tav tm="100000">
                                          <p:val>
                                            <p:strVal val="ppt_x"/>
                                          </p:val>
                                        </p:tav>
                                      </p:tavLst>
                                    </p:anim>
                                    <p:anim calcmode="lin" valueType="num">
                                      <p:cBhvr additive="base">
                                        <p:cTn id="133" dur="2000"/>
                                        <p:tgtEl>
                                          <p:spTgt spid="4"/>
                                        </p:tgtEl>
                                        <p:attrNameLst>
                                          <p:attrName>ppt_y</p:attrName>
                                        </p:attrNameLst>
                                      </p:cBhvr>
                                      <p:tavLst>
                                        <p:tav tm="0">
                                          <p:val>
                                            <p:strVal val="ppt_y"/>
                                          </p:val>
                                        </p:tav>
                                        <p:tav tm="100000">
                                          <p:val>
                                            <p:strVal val="1+ppt_h/2"/>
                                          </p:val>
                                        </p:tav>
                                      </p:tavLst>
                                    </p:anim>
                                    <p:set>
                                      <p:cBhvr>
                                        <p:cTn id="134" dur="1" fill="hold">
                                          <p:stCondLst>
                                            <p:cond delay="1999"/>
                                          </p:stCondLst>
                                        </p:cTn>
                                        <p:tgtEl>
                                          <p:spTgt spid="4"/>
                                        </p:tgtEl>
                                        <p:attrNameLst>
                                          <p:attrName>style.visibility</p:attrName>
                                        </p:attrNameLst>
                                      </p:cBhvr>
                                      <p:to>
                                        <p:strVal val="hidden"/>
                                      </p:to>
                                    </p:set>
                                  </p:childTnLst>
                                </p:cTn>
                              </p:par>
                              <p:par>
                                <p:cTn id="135" presetID="2" presetClass="exit" presetSubtype="4" fill="hold" nodeType="withEffect">
                                  <p:stCondLst>
                                    <p:cond delay="0"/>
                                  </p:stCondLst>
                                  <p:childTnLst>
                                    <p:anim calcmode="lin" valueType="num">
                                      <p:cBhvr additive="base">
                                        <p:cTn id="136" dur="2000"/>
                                        <p:tgtEl>
                                          <p:spTgt spid="5"/>
                                        </p:tgtEl>
                                        <p:attrNameLst>
                                          <p:attrName>ppt_x</p:attrName>
                                        </p:attrNameLst>
                                      </p:cBhvr>
                                      <p:tavLst>
                                        <p:tav tm="0">
                                          <p:val>
                                            <p:strVal val="ppt_x"/>
                                          </p:val>
                                        </p:tav>
                                        <p:tav tm="100000">
                                          <p:val>
                                            <p:strVal val="ppt_x"/>
                                          </p:val>
                                        </p:tav>
                                      </p:tavLst>
                                    </p:anim>
                                    <p:anim calcmode="lin" valueType="num">
                                      <p:cBhvr additive="base">
                                        <p:cTn id="137" dur="2000"/>
                                        <p:tgtEl>
                                          <p:spTgt spid="5"/>
                                        </p:tgtEl>
                                        <p:attrNameLst>
                                          <p:attrName>ppt_y</p:attrName>
                                        </p:attrNameLst>
                                      </p:cBhvr>
                                      <p:tavLst>
                                        <p:tav tm="0">
                                          <p:val>
                                            <p:strVal val="ppt_y"/>
                                          </p:val>
                                        </p:tav>
                                        <p:tav tm="100000">
                                          <p:val>
                                            <p:strVal val="1+ppt_h/2"/>
                                          </p:val>
                                        </p:tav>
                                      </p:tavLst>
                                    </p:anim>
                                    <p:set>
                                      <p:cBhvr>
                                        <p:cTn id="138" dur="1" fill="hold">
                                          <p:stCondLst>
                                            <p:cond delay="1999"/>
                                          </p:stCondLst>
                                        </p:cTn>
                                        <p:tgtEl>
                                          <p:spTgt spid="5"/>
                                        </p:tgtEl>
                                        <p:attrNameLst>
                                          <p:attrName>style.visibility</p:attrName>
                                        </p:attrNameLst>
                                      </p:cBhvr>
                                      <p:to>
                                        <p:strVal val="hidden"/>
                                      </p:to>
                                    </p:set>
                                  </p:childTnLst>
                                </p:cTn>
                              </p:par>
                              <p:par>
                                <p:cTn id="139" presetID="2" presetClass="exit" presetSubtype="4" fill="hold" nodeType="withEffect">
                                  <p:stCondLst>
                                    <p:cond delay="0"/>
                                  </p:stCondLst>
                                  <p:childTnLst>
                                    <p:anim calcmode="lin" valueType="num">
                                      <p:cBhvr additive="base">
                                        <p:cTn id="140" dur="2000"/>
                                        <p:tgtEl>
                                          <p:spTgt spid="6"/>
                                        </p:tgtEl>
                                        <p:attrNameLst>
                                          <p:attrName>ppt_x</p:attrName>
                                        </p:attrNameLst>
                                      </p:cBhvr>
                                      <p:tavLst>
                                        <p:tav tm="0">
                                          <p:val>
                                            <p:strVal val="ppt_x"/>
                                          </p:val>
                                        </p:tav>
                                        <p:tav tm="100000">
                                          <p:val>
                                            <p:strVal val="ppt_x"/>
                                          </p:val>
                                        </p:tav>
                                      </p:tavLst>
                                    </p:anim>
                                    <p:anim calcmode="lin" valueType="num">
                                      <p:cBhvr additive="base">
                                        <p:cTn id="141" dur="2000"/>
                                        <p:tgtEl>
                                          <p:spTgt spid="6"/>
                                        </p:tgtEl>
                                        <p:attrNameLst>
                                          <p:attrName>ppt_y</p:attrName>
                                        </p:attrNameLst>
                                      </p:cBhvr>
                                      <p:tavLst>
                                        <p:tav tm="0">
                                          <p:val>
                                            <p:strVal val="ppt_y"/>
                                          </p:val>
                                        </p:tav>
                                        <p:tav tm="100000">
                                          <p:val>
                                            <p:strVal val="1+ppt_h/2"/>
                                          </p:val>
                                        </p:tav>
                                      </p:tavLst>
                                    </p:anim>
                                    <p:set>
                                      <p:cBhvr>
                                        <p:cTn id="142" dur="1" fill="hold">
                                          <p:stCondLst>
                                            <p:cond delay="1999"/>
                                          </p:stCondLst>
                                        </p:cTn>
                                        <p:tgtEl>
                                          <p:spTgt spid="6"/>
                                        </p:tgtEl>
                                        <p:attrNameLst>
                                          <p:attrName>style.visibility</p:attrName>
                                        </p:attrNameLst>
                                      </p:cBhvr>
                                      <p:to>
                                        <p:strVal val="hidden"/>
                                      </p:to>
                                    </p:set>
                                  </p:childTnLst>
                                </p:cTn>
                              </p:par>
                              <p:par>
                                <p:cTn id="143" presetID="2" presetClass="exit" presetSubtype="4" fill="hold" nodeType="withEffect">
                                  <p:stCondLst>
                                    <p:cond delay="0"/>
                                  </p:stCondLst>
                                  <p:childTnLst>
                                    <p:anim calcmode="lin" valueType="num">
                                      <p:cBhvr additive="base">
                                        <p:cTn id="144" dur="2000"/>
                                        <p:tgtEl>
                                          <p:spTgt spid="7"/>
                                        </p:tgtEl>
                                        <p:attrNameLst>
                                          <p:attrName>ppt_x</p:attrName>
                                        </p:attrNameLst>
                                      </p:cBhvr>
                                      <p:tavLst>
                                        <p:tav tm="0">
                                          <p:val>
                                            <p:strVal val="ppt_x"/>
                                          </p:val>
                                        </p:tav>
                                        <p:tav tm="100000">
                                          <p:val>
                                            <p:strVal val="ppt_x"/>
                                          </p:val>
                                        </p:tav>
                                      </p:tavLst>
                                    </p:anim>
                                    <p:anim calcmode="lin" valueType="num">
                                      <p:cBhvr additive="base">
                                        <p:cTn id="145" dur="2000"/>
                                        <p:tgtEl>
                                          <p:spTgt spid="7"/>
                                        </p:tgtEl>
                                        <p:attrNameLst>
                                          <p:attrName>ppt_y</p:attrName>
                                        </p:attrNameLst>
                                      </p:cBhvr>
                                      <p:tavLst>
                                        <p:tav tm="0">
                                          <p:val>
                                            <p:strVal val="ppt_y"/>
                                          </p:val>
                                        </p:tav>
                                        <p:tav tm="100000">
                                          <p:val>
                                            <p:strVal val="1+ppt_h/2"/>
                                          </p:val>
                                        </p:tav>
                                      </p:tavLst>
                                    </p:anim>
                                    <p:set>
                                      <p:cBhvr>
                                        <p:cTn id="146" dur="1" fill="hold">
                                          <p:stCondLst>
                                            <p:cond delay="1999"/>
                                          </p:stCondLst>
                                        </p:cTn>
                                        <p:tgtEl>
                                          <p:spTgt spid="7"/>
                                        </p:tgtEl>
                                        <p:attrNameLst>
                                          <p:attrName>style.visibility</p:attrName>
                                        </p:attrNameLst>
                                      </p:cBhvr>
                                      <p:to>
                                        <p:strVal val="hidden"/>
                                      </p:to>
                                    </p:set>
                                  </p:childTnLst>
                                </p:cTn>
                              </p:par>
                              <p:par>
                                <p:cTn id="147" presetID="2" presetClass="exit" presetSubtype="4" fill="hold" nodeType="withEffect">
                                  <p:stCondLst>
                                    <p:cond delay="0"/>
                                  </p:stCondLst>
                                  <p:childTnLst>
                                    <p:anim calcmode="lin" valueType="num">
                                      <p:cBhvr additive="base">
                                        <p:cTn id="148" dur="2000"/>
                                        <p:tgtEl>
                                          <p:spTgt spid="8"/>
                                        </p:tgtEl>
                                        <p:attrNameLst>
                                          <p:attrName>ppt_x</p:attrName>
                                        </p:attrNameLst>
                                      </p:cBhvr>
                                      <p:tavLst>
                                        <p:tav tm="0">
                                          <p:val>
                                            <p:strVal val="ppt_x"/>
                                          </p:val>
                                        </p:tav>
                                        <p:tav tm="100000">
                                          <p:val>
                                            <p:strVal val="ppt_x"/>
                                          </p:val>
                                        </p:tav>
                                      </p:tavLst>
                                    </p:anim>
                                    <p:anim calcmode="lin" valueType="num">
                                      <p:cBhvr additive="base">
                                        <p:cTn id="149" dur="2000"/>
                                        <p:tgtEl>
                                          <p:spTgt spid="8"/>
                                        </p:tgtEl>
                                        <p:attrNameLst>
                                          <p:attrName>ppt_y</p:attrName>
                                        </p:attrNameLst>
                                      </p:cBhvr>
                                      <p:tavLst>
                                        <p:tav tm="0">
                                          <p:val>
                                            <p:strVal val="ppt_y"/>
                                          </p:val>
                                        </p:tav>
                                        <p:tav tm="100000">
                                          <p:val>
                                            <p:strVal val="1+ppt_h/2"/>
                                          </p:val>
                                        </p:tav>
                                      </p:tavLst>
                                    </p:anim>
                                    <p:set>
                                      <p:cBhvr>
                                        <p:cTn id="150" dur="1" fill="hold">
                                          <p:stCondLst>
                                            <p:cond delay="1999"/>
                                          </p:stCondLst>
                                        </p:cTn>
                                        <p:tgtEl>
                                          <p:spTgt spid="8"/>
                                        </p:tgtEl>
                                        <p:attrNameLst>
                                          <p:attrName>style.visibility</p:attrName>
                                        </p:attrNameLst>
                                      </p:cBhvr>
                                      <p:to>
                                        <p:strVal val="hidden"/>
                                      </p:to>
                                    </p:set>
                                  </p:childTnLst>
                                </p:cTn>
                              </p:par>
                              <p:par>
                                <p:cTn id="151" presetID="2" presetClass="exit" presetSubtype="4" fill="hold" nodeType="withEffect">
                                  <p:stCondLst>
                                    <p:cond delay="0"/>
                                  </p:stCondLst>
                                  <p:childTnLst>
                                    <p:anim calcmode="lin" valueType="num">
                                      <p:cBhvr additive="base">
                                        <p:cTn id="152" dur="2000"/>
                                        <p:tgtEl>
                                          <p:spTgt spid="9"/>
                                        </p:tgtEl>
                                        <p:attrNameLst>
                                          <p:attrName>ppt_x</p:attrName>
                                        </p:attrNameLst>
                                      </p:cBhvr>
                                      <p:tavLst>
                                        <p:tav tm="0">
                                          <p:val>
                                            <p:strVal val="ppt_x"/>
                                          </p:val>
                                        </p:tav>
                                        <p:tav tm="100000">
                                          <p:val>
                                            <p:strVal val="ppt_x"/>
                                          </p:val>
                                        </p:tav>
                                      </p:tavLst>
                                    </p:anim>
                                    <p:anim calcmode="lin" valueType="num">
                                      <p:cBhvr additive="base">
                                        <p:cTn id="153" dur="2000"/>
                                        <p:tgtEl>
                                          <p:spTgt spid="9"/>
                                        </p:tgtEl>
                                        <p:attrNameLst>
                                          <p:attrName>ppt_y</p:attrName>
                                        </p:attrNameLst>
                                      </p:cBhvr>
                                      <p:tavLst>
                                        <p:tav tm="0">
                                          <p:val>
                                            <p:strVal val="ppt_y"/>
                                          </p:val>
                                        </p:tav>
                                        <p:tav tm="100000">
                                          <p:val>
                                            <p:strVal val="1+ppt_h/2"/>
                                          </p:val>
                                        </p:tav>
                                      </p:tavLst>
                                    </p:anim>
                                    <p:set>
                                      <p:cBhvr>
                                        <p:cTn id="154" dur="1" fill="hold">
                                          <p:stCondLst>
                                            <p:cond delay="1999"/>
                                          </p:stCondLst>
                                        </p:cTn>
                                        <p:tgtEl>
                                          <p:spTgt spid="9"/>
                                        </p:tgtEl>
                                        <p:attrNameLst>
                                          <p:attrName>style.visibility</p:attrName>
                                        </p:attrNameLst>
                                      </p:cBhvr>
                                      <p:to>
                                        <p:strVal val="hidden"/>
                                      </p:to>
                                    </p:set>
                                  </p:childTnLst>
                                </p:cTn>
                              </p:par>
                              <p:par>
                                <p:cTn id="155" presetID="2" presetClass="exit" presetSubtype="4" fill="hold" nodeType="withEffect">
                                  <p:stCondLst>
                                    <p:cond delay="0"/>
                                  </p:stCondLst>
                                  <p:childTnLst>
                                    <p:anim calcmode="lin" valueType="num">
                                      <p:cBhvr additive="base">
                                        <p:cTn id="156" dur="2000"/>
                                        <p:tgtEl>
                                          <p:spTgt spid="10"/>
                                        </p:tgtEl>
                                        <p:attrNameLst>
                                          <p:attrName>ppt_x</p:attrName>
                                        </p:attrNameLst>
                                      </p:cBhvr>
                                      <p:tavLst>
                                        <p:tav tm="0">
                                          <p:val>
                                            <p:strVal val="ppt_x"/>
                                          </p:val>
                                        </p:tav>
                                        <p:tav tm="100000">
                                          <p:val>
                                            <p:strVal val="ppt_x"/>
                                          </p:val>
                                        </p:tav>
                                      </p:tavLst>
                                    </p:anim>
                                    <p:anim calcmode="lin" valueType="num">
                                      <p:cBhvr additive="base">
                                        <p:cTn id="157" dur="2000"/>
                                        <p:tgtEl>
                                          <p:spTgt spid="10"/>
                                        </p:tgtEl>
                                        <p:attrNameLst>
                                          <p:attrName>ppt_y</p:attrName>
                                        </p:attrNameLst>
                                      </p:cBhvr>
                                      <p:tavLst>
                                        <p:tav tm="0">
                                          <p:val>
                                            <p:strVal val="ppt_y"/>
                                          </p:val>
                                        </p:tav>
                                        <p:tav tm="100000">
                                          <p:val>
                                            <p:strVal val="1+ppt_h/2"/>
                                          </p:val>
                                        </p:tav>
                                      </p:tavLst>
                                    </p:anim>
                                    <p:set>
                                      <p:cBhvr>
                                        <p:cTn id="158" dur="1" fill="hold">
                                          <p:stCondLst>
                                            <p:cond delay="1999"/>
                                          </p:stCondLst>
                                        </p:cTn>
                                        <p:tgtEl>
                                          <p:spTgt spid="10"/>
                                        </p:tgtEl>
                                        <p:attrNameLst>
                                          <p:attrName>style.visibility</p:attrName>
                                        </p:attrNameLst>
                                      </p:cBhvr>
                                      <p:to>
                                        <p:strVal val="hidden"/>
                                      </p:to>
                                    </p:set>
                                  </p:childTnLst>
                                </p:cTn>
                              </p:par>
                              <p:par>
                                <p:cTn id="159" presetID="2" presetClass="exit" presetSubtype="4" fill="hold" nodeType="withEffect">
                                  <p:stCondLst>
                                    <p:cond delay="0"/>
                                  </p:stCondLst>
                                  <p:childTnLst>
                                    <p:anim calcmode="lin" valueType="num">
                                      <p:cBhvr additive="base">
                                        <p:cTn id="160" dur="2000"/>
                                        <p:tgtEl>
                                          <p:spTgt spid="11"/>
                                        </p:tgtEl>
                                        <p:attrNameLst>
                                          <p:attrName>ppt_x</p:attrName>
                                        </p:attrNameLst>
                                      </p:cBhvr>
                                      <p:tavLst>
                                        <p:tav tm="0">
                                          <p:val>
                                            <p:strVal val="ppt_x"/>
                                          </p:val>
                                        </p:tav>
                                        <p:tav tm="100000">
                                          <p:val>
                                            <p:strVal val="ppt_x"/>
                                          </p:val>
                                        </p:tav>
                                      </p:tavLst>
                                    </p:anim>
                                    <p:anim calcmode="lin" valueType="num">
                                      <p:cBhvr additive="base">
                                        <p:cTn id="161" dur="2000"/>
                                        <p:tgtEl>
                                          <p:spTgt spid="11"/>
                                        </p:tgtEl>
                                        <p:attrNameLst>
                                          <p:attrName>ppt_y</p:attrName>
                                        </p:attrNameLst>
                                      </p:cBhvr>
                                      <p:tavLst>
                                        <p:tav tm="0">
                                          <p:val>
                                            <p:strVal val="ppt_y"/>
                                          </p:val>
                                        </p:tav>
                                        <p:tav tm="100000">
                                          <p:val>
                                            <p:strVal val="1+ppt_h/2"/>
                                          </p:val>
                                        </p:tav>
                                      </p:tavLst>
                                    </p:anim>
                                    <p:set>
                                      <p:cBhvr>
                                        <p:cTn id="162" dur="1" fill="hold">
                                          <p:stCondLst>
                                            <p:cond delay="1999"/>
                                          </p:stCondLst>
                                        </p:cTn>
                                        <p:tgtEl>
                                          <p:spTgt spid="11"/>
                                        </p:tgtEl>
                                        <p:attrNameLst>
                                          <p:attrName>style.visibility</p:attrName>
                                        </p:attrNameLst>
                                      </p:cBhvr>
                                      <p:to>
                                        <p:strVal val="hidden"/>
                                      </p:to>
                                    </p:set>
                                  </p:childTnLst>
                                </p:cTn>
                              </p:par>
                              <p:par>
                                <p:cTn id="163" presetID="2" presetClass="exit" presetSubtype="4" fill="hold" nodeType="withEffect">
                                  <p:stCondLst>
                                    <p:cond delay="0"/>
                                  </p:stCondLst>
                                  <p:childTnLst>
                                    <p:anim calcmode="lin" valueType="num">
                                      <p:cBhvr additive="base">
                                        <p:cTn id="164" dur="2000"/>
                                        <p:tgtEl>
                                          <p:spTgt spid="12"/>
                                        </p:tgtEl>
                                        <p:attrNameLst>
                                          <p:attrName>ppt_x</p:attrName>
                                        </p:attrNameLst>
                                      </p:cBhvr>
                                      <p:tavLst>
                                        <p:tav tm="0">
                                          <p:val>
                                            <p:strVal val="ppt_x"/>
                                          </p:val>
                                        </p:tav>
                                        <p:tav tm="100000">
                                          <p:val>
                                            <p:strVal val="ppt_x"/>
                                          </p:val>
                                        </p:tav>
                                      </p:tavLst>
                                    </p:anim>
                                    <p:anim calcmode="lin" valueType="num">
                                      <p:cBhvr additive="base">
                                        <p:cTn id="165" dur="2000"/>
                                        <p:tgtEl>
                                          <p:spTgt spid="12"/>
                                        </p:tgtEl>
                                        <p:attrNameLst>
                                          <p:attrName>ppt_y</p:attrName>
                                        </p:attrNameLst>
                                      </p:cBhvr>
                                      <p:tavLst>
                                        <p:tav tm="0">
                                          <p:val>
                                            <p:strVal val="ppt_y"/>
                                          </p:val>
                                        </p:tav>
                                        <p:tav tm="100000">
                                          <p:val>
                                            <p:strVal val="1+ppt_h/2"/>
                                          </p:val>
                                        </p:tav>
                                      </p:tavLst>
                                    </p:anim>
                                    <p:set>
                                      <p:cBhvr>
                                        <p:cTn id="166" dur="1" fill="hold">
                                          <p:stCondLst>
                                            <p:cond delay="1999"/>
                                          </p:stCondLst>
                                        </p:cTn>
                                        <p:tgtEl>
                                          <p:spTgt spid="12"/>
                                        </p:tgtEl>
                                        <p:attrNameLst>
                                          <p:attrName>style.visibility</p:attrName>
                                        </p:attrNameLst>
                                      </p:cBhvr>
                                      <p:to>
                                        <p:strVal val="hidden"/>
                                      </p:to>
                                    </p:set>
                                  </p:childTnLst>
                                </p:cTn>
                              </p:par>
                              <p:par>
                                <p:cTn id="167" presetID="2" presetClass="exit" presetSubtype="4" fill="hold" nodeType="withEffect">
                                  <p:stCondLst>
                                    <p:cond delay="0"/>
                                  </p:stCondLst>
                                  <p:childTnLst>
                                    <p:anim calcmode="lin" valueType="num">
                                      <p:cBhvr additive="base">
                                        <p:cTn id="168" dur="2000"/>
                                        <p:tgtEl>
                                          <p:spTgt spid="13"/>
                                        </p:tgtEl>
                                        <p:attrNameLst>
                                          <p:attrName>ppt_x</p:attrName>
                                        </p:attrNameLst>
                                      </p:cBhvr>
                                      <p:tavLst>
                                        <p:tav tm="0">
                                          <p:val>
                                            <p:strVal val="ppt_x"/>
                                          </p:val>
                                        </p:tav>
                                        <p:tav tm="100000">
                                          <p:val>
                                            <p:strVal val="ppt_x"/>
                                          </p:val>
                                        </p:tav>
                                      </p:tavLst>
                                    </p:anim>
                                    <p:anim calcmode="lin" valueType="num">
                                      <p:cBhvr additive="base">
                                        <p:cTn id="169" dur="2000"/>
                                        <p:tgtEl>
                                          <p:spTgt spid="13"/>
                                        </p:tgtEl>
                                        <p:attrNameLst>
                                          <p:attrName>ppt_y</p:attrName>
                                        </p:attrNameLst>
                                      </p:cBhvr>
                                      <p:tavLst>
                                        <p:tav tm="0">
                                          <p:val>
                                            <p:strVal val="ppt_y"/>
                                          </p:val>
                                        </p:tav>
                                        <p:tav tm="100000">
                                          <p:val>
                                            <p:strVal val="1+ppt_h/2"/>
                                          </p:val>
                                        </p:tav>
                                      </p:tavLst>
                                    </p:anim>
                                    <p:set>
                                      <p:cBhvr>
                                        <p:cTn id="170" dur="1" fill="hold">
                                          <p:stCondLst>
                                            <p:cond delay="1999"/>
                                          </p:stCondLst>
                                        </p:cTn>
                                        <p:tgtEl>
                                          <p:spTgt spid="13"/>
                                        </p:tgtEl>
                                        <p:attrNameLst>
                                          <p:attrName>style.visibility</p:attrName>
                                        </p:attrNameLst>
                                      </p:cBhvr>
                                      <p:to>
                                        <p:strVal val="hidden"/>
                                      </p:to>
                                    </p:set>
                                  </p:childTnLst>
                                </p:cTn>
                              </p:par>
                              <p:par>
                                <p:cTn id="171" presetID="2" presetClass="exit" presetSubtype="4" fill="hold" nodeType="withEffect">
                                  <p:stCondLst>
                                    <p:cond delay="0"/>
                                  </p:stCondLst>
                                  <p:childTnLst>
                                    <p:anim calcmode="lin" valueType="num">
                                      <p:cBhvr additive="base">
                                        <p:cTn id="172" dur="2000"/>
                                        <p:tgtEl>
                                          <p:spTgt spid="14"/>
                                        </p:tgtEl>
                                        <p:attrNameLst>
                                          <p:attrName>ppt_x</p:attrName>
                                        </p:attrNameLst>
                                      </p:cBhvr>
                                      <p:tavLst>
                                        <p:tav tm="0">
                                          <p:val>
                                            <p:strVal val="ppt_x"/>
                                          </p:val>
                                        </p:tav>
                                        <p:tav tm="100000">
                                          <p:val>
                                            <p:strVal val="ppt_x"/>
                                          </p:val>
                                        </p:tav>
                                      </p:tavLst>
                                    </p:anim>
                                    <p:anim calcmode="lin" valueType="num">
                                      <p:cBhvr additive="base">
                                        <p:cTn id="173" dur="2000"/>
                                        <p:tgtEl>
                                          <p:spTgt spid="14"/>
                                        </p:tgtEl>
                                        <p:attrNameLst>
                                          <p:attrName>ppt_y</p:attrName>
                                        </p:attrNameLst>
                                      </p:cBhvr>
                                      <p:tavLst>
                                        <p:tav tm="0">
                                          <p:val>
                                            <p:strVal val="ppt_y"/>
                                          </p:val>
                                        </p:tav>
                                        <p:tav tm="100000">
                                          <p:val>
                                            <p:strVal val="1+ppt_h/2"/>
                                          </p:val>
                                        </p:tav>
                                      </p:tavLst>
                                    </p:anim>
                                    <p:set>
                                      <p:cBhvr>
                                        <p:cTn id="174" dur="1" fill="hold">
                                          <p:stCondLst>
                                            <p:cond delay="1999"/>
                                          </p:stCondLst>
                                        </p:cTn>
                                        <p:tgtEl>
                                          <p:spTgt spid="14"/>
                                        </p:tgtEl>
                                        <p:attrNameLst>
                                          <p:attrName>style.visibility</p:attrName>
                                        </p:attrNameLst>
                                      </p:cBhvr>
                                      <p:to>
                                        <p:strVal val="hidden"/>
                                      </p:to>
                                    </p:set>
                                  </p:childTnLst>
                                </p:cTn>
                              </p:par>
                              <p:par>
                                <p:cTn id="175" presetID="2" presetClass="exit" presetSubtype="4" fill="hold" nodeType="withEffect">
                                  <p:stCondLst>
                                    <p:cond delay="0"/>
                                  </p:stCondLst>
                                  <p:childTnLst>
                                    <p:anim calcmode="lin" valueType="num">
                                      <p:cBhvr additive="base">
                                        <p:cTn id="176" dur="2000"/>
                                        <p:tgtEl>
                                          <p:spTgt spid="15"/>
                                        </p:tgtEl>
                                        <p:attrNameLst>
                                          <p:attrName>ppt_x</p:attrName>
                                        </p:attrNameLst>
                                      </p:cBhvr>
                                      <p:tavLst>
                                        <p:tav tm="0">
                                          <p:val>
                                            <p:strVal val="ppt_x"/>
                                          </p:val>
                                        </p:tav>
                                        <p:tav tm="100000">
                                          <p:val>
                                            <p:strVal val="ppt_x"/>
                                          </p:val>
                                        </p:tav>
                                      </p:tavLst>
                                    </p:anim>
                                    <p:anim calcmode="lin" valueType="num">
                                      <p:cBhvr additive="base">
                                        <p:cTn id="177" dur="2000"/>
                                        <p:tgtEl>
                                          <p:spTgt spid="15"/>
                                        </p:tgtEl>
                                        <p:attrNameLst>
                                          <p:attrName>ppt_y</p:attrName>
                                        </p:attrNameLst>
                                      </p:cBhvr>
                                      <p:tavLst>
                                        <p:tav tm="0">
                                          <p:val>
                                            <p:strVal val="ppt_y"/>
                                          </p:val>
                                        </p:tav>
                                        <p:tav tm="100000">
                                          <p:val>
                                            <p:strVal val="1+ppt_h/2"/>
                                          </p:val>
                                        </p:tav>
                                      </p:tavLst>
                                    </p:anim>
                                    <p:set>
                                      <p:cBhvr>
                                        <p:cTn id="178" dur="1" fill="hold">
                                          <p:stCondLst>
                                            <p:cond delay="1999"/>
                                          </p:stCondLst>
                                        </p:cTn>
                                        <p:tgtEl>
                                          <p:spTgt spid="15"/>
                                        </p:tgtEl>
                                        <p:attrNameLst>
                                          <p:attrName>style.visibility</p:attrName>
                                        </p:attrNameLst>
                                      </p:cBhvr>
                                      <p:to>
                                        <p:strVal val="hidden"/>
                                      </p:to>
                                    </p:set>
                                  </p:childTnLst>
                                </p:cTn>
                              </p:par>
                              <p:par>
                                <p:cTn id="179" presetID="2" presetClass="exit" presetSubtype="4" fill="hold" nodeType="withEffect">
                                  <p:stCondLst>
                                    <p:cond delay="0"/>
                                  </p:stCondLst>
                                  <p:childTnLst>
                                    <p:anim calcmode="lin" valueType="num">
                                      <p:cBhvr additive="base">
                                        <p:cTn id="180" dur="2000"/>
                                        <p:tgtEl>
                                          <p:spTgt spid="16"/>
                                        </p:tgtEl>
                                        <p:attrNameLst>
                                          <p:attrName>ppt_x</p:attrName>
                                        </p:attrNameLst>
                                      </p:cBhvr>
                                      <p:tavLst>
                                        <p:tav tm="0">
                                          <p:val>
                                            <p:strVal val="ppt_x"/>
                                          </p:val>
                                        </p:tav>
                                        <p:tav tm="100000">
                                          <p:val>
                                            <p:strVal val="ppt_x"/>
                                          </p:val>
                                        </p:tav>
                                      </p:tavLst>
                                    </p:anim>
                                    <p:anim calcmode="lin" valueType="num">
                                      <p:cBhvr additive="base">
                                        <p:cTn id="181" dur="2000"/>
                                        <p:tgtEl>
                                          <p:spTgt spid="16"/>
                                        </p:tgtEl>
                                        <p:attrNameLst>
                                          <p:attrName>ppt_y</p:attrName>
                                        </p:attrNameLst>
                                      </p:cBhvr>
                                      <p:tavLst>
                                        <p:tav tm="0">
                                          <p:val>
                                            <p:strVal val="ppt_y"/>
                                          </p:val>
                                        </p:tav>
                                        <p:tav tm="100000">
                                          <p:val>
                                            <p:strVal val="1+ppt_h/2"/>
                                          </p:val>
                                        </p:tav>
                                      </p:tavLst>
                                    </p:anim>
                                    <p:set>
                                      <p:cBhvr>
                                        <p:cTn id="182" dur="1" fill="hold">
                                          <p:stCondLst>
                                            <p:cond delay="1999"/>
                                          </p:stCondLst>
                                        </p:cTn>
                                        <p:tgtEl>
                                          <p:spTgt spid="16"/>
                                        </p:tgtEl>
                                        <p:attrNameLst>
                                          <p:attrName>style.visibility</p:attrName>
                                        </p:attrNameLst>
                                      </p:cBhvr>
                                      <p:to>
                                        <p:strVal val="hidden"/>
                                      </p:to>
                                    </p:set>
                                  </p:childTnLst>
                                </p:cTn>
                              </p:par>
                              <p:par>
                                <p:cTn id="183" presetID="2" presetClass="exit" presetSubtype="4" fill="hold" nodeType="withEffect">
                                  <p:stCondLst>
                                    <p:cond delay="0"/>
                                  </p:stCondLst>
                                  <p:childTnLst>
                                    <p:anim calcmode="lin" valueType="num">
                                      <p:cBhvr additive="base">
                                        <p:cTn id="184" dur="2000"/>
                                        <p:tgtEl>
                                          <p:spTgt spid="17"/>
                                        </p:tgtEl>
                                        <p:attrNameLst>
                                          <p:attrName>ppt_x</p:attrName>
                                        </p:attrNameLst>
                                      </p:cBhvr>
                                      <p:tavLst>
                                        <p:tav tm="0">
                                          <p:val>
                                            <p:strVal val="ppt_x"/>
                                          </p:val>
                                        </p:tav>
                                        <p:tav tm="100000">
                                          <p:val>
                                            <p:strVal val="ppt_x"/>
                                          </p:val>
                                        </p:tav>
                                      </p:tavLst>
                                    </p:anim>
                                    <p:anim calcmode="lin" valueType="num">
                                      <p:cBhvr additive="base">
                                        <p:cTn id="185" dur="2000"/>
                                        <p:tgtEl>
                                          <p:spTgt spid="17"/>
                                        </p:tgtEl>
                                        <p:attrNameLst>
                                          <p:attrName>ppt_y</p:attrName>
                                        </p:attrNameLst>
                                      </p:cBhvr>
                                      <p:tavLst>
                                        <p:tav tm="0">
                                          <p:val>
                                            <p:strVal val="ppt_y"/>
                                          </p:val>
                                        </p:tav>
                                        <p:tav tm="100000">
                                          <p:val>
                                            <p:strVal val="1+ppt_h/2"/>
                                          </p:val>
                                        </p:tav>
                                      </p:tavLst>
                                    </p:anim>
                                    <p:set>
                                      <p:cBhvr>
                                        <p:cTn id="186" dur="1" fill="hold">
                                          <p:stCondLst>
                                            <p:cond delay="1999"/>
                                          </p:stCondLst>
                                        </p:cTn>
                                        <p:tgtEl>
                                          <p:spTgt spid="17"/>
                                        </p:tgtEl>
                                        <p:attrNameLst>
                                          <p:attrName>style.visibility</p:attrName>
                                        </p:attrNameLst>
                                      </p:cBhvr>
                                      <p:to>
                                        <p:strVal val="hidden"/>
                                      </p:to>
                                    </p:set>
                                  </p:childTnLst>
                                </p:cTn>
                              </p:par>
                              <p:par>
                                <p:cTn id="187" presetID="2" presetClass="exit" presetSubtype="4" fill="hold" nodeType="withEffect">
                                  <p:stCondLst>
                                    <p:cond delay="0"/>
                                  </p:stCondLst>
                                  <p:childTnLst>
                                    <p:anim calcmode="lin" valueType="num">
                                      <p:cBhvr additive="base">
                                        <p:cTn id="188" dur="2000"/>
                                        <p:tgtEl>
                                          <p:spTgt spid="18"/>
                                        </p:tgtEl>
                                        <p:attrNameLst>
                                          <p:attrName>ppt_x</p:attrName>
                                        </p:attrNameLst>
                                      </p:cBhvr>
                                      <p:tavLst>
                                        <p:tav tm="0">
                                          <p:val>
                                            <p:strVal val="ppt_x"/>
                                          </p:val>
                                        </p:tav>
                                        <p:tav tm="100000">
                                          <p:val>
                                            <p:strVal val="ppt_x"/>
                                          </p:val>
                                        </p:tav>
                                      </p:tavLst>
                                    </p:anim>
                                    <p:anim calcmode="lin" valueType="num">
                                      <p:cBhvr additive="base">
                                        <p:cTn id="189" dur="2000"/>
                                        <p:tgtEl>
                                          <p:spTgt spid="18"/>
                                        </p:tgtEl>
                                        <p:attrNameLst>
                                          <p:attrName>ppt_y</p:attrName>
                                        </p:attrNameLst>
                                      </p:cBhvr>
                                      <p:tavLst>
                                        <p:tav tm="0">
                                          <p:val>
                                            <p:strVal val="ppt_y"/>
                                          </p:val>
                                        </p:tav>
                                        <p:tav tm="100000">
                                          <p:val>
                                            <p:strVal val="1+ppt_h/2"/>
                                          </p:val>
                                        </p:tav>
                                      </p:tavLst>
                                    </p:anim>
                                    <p:set>
                                      <p:cBhvr>
                                        <p:cTn id="190" dur="1" fill="hold">
                                          <p:stCondLst>
                                            <p:cond delay="1999"/>
                                          </p:stCondLst>
                                        </p:cTn>
                                        <p:tgtEl>
                                          <p:spTgt spid="18"/>
                                        </p:tgtEl>
                                        <p:attrNameLst>
                                          <p:attrName>style.visibility</p:attrName>
                                        </p:attrNameLst>
                                      </p:cBhvr>
                                      <p:to>
                                        <p:strVal val="hidden"/>
                                      </p:to>
                                    </p:set>
                                  </p:childTnLst>
                                </p:cTn>
                              </p:par>
                              <p:par>
                                <p:cTn id="191" presetID="2" presetClass="exit" presetSubtype="4" fill="hold" nodeType="withEffect">
                                  <p:stCondLst>
                                    <p:cond delay="0"/>
                                  </p:stCondLst>
                                  <p:childTnLst>
                                    <p:anim calcmode="lin" valueType="num">
                                      <p:cBhvr additive="base">
                                        <p:cTn id="192" dur="2000"/>
                                        <p:tgtEl>
                                          <p:spTgt spid="19"/>
                                        </p:tgtEl>
                                        <p:attrNameLst>
                                          <p:attrName>ppt_x</p:attrName>
                                        </p:attrNameLst>
                                      </p:cBhvr>
                                      <p:tavLst>
                                        <p:tav tm="0">
                                          <p:val>
                                            <p:strVal val="ppt_x"/>
                                          </p:val>
                                        </p:tav>
                                        <p:tav tm="100000">
                                          <p:val>
                                            <p:strVal val="ppt_x"/>
                                          </p:val>
                                        </p:tav>
                                      </p:tavLst>
                                    </p:anim>
                                    <p:anim calcmode="lin" valueType="num">
                                      <p:cBhvr additive="base">
                                        <p:cTn id="193" dur="2000"/>
                                        <p:tgtEl>
                                          <p:spTgt spid="19"/>
                                        </p:tgtEl>
                                        <p:attrNameLst>
                                          <p:attrName>ppt_y</p:attrName>
                                        </p:attrNameLst>
                                      </p:cBhvr>
                                      <p:tavLst>
                                        <p:tav tm="0">
                                          <p:val>
                                            <p:strVal val="ppt_y"/>
                                          </p:val>
                                        </p:tav>
                                        <p:tav tm="100000">
                                          <p:val>
                                            <p:strVal val="1+ppt_h/2"/>
                                          </p:val>
                                        </p:tav>
                                      </p:tavLst>
                                    </p:anim>
                                    <p:set>
                                      <p:cBhvr>
                                        <p:cTn id="194" dur="1" fill="hold">
                                          <p:stCondLst>
                                            <p:cond delay="1999"/>
                                          </p:stCondLst>
                                        </p:cTn>
                                        <p:tgtEl>
                                          <p:spTgt spid="19"/>
                                        </p:tgtEl>
                                        <p:attrNameLst>
                                          <p:attrName>style.visibility</p:attrName>
                                        </p:attrNameLst>
                                      </p:cBhvr>
                                      <p:to>
                                        <p:strVal val="hidden"/>
                                      </p:to>
                                    </p:set>
                                  </p:childTnLst>
                                </p:cTn>
                              </p:par>
                              <p:par>
                                <p:cTn id="195" presetID="2" presetClass="exit" presetSubtype="4" fill="hold" nodeType="withEffect">
                                  <p:stCondLst>
                                    <p:cond delay="0"/>
                                  </p:stCondLst>
                                  <p:childTnLst>
                                    <p:anim calcmode="lin" valueType="num">
                                      <p:cBhvr additive="base">
                                        <p:cTn id="196" dur="2000"/>
                                        <p:tgtEl>
                                          <p:spTgt spid="20"/>
                                        </p:tgtEl>
                                        <p:attrNameLst>
                                          <p:attrName>ppt_x</p:attrName>
                                        </p:attrNameLst>
                                      </p:cBhvr>
                                      <p:tavLst>
                                        <p:tav tm="0">
                                          <p:val>
                                            <p:strVal val="ppt_x"/>
                                          </p:val>
                                        </p:tav>
                                        <p:tav tm="100000">
                                          <p:val>
                                            <p:strVal val="ppt_x"/>
                                          </p:val>
                                        </p:tav>
                                      </p:tavLst>
                                    </p:anim>
                                    <p:anim calcmode="lin" valueType="num">
                                      <p:cBhvr additive="base">
                                        <p:cTn id="197" dur="2000"/>
                                        <p:tgtEl>
                                          <p:spTgt spid="20"/>
                                        </p:tgtEl>
                                        <p:attrNameLst>
                                          <p:attrName>ppt_y</p:attrName>
                                        </p:attrNameLst>
                                      </p:cBhvr>
                                      <p:tavLst>
                                        <p:tav tm="0">
                                          <p:val>
                                            <p:strVal val="ppt_y"/>
                                          </p:val>
                                        </p:tav>
                                        <p:tav tm="100000">
                                          <p:val>
                                            <p:strVal val="1+ppt_h/2"/>
                                          </p:val>
                                        </p:tav>
                                      </p:tavLst>
                                    </p:anim>
                                    <p:set>
                                      <p:cBhvr>
                                        <p:cTn id="198" dur="1" fill="hold">
                                          <p:stCondLst>
                                            <p:cond delay="1999"/>
                                          </p:stCondLst>
                                        </p:cTn>
                                        <p:tgtEl>
                                          <p:spTgt spid="20"/>
                                        </p:tgtEl>
                                        <p:attrNameLst>
                                          <p:attrName>style.visibility</p:attrName>
                                        </p:attrNameLst>
                                      </p:cBhvr>
                                      <p:to>
                                        <p:strVal val="hidden"/>
                                      </p:to>
                                    </p:set>
                                  </p:childTnLst>
                                </p:cTn>
                              </p:par>
                              <p:par>
                                <p:cTn id="199" presetID="2" presetClass="exit" presetSubtype="4" fill="hold" nodeType="withEffect">
                                  <p:stCondLst>
                                    <p:cond delay="0"/>
                                  </p:stCondLst>
                                  <p:childTnLst>
                                    <p:anim calcmode="lin" valueType="num">
                                      <p:cBhvr additive="base">
                                        <p:cTn id="200" dur="2000"/>
                                        <p:tgtEl>
                                          <p:spTgt spid="21"/>
                                        </p:tgtEl>
                                        <p:attrNameLst>
                                          <p:attrName>ppt_x</p:attrName>
                                        </p:attrNameLst>
                                      </p:cBhvr>
                                      <p:tavLst>
                                        <p:tav tm="0">
                                          <p:val>
                                            <p:strVal val="ppt_x"/>
                                          </p:val>
                                        </p:tav>
                                        <p:tav tm="100000">
                                          <p:val>
                                            <p:strVal val="ppt_x"/>
                                          </p:val>
                                        </p:tav>
                                      </p:tavLst>
                                    </p:anim>
                                    <p:anim calcmode="lin" valueType="num">
                                      <p:cBhvr additive="base">
                                        <p:cTn id="201" dur="2000"/>
                                        <p:tgtEl>
                                          <p:spTgt spid="21"/>
                                        </p:tgtEl>
                                        <p:attrNameLst>
                                          <p:attrName>ppt_y</p:attrName>
                                        </p:attrNameLst>
                                      </p:cBhvr>
                                      <p:tavLst>
                                        <p:tav tm="0">
                                          <p:val>
                                            <p:strVal val="ppt_y"/>
                                          </p:val>
                                        </p:tav>
                                        <p:tav tm="100000">
                                          <p:val>
                                            <p:strVal val="1+ppt_h/2"/>
                                          </p:val>
                                        </p:tav>
                                      </p:tavLst>
                                    </p:anim>
                                    <p:set>
                                      <p:cBhvr>
                                        <p:cTn id="202" dur="1" fill="hold">
                                          <p:stCondLst>
                                            <p:cond delay="1999"/>
                                          </p:stCondLst>
                                        </p:cTn>
                                        <p:tgtEl>
                                          <p:spTgt spid="21"/>
                                        </p:tgtEl>
                                        <p:attrNameLst>
                                          <p:attrName>style.visibility</p:attrName>
                                        </p:attrNameLst>
                                      </p:cBhvr>
                                      <p:to>
                                        <p:strVal val="hidden"/>
                                      </p:to>
                                    </p:set>
                                  </p:childTnLst>
                                </p:cTn>
                              </p:par>
                              <p:par>
                                <p:cTn id="203" presetID="2" presetClass="exit" presetSubtype="4" fill="hold" nodeType="withEffect">
                                  <p:stCondLst>
                                    <p:cond delay="0"/>
                                  </p:stCondLst>
                                  <p:childTnLst>
                                    <p:anim calcmode="lin" valueType="num">
                                      <p:cBhvr additive="base">
                                        <p:cTn id="204" dur="2000"/>
                                        <p:tgtEl>
                                          <p:spTgt spid="22"/>
                                        </p:tgtEl>
                                        <p:attrNameLst>
                                          <p:attrName>ppt_x</p:attrName>
                                        </p:attrNameLst>
                                      </p:cBhvr>
                                      <p:tavLst>
                                        <p:tav tm="0">
                                          <p:val>
                                            <p:strVal val="ppt_x"/>
                                          </p:val>
                                        </p:tav>
                                        <p:tav tm="100000">
                                          <p:val>
                                            <p:strVal val="ppt_x"/>
                                          </p:val>
                                        </p:tav>
                                      </p:tavLst>
                                    </p:anim>
                                    <p:anim calcmode="lin" valueType="num">
                                      <p:cBhvr additive="base">
                                        <p:cTn id="205" dur="2000"/>
                                        <p:tgtEl>
                                          <p:spTgt spid="22"/>
                                        </p:tgtEl>
                                        <p:attrNameLst>
                                          <p:attrName>ppt_y</p:attrName>
                                        </p:attrNameLst>
                                      </p:cBhvr>
                                      <p:tavLst>
                                        <p:tav tm="0">
                                          <p:val>
                                            <p:strVal val="ppt_y"/>
                                          </p:val>
                                        </p:tav>
                                        <p:tav tm="100000">
                                          <p:val>
                                            <p:strVal val="1+ppt_h/2"/>
                                          </p:val>
                                        </p:tav>
                                      </p:tavLst>
                                    </p:anim>
                                    <p:set>
                                      <p:cBhvr>
                                        <p:cTn id="206" dur="1" fill="hold">
                                          <p:stCondLst>
                                            <p:cond delay="1999"/>
                                          </p:stCondLst>
                                        </p:cTn>
                                        <p:tgtEl>
                                          <p:spTgt spid="22"/>
                                        </p:tgtEl>
                                        <p:attrNameLst>
                                          <p:attrName>style.visibility</p:attrName>
                                        </p:attrNameLst>
                                      </p:cBhvr>
                                      <p:to>
                                        <p:strVal val="hidden"/>
                                      </p:to>
                                    </p:set>
                                  </p:childTnLst>
                                </p:cTn>
                              </p:par>
                              <p:par>
                                <p:cTn id="207" presetID="17" presetClass="entr" presetSubtype="1" fill="hold" nodeType="withEffect">
                                  <p:stCondLst>
                                    <p:cond delay="0"/>
                                  </p:stCondLst>
                                  <p:childTnLst>
                                    <p:set>
                                      <p:cBhvr>
                                        <p:cTn id="208" dur="1" fill="hold">
                                          <p:stCondLst>
                                            <p:cond delay="0"/>
                                          </p:stCondLst>
                                        </p:cTn>
                                        <p:tgtEl>
                                          <p:spTgt spid="2"/>
                                        </p:tgtEl>
                                        <p:attrNameLst>
                                          <p:attrName>style.visibility</p:attrName>
                                        </p:attrNameLst>
                                      </p:cBhvr>
                                      <p:to>
                                        <p:strVal val="visible"/>
                                      </p:to>
                                    </p:set>
                                    <p:anim calcmode="lin" valueType="num">
                                      <p:cBhvr>
                                        <p:cTn id="209" dur="2000" fill="hold"/>
                                        <p:tgtEl>
                                          <p:spTgt spid="2"/>
                                        </p:tgtEl>
                                        <p:attrNameLst>
                                          <p:attrName>ppt_x</p:attrName>
                                        </p:attrNameLst>
                                      </p:cBhvr>
                                      <p:tavLst>
                                        <p:tav tm="0">
                                          <p:val>
                                            <p:strVal val="#ppt_x"/>
                                          </p:val>
                                        </p:tav>
                                        <p:tav tm="100000">
                                          <p:val>
                                            <p:strVal val="#ppt_x"/>
                                          </p:val>
                                        </p:tav>
                                      </p:tavLst>
                                    </p:anim>
                                    <p:anim calcmode="lin" valueType="num">
                                      <p:cBhvr>
                                        <p:cTn id="210" dur="2000" fill="hold"/>
                                        <p:tgtEl>
                                          <p:spTgt spid="2"/>
                                        </p:tgtEl>
                                        <p:attrNameLst>
                                          <p:attrName>ppt_y</p:attrName>
                                        </p:attrNameLst>
                                      </p:cBhvr>
                                      <p:tavLst>
                                        <p:tav tm="0">
                                          <p:val>
                                            <p:strVal val="#ppt_y-#ppt_h/2"/>
                                          </p:val>
                                        </p:tav>
                                        <p:tav tm="100000">
                                          <p:val>
                                            <p:strVal val="#ppt_y"/>
                                          </p:val>
                                        </p:tav>
                                      </p:tavLst>
                                    </p:anim>
                                    <p:anim calcmode="lin" valueType="num">
                                      <p:cBhvr>
                                        <p:cTn id="211" dur="2000" fill="hold"/>
                                        <p:tgtEl>
                                          <p:spTgt spid="2"/>
                                        </p:tgtEl>
                                        <p:attrNameLst>
                                          <p:attrName>ppt_w</p:attrName>
                                        </p:attrNameLst>
                                      </p:cBhvr>
                                      <p:tavLst>
                                        <p:tav tm="0">
                                          <p:val>
                                            <p:strVal val="#ppt_w"/>
                                          </p:val>
                                        </p:tav>
                                        <p:tav tm="100000">
                                          <p:val>
                                            <p:strVal val="#ppt_w"/>
                                          </p:val>
                                        </p:tav>
                                      </p:tavLst>
                                    </p:anim>
                                    <p:anim calcmode="lin" valueType="num">
                                      <p:cBhvr>
                                        <p:cTn id="212"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3A1D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autumn-leaves-clipart-transparent-background-6.png"/>
          <p:cNvPicPr>
            <a:picLocks noChangeAspect="1"/>
          </p:cNvPicPr>
          <p:nvPr/>
        </p:nvPicPr>
        <p:blipFill>
          <a:blip r:embed="rId2"/>
          <a:stretch>
            <a:fillRect/>
          </a:stretch>
        </p:blipFill>
        <p:spPr>
          <a:xfrm>
            <a:off x="214282" y="214296"/>
            <a:ext cx="8715436" cy="4714908"/>
          </a:xfrm>
          <a:prstGeom prst="rect">
            <a:avLst/>
          </a:prstGeom>
        </p:spPr>
      </p:pic>
      <p:sp>
        <p:nvSpPr>
          <p:cNvPr id="3" name="2 Marco"/>
          <p:cNvSpPr/>
          <p:nvPr/>
        </p:nvSpPr>
        <p:spPr>
          <a:xfrm>
            <a:off x="0" y="0"/>
            <a:ext cx="9144000" cy="5143500"/>
          </a:xfrm>
          <a:prstGeom prst="frame">
            <a:avLst>
              <a:gd name="adj1" fmla="val 2647"/>
            </a:avLst>
          </a:prstGeom>
          <a:blipFill dpi="0" rotWithShape="1">
            <a:blip r:embed="rId3">
              <a:duotone>
                <a:schemeClr val="accent6">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4786314" y="1214428"/>
            <a:ext cx="3857652" cy="2308324"/>
          </a:xfrm>
          <a:prstGeom prst="rect">
            <a:avLst/>
          </a:prstGeom>
          <a:noFill/>
        </p:spPr>
        <p:txBody>
          <a:bodyPr wrap="square" rtlCol="0">
            <a:spAutoFit/>
          </a:bodyPr>
          <a:lstStyle/>
          <a:p>
            <a:pPr algn="ctr"/>
            <a:r>
              <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No temas al otoño, si ha venido. Aunque caiga la flor, queda la rama. </a:t>
            </a:r>
          </a:p>
          <a:p>
            <a:pPr algn="ctr"/>
            <a:r>
              <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La rama queda para hacer el nido</a:t>
            </a:r>
          </a:p>
          <a:p>
            <a:endParaRPr lang="es-PE" dirty="0" smtClean="0">
              <a:gradFill flip="none" rotWithShape="1">
                <a:gsLst>
                  <a:gs pos="54000">
                    <a:srgbClr val="FF6600"/>
                  </a:gs>
                  <a:gs pos="64999">
                    <a:srgbClr val="F0EBD5"/>
                  </a:gs>
                  <a:gs pos="100000">
                    <a:srgbClr val="D1C39F"/>
                  </a:gs>
                </a:gsLst>
                <a:lin ang="16200000" scaled="1"/>
                <a:tileRect/>
              </a:gradFill>
              <a:effectLst>
                <a:outerShdw blurRad="38100" dist="38100" dir="2700000" algn="tl">
                  <a:srgbClr val="000000">
                    <a:alpha val="43137"/>
                  </a:srgbClr>
                </a:outerShdw>
              </a:effectLst>
            </a:endParaRPr>
          </a:p>
          <a:p>
            <a:r>
              <a:rPr lang="es-PE" dirty="0" smtClean="0">
                <a:gradFill flip="none" rotWithShape="1">
                  <a:gsLst>
                    <a:gs pos="54000">
                      <a:srgbClr val="FF6600"/>
                    </a:gs>
                    <a:gs pos="64999">
                      <a:srgbClr val="F0EBD5"/>
                    </a:gs>
                    <a:gs pos="100000">
                      <a:srgbClr val="D1C39F"/>
                    </a:gs>
                  </a:gsLst>
                  <a:lin ang="16200000" scaled="1"/>
                  <a:tileRect/>
                </a:gradFill>
                <a:effectLst>
                  <a:outerShdw blurRad="38100" dist="38100" dir="2700000" algn="tl">
                    <a:srgbClr val="000000">
                      <a:alpha val="43137"/>
                    </a:srgbClr>
                  </a:outerShdw>
                </a:effectLst>
              </a:rPr>
              <a:t>- Leopoldo </a:t>
            </a:r>
            <a:r>
              <a:rPr lang="es-PE" dirty="0" err="1" smtClean="0">
                <a:gradFill flip="none" rotWithShape="1">
                  <a:gsLst>
                    <a:gs pos="54000">
                      <a:srgbClr val="FF6600"/>
                    </a:gs>
                    <a:gs pos="64999">
                      <a:srgbClr val="F0EBD5"/>
                    </a:gs>
                    <a:gs pos="100000">
                      <a:srgbClr val="D1C39F"/>
                    </a:gs>
                  </a:gsLst>
                  <a:lin ang="16200000" scaled="1"/>
                  <a:tileRect/>
                </a:gradFill>
                <a:effectLst>
                  <a:outerShdw blurRad="38100" dist="38100" dir="2700000" algn="tl">
                    <a:srgbClr val="000000">
                      <a:alpha val="43137"/>
                    </a:srgbClr>
                  </a:outerShdw>
                </a:effectLst>
              </a:rPr>
              <a:t>Lugones</a:t>
            </a:r>
            <a:r>
              <a:rPr lang="es-PE" dirty="0" smtClean="0">
                <a:gradFill flip="none" rotWithShape="1">
                  <a:gsLst>
                    <a:gs pos="54000">
                      <a:srgbClr val="FF6600"/>
                    </a:gs>
                    <a:gs pos="64999">
                      <a:srgbClr val="F0EBD5"/>
                    </a:gs>
                    <a:gs pos="100000">
                      <a:srgbClr val="D1C39F"/>
                    </a:gs>
                  </a:gsLst>
                  <a:lin ang="16200000" scaled="1"/>
                  <a:tileRect/>
                </a:gradFill>
                <a:effectLst>
                  <a:outerShdw blurRad="38100" dist="38100" dir="2700000" algn="tl">
                    <a:srgbClr val="000000">
                      <a:alpha val="43137"/>
                    </a:srgbClr>
                  </a:outerShdw>
                </a:effectLst>
              </a:rPr>
              <a:t>  -</a:t>
            </a:r>
            <a:endPar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a:p>
            <a:pPr algn="ctr"/>
            <a:r>
              <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
            </a:r>
            <a:br>
              <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br>
            <a:r>
              <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t/>
            </a:r>
            <a:br>
              <a:rPr lang="es-PE" dirty="0" smtClean="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rPr>
            </a:br>
            <a:endParaRPr lang="es-PE" dirty="0">
              <a:gradFill>
                <a:gsLst>
                  <a:gs pos="56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p:txBody>
      </p:sp>
      <p:pic>
        <p:nvPicPr>
          <p:cNvPr id="5" name="4 Imagen" descr="d66d006452_69985094_u.gif"/>
          <p:cNvPicPr>
            <a:picLocks noChangeAspect="1"/>
          </p:cNvPicPr>
          <p:nvPr/>
        </p:nvPicPr>
        <p:blipFill>
          <a:blip r:embed="rId4"/>
          <a:stretch>
            <a:fillRect/>
          </a:stretch>
        </p:blipFill>
        <p:spPr>
          <a:xfrm>
            <a:off x="5984003" y="1357304"/>
            <a:ext cx="3159997" cy="2428892"/>
          </a:xfrm>
          <a:prstGeom prst="rect">
            <a:avLst/>
          </a:prstGeom>
        </p:spPr>
      </p:pic>
      <p:pic>
        <p:nvPicPr>
          <p:cNvPr id="6" name="5 Imagen" descr="b251d750.gif"/>
          <p:cNvPicPr>
            <a:picLocks noChangeAspect="1"/>
          </p:cNvPicPr>
          <p:nvPr/>
        </p:nvPicPr>
        <p:blipFill>
          <a:blip r:embed="rId5"/>
          <a:stretch>
            <a:fillRect/>
          </a:stretch>
        </p:blipFill>
        <p:spPr>
          <a:xfrm>
            <a:off x="785786" y="214296"/>
            <a:ext cx="3810000" cy="3810000"/>
          </a:xfrm>
          <a:prstGeom prst="rect">
            <a:avLst/>
          </a:prstGeom>
        </p:spPr>
      </p:pic>
      <p:sp>
        <p:nvSpPr>
          <p:cNvPr id="7" name="6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42100"/>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stock-photo-1209562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ainbow-high-res-psd-448775.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357422" y="0"/>
            <a:ext cx="2238364" cy="1678773"/>
          </a:xfrm>
          <a:prstGeom prst="rect">
            <a:avLst/>
          </a:prstGeom>
        </p:spPr>
      </p:pic>
      <p:pic>
        <p:nvPicPr>
          <p:cNvPr id="4" name="3 Imagen" descr="rainbow-high-res-psd-448775.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572000" y="0"/>
            <a:ext cx="2286016" cy="1678773"/>
          </a:xfrm>
          <a:prstGeom prst="rect">
            <a:avLst/>
          </a:prstGeom>
        </p:spPr>
      </p:pic>
      <p:pic>
        <p:nvPicPr>
          <p:cNvPr id="5" name="4 Imagen" descr="rainbow-high-res-psd-448775.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357422" y="928676"/>
            <a:ext cx="2238364" cy="1678773"/>
          </a:xfrm>
          <a:prstGeom prst="rect">
            <a:avLst/>
          </a:prstGeom>
        </p:spPr>
      </p:pic>
      <p:pic>
        <p:nvPicPr>
          <p:cNvPr id="6" name="5 Imagen" descr="rainbow-high-res-psd-448775.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572000" y="928676"/>
            <a:ext cx="2286016" cy="1678773"/>
          </a:xfrm>
          <a:prstGeom prst="rect">
            <a:avLst/>
          </a:prstGeom>
        </p:spPr>
      </p:pic>
      <p:pic>
        <p:nvPicPr>
          <p:cNvPr id="7" name="6 Imagen" descr="rainbow-high-res-psd-448775.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357422" y="1785950"/>
            <a:ext cx="2238364" cy="1678773"/>
          </a:xfrm>
          <a:prstGeom prst="rect">
            <a:avLst/>
          </a:prstGeom>
        </p:spPr>
      </p:pic>
      <p:pic>
        <p:nvPicPr>
          <p:cNvPr id="8" name="7 Imagen" descr="rainbow-high-res-psd-448775.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572000" y="1785950"/>
            <a:ext cx="2286016" cy="1678773"/>
          </a:xfrm>
          <a:prstGeom prst="rect">
            <a:avLst/>
          </a:prstGeom>
        </p:spPr>
      </p:pic>
      <p:pic>
        <p:nvPicPr>
          <p:cNvPr id="9" name="8 Imagen" descr="rainbow-high-res-psd-448775.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357422" y="2714626"/>
            <a:ext cx="2238364" cy="1678773"/>
          </a:xfrm>
          <a:prstGeom prst="rect">
            <a:avLst/>
          </a:prstGeom>
        </p:spPr>
      </p:pic>
      <p:pic>
        <p:nvPicPr>
          <p:cNvPr id="10" name="9 Imagen" descr="rainbow-high-res-psd-448775.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572000" y="2714626"/>
            <a:ext cx="2286016" cy="1678773"/>
          </a:xfrm>
          <a:prstGeom prst="rect">
            <a:avLst/>
          </a:prstGeom>
        </p:spPr>
      </p:pic>
      <p:pic>
        <p:nvPicPr>
          <p:cNvPr id="11" name="10 Imagen" descr="rainbow-high-res-psd-448775.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428860" y="3464727"/>
            <a:ext cx="2238364" cy="1678773"/>
          </a:xfrm>
          <a:prstGeom prst="rect">
            <a:avLst/>
          </a:prstGeom>
        </p:spPr>
      </p:pic>
      <p:pic>
        <p:nvPicPr>
          <p:cNvPr id="12" name="11 Imagen" descr="rainbow-high-res-psd-448775.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643438" y="3464727"/>
            <a:ext cx="2286016" cy="1678773"/>
          </a:xfrm>
          <a:prstGeom prst="rect">
            <a:avLst/>
          </a:prstGeom>
        </p:spPr>
      </p:pic>
      <p:sp>
        <p:nvSpPr>
          <p:cNvPr id="13" name="12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1"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1"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8" presetClass="emph" presetSubtype="0"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fill="hold"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4"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ppt_x"/>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4"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ppt_x"/>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4" fill="hold"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ppt_x"/>
                                          </p:val>
                                        </p:tav>
                                      </p:tavLst>
                                    </p:anim>
                                    <p:anim calcmode="lin" valueType="num">
                                      <p:cBhvr additive="base">
                                        <p:cTn id="78" dur="2000"/>
                                        <p:tgtEl>
                                          <p:spTgt spid="5"/>
                                        </p:tgtEl>
                                        <p:attrNameLst>
                                          <p:attrName>ppt_y</p:attrName>
                                        </p:attrNameLst>
                                      </p:cBhvr>
                                      <p:tavLst>
                                        <p:tav tm="0">
                                          <p:val>
                                            <p:strVal val="ppt_y"/>
                                          </p:val>
                                        </p:tav>
                                        <p:tav tm="100000">
                                          <p:val>
                                            <p:strVal val="1+ppt_h/2"/>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4" fill="hold"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ppt_x"/>
                                          </p:val>
                                        </p:tav>
                                      </p:tavLst>
                                    </p:anim>
                                    <p:anim calcmode="lin" valueType="num">
                                      <p:cBhvr additive="base">
                                        <p:cTn id="82" dur="2000"/>
                                        <p:tgtEl>
                                          <p:spTgt spid="6"/>
                                        </p:tgtEl>
                                        <p:attrNameLst>
                                          <p:attrName>ppt_y</p:attrName>
                                        </p:attrNameLst>
                                      </p:cBhvr>
                                      <p:tavLst>
                                        <p:tav tm="0">
                                          <p:val>
                                            <p:strVal val="ppt_y"/>
                                          </p:val>
                                        </p:tav>
                                        <p:tav tm="100000">
                                          <p:val>
                                            <p:strVal val="1+ppt_h/2"/>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ppt_x"/>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ppt_x"/>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ppt_x"/>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ppt_x"/>
                                          </p:val>
                                        </p:tav>
                                      </p:tavLst>
                                    </p:anim>
                                    <p:anim calcmode="lin" valueType="num">
                                      <p:cBhvr additive="base">
                                        <p:cTn id="98" dur="2000"/>
                                        <p:tgtEl>
                                          <p:spTgt spid="10"/>
                                        </p:tgtEl>
                                        <p:attrNameLst>
                                          <p:attrName>ppt_y</p:attrName>
                                        </p:attrNameLst>
                                      </p:cBhvr>
                                      <p:tavLst>
                                        <p:tav tm="0">
                                          <p:val>
                                            <p:strVal val="ppt_y"/>
                                          </p:val>
                                        </p:tav>
                                        <p:tav tm="100000">
                                          <p:val>
                                            <p:strVal val="1+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ppt_x"/>
                                          </p:val>
                                        </p:tav>
                                      </p:tavLst>
                                    </p:anim>
                                    <p:anim calcmode="lin" valueType="num">
                                      <p:cBhvr additive="base">
                                        <p:cTn id="102" dur="2000"/>
                                        <p:tgtEl>
                                          <p:spTgt spid="11"/>
                                        </p:tgtEl>
                                        <p:attrNameLst>
                                          <p:attrName>ppt_y</p:attrName>
                                        </p:attrNameLst>
                                      </p:cBhvr>
                                      <p:tavLst>
                                        <p:tav tm="0">
                                          <p:val>
                                            <p:strVal val="ppt_y"/>
                                          </p:val>
                                        </p:tav>
                                        <p:tav tm="100000">
                                          <p:val>
                                            <p:strVal val="1+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ppt_x"/>
                                          </p:val>
                                        </p:tav>
                                      </p:tavLst>
                                    </p:anim>
                                    <p:anim calcmode="lin" valueType="num">
                                      <p:cBhvr additive="base">
                                        <p:cTn id="106" dur="2000"/>
                                        <p:tgtEl>
                                          <p:spTgt spid="12"/>
                                        </p:tgtEl>
                                        <p:attrNameLst>
                                          <p:attrName>ppt_y</p:attrName>
                                        </p:attrNameLst>
                                      </p:cBhvr>
                                      <p:tavLst>
                                        <p:tav tm="0">
                                          <p:val>
                                            <p:strVal val="ppt_y"/>
                                          </p:val>
                                        </p:tav>
                                        <p:tav tm="100000">
                                          <p:val>
                                            <p:strVal val="1+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fill="hold"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8"/>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0"/>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12"/>
                                        </p:tgtEl>
                                        <p:attrNameLst>
                                          <p:attrName>r</p:attrName>
                                        </p:attrNameLst>
                                      </p:cBhvr>
                                    </p:animRot>
                                  </p:childTnLst>
                                </p:cTn>
                              </p:par>
                              <p:par>
                                <p:cTn id="118" presetID="8" presetClass="emph" presetSubtype="0" fill="hold"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11"/>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42100"/>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stock-photo-1287639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933d4b1.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4286248" y="-142894"/>
            <a:ext cx="3810868" cy="3810868"/>
          </a:xfrm>
          <a:prstGeom prst="rect">
            <a:avLst/>
          </a:prstGeom>
        </p:spPr>
      </p:pic>
      <p:pic>
        <p:nvPicPr>
          <p:cNvPr id="4" name="3 Imagen" descr="9933d4b1.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flipH="1">
            <a:off x="857224" y="-142894"/>
            <a:ext cx="3652862" cy="3810868"/>
          </a:xfrm>
          <a:prstGeom prst="rect">
            <a:avLst/>
          </a:prstGeom>
        </p:spPr>
      </p:pic>
      <p:pic>
        <p:nvPicPr>
          <p:cNvPr id="5" name="4 Imagen" descr="9933d4b1.png"/>
          <p:cNvPicPr>
            <a:picLocks noChangeAspect="1"/>
          </p:cNvPicPr>
          <p:nvPr/>
        </p:nvPicPr>
        <p:blipFill>
          <a:blip r:embed="rId3">
            <a:duotone>
              <a:schemeClr val="accent6">
                <a:shade val="45000"/>
                <a:satMod val="135000"/>
              </a:schemeClr>
              <a:prstClr val="white"/>
            </a:duotone>
            <a:lum contrast="40000"/>
          </a:blip>
          <a:stretch>
            <a:fillRect/>
          </a:stretch>
        </p:blipFill>
        <p:spPr>
          <a:xfrm>
            <a:off x="4286248" y="857238"/>
            <a:ext cx="3810868" cy="3810868"/>
          </a:xfrm>
          <a:prstGeom prst="rect">
            <a:avLst/>
          </a:prstGeom>
        </p:spPr>
      </p:pic>
      <p:pic>
        <p:nvPicPr>
          <p:cNvPr id="6" name="5 Imagen" descr="9933d4b1.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857224" y="857238"/>
            <a:ext cx="3652862" cy="3810868"/>
          </a:xfrm>
          <a:prstGeom prst="rect">
            <a:avLst/>
          </a:prstGeom>
        </p:spPr>
      </p:pic>
      <p:pic>
        <p:nvPicPr>
          <p:cNvPr id="7" name="6 Imagen" descr="9933d4b1.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4286248" y="1785932"/>
            <a:ext cx="3810868" cy="3810868"/>
          </a:xfrm>
          <a:prstGeom prst="rect">
            <a:avLst/>
          </a:prstGeom>
        </p:spPr>
      </p:pic>
      <p:pic>
        <p:nvPicPr>
          <p:cNvPr id="8" name="7 Imagen" descr="9933d4b1.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flipH="1">
            <a:off x="857224" y="1785932"/>
            <a:ext cx="3652862" cy="3810868"/>
          </a:xfrm>
          <a:prstGeom prst="rect">
            <a:avLst/>
          </a:prstGeom>
        </p:spPr>
      </p:pic>
      <p:sp>
        <p:nvSpPr>
          <p:cNvPr id="9" name="8 Rectángulo"/>
          <p:cNvSpPr/>
          <p:nvPr/>
        </p:nvSpPr>
        <p:spPr>
          <a:xfrm>
            <a:off x="-285784" y="-214332"/>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2000" fill="hold"/>
                                        <p:tgtEl>
                                          <p:spTgt spid="3"/>
                                        </p:tgtEl>
                                        <p:attrNameLst>
                                          <p:attrName>ppt_x</p:attrName>
                                        </p:attrNameLst>
                                      </p:cBhvr>
                                      <p:tavLst>
                                        <p:tav tm="0">
                                          <p:val>
                                            <p:strVal val="1+#ppt_w/2"/>
                                          </p:val>
                                        </p:tav>
                                        <p:tav tm="100000">
                                          <p:val>
                                            <p:strVal val="#ppt_x"/>
                                          </p:val>
                                        </p:tav>
                                      </p:tavLst>
                                    </p:anim>
                                    <p:anim calcmode="lin" valueType="num">
                                      <p:cBhvr additive="base">
                                        <p:cTn id="22" dur="2000" fill="hold"/>
                                        <p:tgtEl>
                                          <p:spTgt spid="3"/>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1+#ppt_w/2"/>
                                          </p:val>
                                        </p:tav>
                                        <p:tav tm="100000">
                                          <p:val>
                                            <p:strVal val="#ppt_x"/>
                                          </p:val>
                                        </p:tav>
                                      </p:tavLst>
                                    </p:anim>
                                    <p:anim calcmode="lin" valueType="num">
                                      <p:cBhvr additive="base">
                                        <p:cTn id="26" dur="2000" fill="hold"/>
                                        <p:tgtEl>
                                          <p:spTgt spid="5"/>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1+#ppt_w/2"/>
                                          </p:val>
                                        </p:tav>
                                        <p:tav tm="100000">
                                          <p:val>
                                            <p:strVal val="#ppt_x"/>
                                          </p:val>
                                        </p:tav>
                                      </p:tavLst>
                                    </p:anim>
                                    <p:anim calcmode="lin" valueType="num">
                                      <p:cBhvr additive="base">
                                        <p:cTn id="30" dur="2000" fill="hold"/>
                                        <p:tgtEl>
                                          <p:spTgt spid="7"/>
                                        </p:tgtEl>
                                        <p:attrNameLst>
                                          <p:attrName>ppt_y</p:attrName>
                                        </p:attrNameLst>
                                      </p:cBhvr>
                                      <p:tavLst>
                                        <p:tav tm="0">
                                          <p:val>
                                            <p:strVal val="0-#ppt_h/2"/>
                                          </p:val>
                                        </p:tav>
                                        <p:tav tm="100000">
                                          <p:val>
                                            <p:strVal val="#ppt_y"/>
                                          </p:val>
                                        </p:tav>
                                      </p:tavLst>
                                    </p:anim>
                                  </p:childTnLst>
                                </p:cTn>
                              </p:par>
                              <p:par>
                                <p:cTn id="31" presetID="8" presetClass="emph" presetSubtype="0" fill="hold"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8"/>
                                        </p:tgtEl>
                                        <p:attrNameLst>
                                          <p:attrName>r</p:attrName>
                                        </p:attrNameLst>
                                      </p:cBhvr>
                                    </p:animRot>
                                  </p:childTnLst>
                                </p:cTn>
                              </p:par>
                              <p:par>
                                <p:cTn id="43" presetID="2" presetClass="exit" presetSubtype="2" fill="hold" nodeType="withEffect">
                                  <p:stCondLst>
                                    <p:cond delay="0"/>
                                  </p:stCondLst>
                                  <p:childTnLst>
                                    <p:anim calcmode="lin" valueType="num">
                                      <p:cBhvr additive="base">
                                        <p:cTn id="44" dur="2000"/>
                                        <p:tgtEl>
                                          <p:spTgt spid="4"/>
                                        </p:tgtEl>
                                        <p:attrNameLst>
                                          <p:attrName>ppt_x</p:attrName>
                                        </p:attrNameLst>
                                      </p:cBhvr>
                                      <p:tavLst>
                                        <p:tav tm="0">
                                          <p:val>
                                            <p:strVal val="ppt_x"/>
                                          </p:val>
                                        </p:tav>
                                        <p:tav tm="100000">
                                          <p:val>
                                            <p:strVal val="1+ppt_w/2"/>
                                          </p:val>
                                        </p:tav>
                                      </p:tavLst>
                                    </p:anim>
                                    <p:anim calcmode="lin" valueType="num">
                                      <p:cBhvr additive="base">
                                        <p:cTn id="45" dur="2000"/>
                                        <p:tgtEl>
                                          <p:spTgt spid="4"/>
                                        </p:tgtEl>
                                        <p:attrNameLst>
                                          <p:attrName>ppt_y</p:attrName>
                                        </p:attrNameLst>
                                      </p:cBhvr>
                                      <p:tavLst>
                                        <p:tav tm="0">
                                          <p:val>
                                            <p:strVal val="ppt_y"/>
                                          </p:val>
                                        </p:tav>
                                        <p:tav tm="100000">
                                          <p:val>
                                            <p:strVal val="ppt_y"/>
                                          </p:val>
                                        </p:tav>
                                      </p:tavLst>
                                    </p:anim>
                                    <p:set>
                                      <p:cBhvr>
                                        <p:cTn id="46" dur="1" fill="hold">
                                          <p:stCondLst>
                                            <p:cond delay="1999"/>
                                          </p:stCondLst>
                                        </p:cTn>
                                        <p:tgtEl>
                                          <p:spTgt spid="4"/>
                                        </p:tgtEl>
                                        <p:attrNameLst>
                                          <p:attrName>style.visibility</p:attrName>
                                        </p:attrNameLst>
                                      </p:cBhvr>
                                      <p:to>
                                        <p:strVal val="hidden"/>
                                      </p:to>
                                    </p:set>
                                  </p:childTnLst>
                                </p:cTn>
                              </p:par>
                              <p:par>
                                <p:cTn id="47" presetID="2" presetClass="exit" presetSubtype="2" fill="hold" nodeType="withEffect">
                                  <p:stCondLst>
                                    <p:cond delay="0"/>
                                  </p:stCondLst>
                                  <p:childTnLst>
                                    <p:anim calcmode="lin" valueType="num">
                                      <p:cBhvr additive="base">
                                        <p:cTn id="48" dur="2000"/>
                                        <p:tgtEl>
                                          <p:spTgt spid="6"/>
                                        </p:tgtEl>
                                        <p:attrNameLst>
                                          <p:attrName>ppt_x</p:attrName>
                                        </p:attrNameLst>
                                      </p:cBhvr>
                                      <p:tavLst>
                                        <p:tav tm="0">
                                          <p:val>
                                            <p:strVal val="ppt_x"/>
                                          </p:val>
                                        </p:tav>
                                        <p:tav tm="100000">
                                          <p:val>
                                            <p:strVal val="1+ppt_w/2"/>
                                          </p:val>
                                        </p:tav>
                                      </p:tavLst>
                                    </p:anim>
                                    <p:anim calcmode="lin" valueType="num">
                                      <p:cBhvr additive="base">
                                        <p:cTn id="49" dur="2000"/>
                                        <p:tgtEl>
                                          <p:spTgt spid="6"/>
                                        </p:tgtEl>
                                        <p:attrNameLst>
                                          <p:attrName>ppt_y</p:attrName>
                                        </p:attrNameLst>
                                      </p:cBhvr>
                                      <p:tavLst>
                                        <p:tav tm="0">
                                          <p:val>
                                            <p:strVal val="ppt_y"/>
                                          </p:val>
                                        </p:tav>
                                        <p:tav tm="100000">
                                          <p:val>
                                            <p:strVal val="ppt_y"/>
                                          </p:val>
                                        </p:tav>
                                      </p:tavLst>
                                    </p:anim>
                                    <p:set>
                                      <p:cBhvr>
                                        <p:cTn id="50" dur="1" fill="hold">
                                          <p:stCondLst>
                                            <p:cond delay="1999"/>
                                          </p:stCondLst>
                                        </p:cTn>
                                        <p:tgtEl>
                                          <p:spTgt spid="6"/>
                                        </p:tgtEl>
                                        <p:attrNameLst>
                                          <p:attrName>style.visibility</p:attrName>
                                        </p:attrNameLst>
                                      </p:cBhvr>
                                      <p:to>
                                        <p:strVal val="hidden"/>
                                      </p:to>
                                    </p:set>
                                  </p:childTnLst>
                                </p:cTn>
                              </p:par>
                              <p:par>
                                <p:cTn id="51" presetID="2" presetClass="exit" presetSubtype="2" fill="hold" nodeType="withEffect">
                                  <p:stCondLst>
                                    <p:cond delay="0"/>
                                  </p:stCondLst>
                                  <p:childTnLst>
                                    <p:anim calcmode="lin" valueType="num">
                                      <p:cBhvr additive="base">
                                        <p:cTn id="52" dur="2000"/>
                                        <p:tgtEl>
                                          <p:spTgt spid="8"/>
                                        </p:tgtEl>
                                        <p:attrNameLst>
                                          <p:attrName>ppt_x</p:attrName>
                                        </p:attrNameLst>
                                      </p:cBhvr>
                                      <p:tavLst>
                                        <p:tav tm="0">
                                          <p:val>
                                            <p:strVal val="ppt_x"/>
                                          </p:val>
                                        </p:tav>
                                        <p:tav tm="100000">
                                          <p:val>
                                            <p:strVal val="1+ppt_w/2"/>
                                          </p:val>
                                        </p:tav>
                                      </p:tavLst>
                                    </p:anim>
                                    <p:anim calcmode="lin" valueType="num">
                                      <p:cBhvr additive="base">
                                        <p:cTn id="53" dur="2000"/>
                                        <p:tgtEl>
                                          <p:spTgt spid="8"/>
                                        </p:tgtEl>
                                        <p:attrNameLst>
                                          <p:attrName>ppt_y</p:attrName>
                                        </p:attrNameLst>
                                      </p:cBhvr>
                                      <p:tavLst>
                                        <p:tav tm="0">
                                          <p:val>
                                            <p:strVal val="ppt_y"/>
                                          </p:val>
                                        </p:tav>
                                        <p:tav tm="100000">
                                          <p:val>
                                            <p:strVal val="ppt_y"/>
                                          </p:val>
                                        </p:tav>
                                      </p:tavLst>
                                    </p:anim>
                                    <p:set>
                                      <p:cBhvr>
                                        <p:cTn id="54" dur="1" fill="hold">
                                          <p:stCondLst>
                                            <p:cond delay="1999"/>
                                          </p:stCondLst>
                                        </p:cTn>
                                        <p:tgtEl>
                                          <p:spTgt spid="8"/>
                                        </p:tgtEl>
                                        <p:attrNameLst>
                                          <p:attrName>style.visibility</p:attrName>
                                        </p:attrNameLst>
                                      </p:cBhvr>
                                      <p:to>
                                        <p:strVal val="hidden"/>
                                      </p:to>
                                    </p:set>
                                  </p:childTnLst>
                                </p:cTn>
                              </p:par>
                              <p:par>
                                <p:cTn id="55" presetID="8" presetClass="emph" presetSubtype="0"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8"/>
                                        </p:tgtEl>
                                        <p:attrNameLst>
                                          <p:attrName>r</p:attrName>
                                        </p:attrNameLst>
                                      </p:cBhvr>
                                    </p:animRot>
                                  </p:childTnLst>
                                </p:cTn>
                              </p:par>
                              <p:par>
                                <p:cTn id="61" presetID="2" presetClass="exit" presetSubtype="8" fill="hold" nodeType="withEffect">
                                  <p:stCondLst>
                                    <p:cond delay="0"/>
                                  </p:stCondLst>
                                  <p:childTnLst>
                                    <p:anim calcmode="lin" valueType="num">
                                      <p:cBhvr additive="base">
                                        <p:cTn id="62" dur="2000"/>
                                        <p:tgtEl>
                                          <p:spTgt spid="3"/>
                                        </p:tgtEl>
                                        <p:attrNameLst>
                                          <p:attrName>ppt_x</p:attrName>
                                        </p:attrNameLst>
                                      </p:cBhvr>
                                      <p:tavLst>
                                        <p:tav tm="0">
                                          <p:val>
                                            <p:strVal val="ppt_x"/>
                                          </p:val>
                                        </p:tav>
                                        <p:tav tm="100000">
                                          <p:val>
                                            <p:strVal val="0-ppt_w/2"/>
                                          </p:val>
                                        </p:tav>
                                      </p:tavLst>
                                    </p:anim>
                                    <p:anim calcmode="lin" valueType="num">
                                      <p:cBhvr additive="base">
                                        <p:cTn id="63" dur="2000"/>
                                        <p:tgtEl>
                                          <p:spTgt spid="3"/>
                                        </p:tgtEl>
                                        <p:attrNameLst>
                                          <p:attrName>ppt_y</p:attrName>
                                        </p:attrNameLst>
                                      </p:cBhvr>
                                      <p:tavLst>
                                        <p:tav tm="0">
                                          <p:val>
                                            <p:strVal val="ppt_y"/>
                                          </p:val>
                                        </p:tav>
                                        <p:tav tm="100000">
                                          <p:val>
                                            <p:strVal val="ppt_y"/>
                                          </p:val>
                                        </p:tav>
                                      </p:tavLst>
                                    </p:anim>
                                    <p:set>
                                      <p:cBhvr>
                                        <p:cTn id="64" dur="1" fill="hold">
                                          <p:stCondLst>
                                            <p:cond delay="1999"/>
                                          </p:stCondLst>
                                        </p:cTn>
                                        <p:tgtEl>
                                          <p:spTgt spid="3"/>
                                        </p:tgtEl>
                                        <p:attrNameLst>
                                          <p:attrName>style.visibility</p:attrName>
                                        </p:attrNameLst>
                                      </p:cBhvr>
                                      <p:to>
                                        <p:strVal val="hidden"/>
                                      </p:to>
                                    </p:set>
                                  </p:childTnLst>
                                </p:cTn>
                              </p:par>
                              <p:par>
                                <p:cTn id="65" presetID="2" presetClass="exit" presetSubtype="8" fill="hold"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0-ppt_w/2"/>
                                          </p:val>
                                        </p:tav>
                                      </p:tavLst>
                                    </p:anim>
                                    <p:anim calcmode="lin" valueType="num">
                                      <p:cBhvr additive="base">
                                        <p:cTn id="67" dur="2000"/>
                                        <p:tgtEl>
                                          <p:spTgt spid="5"/>
                                        </p:tgtEl>
                                        <p:attrNameLst>
                                          <p:attrName>ppt_y</p:attrName>
                                        </p:attrNameLst>
                                      </p:cBhvr>
                                      <p:tavLst>
                                        <p:tav tm="0">
                                          <p:val>
                                            <p:strVal val="ppt_y"/>
                                          </p:val>
                                        </p:tav>
                                        <p:tav tm="100000">
                                          <p:val>
                                            <p:strVal val="ppt_y"/>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8" fill="hold" nodeType="withEffect">
                                  <p:stCondLst>
                                    <p:cond delay="0"/>
                                  </p:stCondLst>
                                  <p:childTnLst>
                                    <p:anim calcmode="lin" valueType="num">
                                      <p:cBhvr additive="base">
                                        <p:cTn id="70" dur="2000"/>
                                        <p:tgtEl>
                                          <p:spTgt spid="7"/>
                                        </p:tgtEl>
                                        <p:attrNameLst>
                                          <p:attrName>ppt_x</p:attrName>
                                        </p:attrNameLst>
                                      </p:cBhvr>
                                      <p:tavLst>
                                        <p:tav tm="0">
                                          <p:val>
                                            <p:strVal val="ppt_x"/>
                                          </p:val>
                                        </p:tav>
                                        <p:tav tm="100000">
                                          <p:val>
                                            <p:strVal val="0-ppt_w/2"/>
                                          </p:val>
                                        </p:tav>
                                      </p:tavLst>
                                    </p:anim>
                                    <p:anim calcmode="lin" valueType="num">
                                      <p:cBhvr additive="base">
                                        <p:cTn id="71" dur="2000"/>
                                        <p:tgtEl>
                                          <p:spTgt spid="7"/>
                                        </p:tgtEl>
                                        <p:attrNameLst>
                                          <p:attrName>ppt_y</p:attrName>
                                        </p:attrNameLst>
                                      </p:cBhvr>
                                      <p:tavLst>
                                        <p:tav tm="0">
                                          <p:val>
                                            <p:strVal val="ppt_y"/>
                                          </p:val>
                                        </p:tav>
                                        <p:tav tm="100000">
                                          <p:val>
                                            <p:strVal val="ppt_y"/>
                                          </p:val>
                                        </p:tav>
                                      </p:tavLst>
                                    </p:anim>
                                    <p:set>
                                      <p:cBhvr>
                                        <p:cTn id="72" dur="1" fill="hold">
                                          <p:stCondLst>
                                            <p:cond delay="1999"/>
                                          </p:stCondLst>
                                        </p:cTn>
                                        <p:tgtEl>
                                          <p:spTgt spid="7"/>
                                        </p:tgtEl>
                                        <p:attrNameLst>
                                          <p:attrName>style.visibility</p:attrName>
                                        </p:attrNameLst>
                                      </p:cBhvr>
                                      <p:to>
                                        <p:strVal val="hidden"/>
                                      </p:to>
                                    </p:set>
                                  </p:childTnLst>
                                </p:cTn>
                              </p:par>
                              <p:par>
                                <p:cTn id="73" presetID="8" presetClass="emph" presetSubtype="0" fill="hold" nodeType="withEffect">
                                  <p:stCondLst>
                                    <p:cond delay="0"/>
                                  </p:stCondLst>
                                  <p:childTnLst>
                                    <p:animRot by="-21600000">
                                      <p:cBhvr>
                                        <p:cTn id="74" dur="2000" fill="hold"/>
                                        <p:tgtEl>
                                          <p:spTgt spid="3"/>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5"/>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7"/>
                                        </p:tgtEl>
                                        <p:attrNameLst>
                                          <p:attrName>r</p:attrName>
                                        </p:attrNameLst>
                                      </p:cBhvr>
                                    </p:animRot>
                                  </p:childTnLst>
                                </p:cTn>
                              </p:par>
                              <p:par>
                                <p:cTn id="79" presetID="17" presetClass="entr" presetSubtype="10" fill="hold" nodeType="withEffect">
                                  <p:stCondLst>
                                    <p:cond delay="0"/>
                                  </p:stCondLst>
                                  <p:childTnLst>
                                    <p:set>
                                      <p:cBhvr>
                                        <p:cTn id="80" dur="1" fill="hold">
                                          <p:stCondLst>
                                            <p:cond delay="0"/>
                                          </p:stCondLst>
                                        </p:cTn>
                                        <p:tgtEl>
                                          <p:spTgt spid="2"/>
                                        </p:tgtEl>
                                        <p:attrNameLst>
                                          <p:attrName>style.visibility</p:attrName>
                                        </p:attrNameLst>
                                      </p:cBhvr>
                                      <p:to>
                                        <p:strVal val="visible"/>
                                      </p:to>
                                    </p:set>
                                    <p:anim calcmode="lin" valueType="num">
                                      <p:cBhvr>
                                        <p:cTn id="81" dur="2000" fill="hold"/>
                                        <p:tgtEl>
                                          <p:spTgt spid="2"/>
                                        </p:tgtEl>
                                        <p:attrNameLst>
                                          <p:attrName>ppt_w</p:attrName>
                                        </p:attrNameLst>
                                      </p:cBhvr>
                                      <p:tavLst>
                                        <p:tav tm="0">
                                          <p:val>
                                            <p:fltVal val="0"/>
                                          </p:val>
                                        </p:tav>
                                        <p:tav tm="100000">
                                          <p:val>
                                            <p:strVal val="#ppt_w"/>
                                          </p:val>
                                        </p:tav>
                                      </p:tavLst>
                                    </p:anim>
                                    <p:anim calcmode="lin" valueType="num">
                                      <p:cBhvr>
                                        <p:cTn id="8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C00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1282630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4.png"/>
          <p:cNvPicPr>
            <a:picLocks noChangeAspect="1"/>
          </p:cNvPicPr>
          <p:nvPr/>
        </p:nvPicPr>
        <p:blipFill>
          <a:blip r:embed="rId3">
            <a:duotone>
              <a:schemeClr val="accent6">
                <a:shade val="45000"/>
                <a:satMod val="135000"/>
              </a:schemeClr>
              <a:prstClr val="white"/>
            </a:duotone>
            <a:lum/>
          </a:blip>
          <a:stretch>
            <a:fillRect/>
          </a:stretch>
        </p:blipFill>
        <p:spPr>
          <a:xfrm>
            <a:off x="1500166" y="0"/>
            <a:ext cx="3048000" cy="3071816"/>
          </a:xfrm>
          <a:prstGeom prst="rect">
            <a:avLst/>
          </a:prstGeom>
        </p:spPr>
      </p:pic>
      <p:pic>
        <p:nvPicPr>
          <p:cNvPr id="4" name="3 Imagen" descr="34.png"/>
          <p:cNvPicPr>
            <a:picLocks noChangeAspect="1"/>
          </p:cNvPicPr>
          <p:nvPr/>
        </p:nvPicPr>
        <p:blipFill>
          <a:blip r:embed="rId3">
            <a:duotone>
              <a:schemeClr val="accent6">
                <a:shade val="45000"/>
                <a:satMod val="135000"/>
              </a:schemeClr>
              <a:prstClr val="white"/>
            </a:duotone>
            <a:lum bright="-40000" contrast="20000"/>
          </a:blip>
          <a:stretch>
            <a:fillRect/>
          </a:stretch>
        </p:blipFill>
        <p:spPr>
          <a:xfrm rot="10800000" flipV="1">
            <a:off x="4429124" y="0"/>
            <a:ext cx="3048000" cy="3038519"/>
          </a:xfrm>
          <a:prstGeom prst="rect">
            <a:avLst/>
          </a:prstGeom>
        </p:spPr>
      </p:pic>
      <p:pic>
        <p:nvPicPr>
          <p:cNvPr id="5" name="4 Imagen" descr="34.png"/>
          <p:cNvPicPr>
            <a:picLocks noChangeAspect="1"/>
          </p:cNvPicPr>
          <p:nvPr/>
        </p:nvPicPr>
        <p:blipFill>
          <a:blip r:embed="rId3">
            <a:duotone>
              <a:schemeClr val="accent6">
                <a:shade val="45000"/>
                <a:satMod val="135000"/>
              </a:schemeClr>
              <a:prstClr val="white"/>
            </a:duotone>
            <a:lum bright="-40000" contrast="20000"/>
          </a:blip>
          <a:stretch>
            <a:fillRect/>
          </a:stretch>
        </p:blipFill>
        <p:spPr>
          <a:xfrm rot="16200000">
            <a:off x="1512074" y="2083592"/>
            <a:ext cx="3048000" cy="3071816"/>
          </a:xfrm>
          <a:prstGeom prst="rect">
            <a:avLst/>
          </a:prstGeom>
        </p:spPr>
      </p:pic>
      <p:pic>
        <p:nvPicPr>
          <p:cNvPr id="6" name="5 Imagen" descr="34.png"/>
          <p:cNvPicPr>
            <a:picLocks noChangeAspect="1"/>
          </p:cNvPicPr>
          <p:nvPr/>
        </p:nvPicPr>
        <p:blipFill>
          <a:blip r:embed="rId3">
            <a:duotone>
              <a:schemeClr val="accent6">
                <a:shade val="45000"/>
                <a:satMod val="135000"/>
              </a:schemeClr>
              <a:prstClr val="white"/>
            </a:duotone>
          </a:blip>
          <a:stretch>
            <a:fillRect/>
          </a:stretch>
        </p:blipFill>
        <p:spPr>
          <a:xfrm rot="16200000" flipV="1">
            <a:off x="4352945" y="2100240"/>
            <a:ext cx="3048000" cy="3038519"/>
          </a:xfrm>
          <a:prstGeom prst="rect">
            <a:avLst/>
          </a:prstGeom>
        </p:spPr>
      </p:pic>
      <p:pic>
        <p:nvPicPr>
          <p:cNvPr id="7" name="6 Imagen" descr="34.png"/>
          <p:cNvPicPr>
            <a:picLocks noChangeAspect="1"/>
          </p:cNvPicPr>
          <p:nvPr/>
        </p:nvPicPr>
        <p:blipFill>
          <a:blip r:embed="rId3">
            <a:duotone>
              <a:schemeClr val="accent6">
                <a:shade val="45000"/>
                <a:satMod val="135000"/>
              </a:schemeClr>
              <a:prstClr val="white"/>
            </a:duotone>
            <a:lum bright="-40000" contrast="20000"/>
          </a:blip>
          <a:stretch>
            <a:fillRect/>
          </a:stretch>
        </p:blipFill>
        <p:spPr>
          <a:xfrm>
            <a:off x="1928794" y="500048"/>
            <a:ext cx="3048000" cy="3071816"/>
          </a:xfrm>
          <a:prstGeom prst="rect">
            <a:avLst/>
          </a:prstGeom>
        </p:spPr>
      </p:pic>
      <p:pic>
        <p:nvPicPr>
          <p:cNvPr id="8" name="7 Imagen" descr="34.png"/>
          <p:cNvPicPr>
            <a:picLocks noChangeAspect="1"/>
          </p:cNvPicPr>
          <p:nvPr/>
        </p:nvPicPr>
        <p:blipFill>
          <a:blip r:embed="rId3">
            <a:duotone>
              <a:schemeClr val="accent6">
                <a:shade val="45000"/>
                <a:satMod val="135000"/>
              </a:schemeClr>
              <a:prstClr val="white"/>
            </a:duotone>
            <a:lum contrast="20000"/>
          </a:blip>
          <a:stretch>
            <a:fillRect/>
          </a:stretch>
        </p:blipFill>
        <p:spPr>
          <a:xfrm rot="10800000" flipV="1">
            <a:off x="4214810" y="571486"/>
            <a:ext cx="3048000" cy="3038519"/>
          </a:xfrm>
          <a:prstGeom prst="rect">
            <a:avLst/>
          </a:prstGeom>
        </p:spPr>
      </p:pic>
      <p:pic>
        <p:nvPicPr>
          <p:cNvPr id="9" name="8 Imagen" descr="34.png"/>
          <p:cNvPicPr>
            <a:picLocks noChangeAspect="1"/>
          </p:cNvPicPr>
          <p:nvPr/>
        </p:nvPicPr>
        <p:blipFill>
          <a:blip r:embed="rId3">
            <a:duotone>
              <a:schemeClr val="accent6">
                <a:shade val="45000"/>
                <a:satMod val="135000"/>
              </a:schemeClr>
              <a:prstClr val="white"/>
            </a:duotone>
            <a:lum contrast="20000"/>
          </a:blip>
          <a:stretch>
            <a:fillRect/>
          </a:stretch>
        </p:blipFill>
        <p:spPr>
          <a:xfrm rot="16200000">
            <a:off x="2226454" y="1845462"/>
            <a:ext cx="3048000" cy="3071816"/>
          </a:xfrm>
          <a:prstGeom prst="rect">
            <a:avLst/>
          </a:prstGeom>
        </p:spPr>
      </p:pic>
      <p:pic>
        <p:nvPicPr>
          <p:cNvPr id="10" name="9 Imagen" descr="34.png"/>
          <p:cNvPicPr>
            <a:picLocks noChangeAspect="1"/>
          </p:cNvPicPr>
          <p:nvPr/>
        </p:nvPicPr>
        <p:blipFill>
          <a:blip r:embed="rId3">
            <a:duotone>
              <a:schemeClr val="accent6">
                <a:shade val="45000"/>
                <a:satMod val="135000"/>
              </a:schemeClr>
              <a:prstClr val="white"/>
            </a:duotone>
            <a:lum bright="-40000" contrast="20000"/>
          </a:blip>
          <a:stretch>
            <a:fillRect/>
          </a:stretch>
        </p:blipFill>
        <p:spPr>
          <a:xfrm rot="16200000" flipV="1">
            <a:off x="3995756" y="1862110"/>
            <a:ext cx="3048000" cy="3038519"/>
          </a:xfrm>
          <a:prstGeom prst="rect">
            <a:avLst/>
          </a:prstGeom>
        </p:spPr>
      </p:pic>
      <p:sp>
        <p:nvSpPr>
          <p:cNvPr id="11" name="10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2000" fill="hold"/>
                                        <p:tgtEl>
                                          <p:spTgt spid="4"/>
                                        </p:tgtEl>
                                        <p:attrNameLst>
                                          <p:attrName>ppt_x</p:attrName>
                                        </p:attrNameLst>
                                      </p:cBhvr>
                                      <p:tavLst>
                                        <p:tav tm="0">
                                          <p:val>
                                            <p:strVal val="0-#ppt_w/2"/>
                                          </p:val>
                                        </p:tav>
                                        <p:tav tm="100000">
                                          <p:val>
                                            <p:strVal val="#ppt_x"/>
                                          </p:val>
                                        </p:tav>
                                      </p:tavLst>
                                    </p:anim>
                                    <p:anim calcmode="lin" valueType="num">
                                      <p:cBhvr additive="base">
                                        <p:cTn id="18" dur="2000" fill="hold"/>
                                        <p:tgtEl>
                                          <p:spTgt spid="4"/>
                                        </p:tgtEl>
                                        <p:attrNameLst>
                                          <p:attrName>ppt_y</p:attrName>
                                        </p:attrNameLst>
                                      </p:cBhvr>
                                      <p:tavLst>
                                        <p:tav tm="0">
                                          <p:val>
                                            <p:strVal val="1+#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000" fill="hold"/>
                                        <p:tgtEl>
                                          <p:spTgt spid="5"/>
                                        </p:tgtEl>
                                        <p:attrNameLst>
                                          <p:attrName>ppt_x</p:attrName>
                                        </p:attrNameLst>
                                      </p:cBhvr>
                                      <p:tavLst>
                                        <p:tav tm="0">
                                          <p:val>
                                            <p:strVal val="1+#ppt_w/2"/>
                                          </p:val>
                                        </p:tav>
                                        <p:tav tm="100000">
                                          <p:val>
                                            <p:strVal val="#ppt_x"/>
                                          </p:val>
                                        </p:tav>
                                      </p:tavLst>
                                    </p:anim>
                                    <p:anim calcmode="lin" valueType="num">
                                      <p:cBhvr additive="base">
                                        <p:cTn id="22" dur="2000" fill="hold"/>
                                        <p:tgtEl>
                                          <p:spTgt spid="5"/>
                                        </p:tgtEl>
                                        <p:attrNameLst>
                                          <p:attrName>ppt_y</p:attrName>
                                        </p:attrNameLst>
                                      </p:cBhvr>
                                      <p:tavLst>
                                        <p:tav tm="0">
                                          <p:val>
                                            <p:strVal val="0-#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3" presetClass="entr" presetSubtype="5" fill="hold"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blinds(vertical)">
                                      <p:cBhvr>
                                        <p:cTn id="41" dur="2000"/>
                                        <p:tgtEl>
                                          <p:spTgt spid="3"/>
                                        </p:tgtEl>
                                      </p:cBhvr>
                                    </p:animEffect>
                                  </p:childTnLst>
                                </p:cTn>
                              </p:par>
                              <p:par>
                                <p:cTn id="42" presetID="3" presetClass="entr" presetSubtype="5"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linds(vertical)">
                                      <p:cBhvr>
                                        <p:cTn id="44" dur="2000"/>
                                        <p:tgtEl>
                                          <p:spTgt spid="4"/>
                                        </p:tgtEl>
                                      </p:cBhvr>
                                    </p:animEffect>
                                  </p:childTnLst>
                                </p:cTn>
                              </p:par>
                              <p:par>
                                <p:cTn id="45" presetID="3" presetClass="entr" presetSubtype="5"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blinds(vertical)">
                                      <p:cBhvr>
                                        <p:cTn id="47" dur="2000"/>
                                        <p:tgtEl>
                                          <p:spTgt spid="5"/>
                                        </p:tgtEl>
                                      </p:cBhvr>
                                    </p:animEffect>
                                  </p:childTnLst>
                                </p:cTn>
                              </p:par>
                              <p:par>
                                <p:cTn id="48" presetID="3" presetClass="entr" presetSubtype="5"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blinds(vertical)">
                                      <p:cBhvr>
                                        <p:cTn id="50" dur="2000"/>
                                        <p:tgtEl>
                                          <p:spTgt spid="6"/>
                                        </p:tgtEl>
                                      </p:cBhvr>
                                    </p:animEffect>
                                  </p:childTnLst>
                                </p:cTn>
                              </p:par>
                              <p:par>
                                <p:cTn id="51" presetID="3" presetClass="entr" presetSubtype="5"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blinds(vertical)">
                                      <p:cBhvr>
                                        <p:cTn id="53" dur="2000"/>
                                        <p:tgtEl>
                                          <p:spTgt spid="7"/>
                                        </p:tgtEl>
                                      </p:cBhvr>
                                    </p:animEffect>
                                  </p:childTnLst>
                                </p:cTn>
                              </p:par>
                              <p:par>
                                <p:cTn id="54" presetID="3" presetClass="entr" presetSubtype="5" fill="hold"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blinds(vertical)">
                                      <p:cBhvr>
                                        <p:cTn id="56" dur="2000"/>
                                        <p:tgtEl>
                                          <p:spTgt spid="8"/>
                                        </p:tgtEl>
                                      </p:cBhvr>
                                    </p:animEffect>
                                  </p:childTnLst>
                                </p:cTn>
                              </p:par>
                              <p:par>
                                <p:cTn id="57" presetID="3" presetClass="entr" presetSubtype="5"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blinds(vertical)">
                                      <p:cBhvr>
                                        <p:cTn id="59" dur="2000"/>
                                        <p:tgtEl>
                                          <p:spTgt spid="9"/>
                                        </p:tgtEl>
                                      </p:cBhvr>
                                    </p:animEffect>
                                  </p:childTnLst>
                                </p:cTn>
                              </p:par>
                              <p:par>
                                <p:cTn id="60" presetID="3" presetClass="entr" presetSubtype="5"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blinds(vertical)">
                                      <p:cBhvr>
                                        <p:cTn id="62" dur="2000"/>
                                        <p:tgtEl>
                                          <p:spTgt spid="10"/>
                                        </p:tgtEl>
                                      </p:cBhvr>
                                    </p:animEffect>
                                  </p:childTnLst>
                                </p:cTn>
                              </p:par>
                            </p:childTnLst>
                          </p:cTn>
                        </p:par>
                        <p:par>
                          <p:cTn id="63" fill="hold">
                            <p:stCondLst>
                              <p:cond delay="2000"/>
                            </p:stCondLst>
                            <p:childTnLst>
                              <p:par>
                                <p:cTn id="64" presetID="2" presetClass="exit" presetSubtype="6" fill="hold" nodeType="afterEffect">
                                  <p:stCondLst>
                                    <p:cond delay="0"/>
                                  </p:stCondLst>
                                  <p:childTnLst>
                                    <p:anim calcmode="lin" valueType="num">
                                      <p:cBhvr additive="base">
                                        <p:cTn id="65" dur="2000"/>
                                        <p:tgtEl>
                                          <p:spTgt spid="3"/>
                                        </p:tgtEl>
                                        <p:attrNameLst>
                                          <p:attrName>ppt_x</p:attrName>
                                        </p:attrNameLst>
                                      </p:cBhvr>
                                      <p:tavLst>
                                        <p:tav tm="0">
                                          <p:val>
                                            <p:strVal val="ppt_x"/>
                                          </p:val>
                                        </p:tav>
                                        <p:tav tm="100000">
                                          <p:val>
                                            <p:strVal val="1+ppt_w/2"/>
                                          </p:val>
                                        </p:tav>
                                      </p:tavLst>
                                    </p:anim>
                                    <p:anim calcmode="lin" valueType="num">
                                      <p:cBhvr additive="base">
                                        <p:cTn id="66" dur="2000"/>
                                        <p:tgtEl>
                                          <p:spTgt spid="3"/>
                                        </p:tgtEl>
                                        <p:attrNameLst>
                                          <p:attrName>ppt_y</p:attrName>
                                        </p:attrNameLst>
                                      </p:cBhvr>
                                      <p:tavLst>
                                        <p:tav tm="0">
                                          <p:val>
                                            <p:strVal val="ppt_y"/>
                                          </p:val>
                                        </p:tav>
                                        <p:tav tm="100000">
                                          <p:val>
                                            <p:strVal val="1+ppt_h/2"/>
                                          </p:val>
                                        </p:tav>
                                      </p:tavLst>
                                    </p:anim>
                                    <p:set>
                                      <p:cBhvr>
                                        <p:cTn id="67" dur="1" fill="hold">
                                          <p:stCondLst>
                                            <p:cond delay="1999"/>
                                          </p:stCondLst>
                                        </p:cTn>
                                        <p:tgtEl>
                                          <p:spTgt spid="3"/>
                                        </p:tgtEl>
                                        <p:attrNameLst>
                                          <p:attrName>style.visibility</p:attrName>
                                        </p:attrNameLst>
                                      </p:cBhvr>
                                      <p:to>
                                        <p:strVal val="hidden"/>
                                      </p:to>
                                    </p:set>
                                  </p:childTnLst>
                                </p:cTn>
                              </p:par>
                              <p:par>
                                <p:cTn id="68" presetID="2" presetClass="exit" presetSubtype="6" fill="hold"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1+ppt_w/2"/>
                                          </p:val>
                                        </p:tav>
                                      </p:tavLst>
                                    </p:anim>
                                    <p:anim calcmode="lin" valueType="num">
                                      <p:cBhvr additive="base">
                                        <p:cTn id="70" dur="2000"/>
                                        <p:tgtEl>
                                          <p:spTgt spid="7"/>
                                        </p:tgtEl>
                                        <p:attrNameLst>
                                          <p:attrName>ppt_y</p:attrName>
                                        </p:attrNameLst>
                                      </p:cBhvr>
                                      <p:tavLst>
                                        <p:tav tm="0">
                                          <p:val>
                                            <p:strVal val="ppt_y"/>
                                          </p:val>
                                        </p:tav>
                                        <p:tav tm="100000">
                                          <p:val>
                                            <p:strVal val="1+ppt_h/2"/>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0-ppt_w/2"/>
                                          </p:val>
                                        </p:tav>
                                      </p:tavLst>
                                    </p:anim>
                                    <p:anim calcmode="lin" valueType="num">
                                      <p:cBhvr additive="base">
                                        <p:cTn id="78" dur="2000"/>
                                        <p:tgtEl>
                                          <p:spTgt spid="8"/>
                                        </p:tgtEl>
                                        <p:attrNameLst>
                                          <p:attrName>ppt_y</p:attrName>
                                        </p:attrNameLst>
                                      </p:cBhvr>
                                      <p:tavLst>
                                        <p:tav tm="0">
                                          <p:val>
                                            <p:strVal val="ppt_y"/>
                                          </p:val>
                                        </p:tav>
                                        <p:tav tm="100000">
                                          <p:val>
                                            <p:strVal val="1+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3" fill="hold"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0-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3" fill="hold"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1+ppt_w/2"/>
                                          </p:val>
                                        </p:tav>
                                      </p:tavLst>
                                    </p:anim>
                                    <p:anim calcmode="lin" valueType="num">
                                      <p:cBhvr additive="base">
                                        <p:cTn id="86" dur="2000"/>
                                        <p:tgtEl>
                                          <p:spTgt spid="9"/>
                                        </p:tgtEl>
                                        <p:attrNameLst>
                                          <p:attrName>ppt_y</p:attrName>
                                        </p:attrNameLst>
                                      </p:cBhvr>
                                      <p:tavLst>
                                        <p:tav tm="0">
                                          <p:val>
                                            <p:strVal val="ppt_y"/>
                                          </p:val>
                                        </p:tav>
                                        <p:tav tm="100000">
                                          <p:val>
                                            <p:strVal val="0-ppt_h/2"/>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9" fill="hold"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0-ppt_w/2"/>
                                          </p:val>
                                        </p:tav>
                                      </p:tavLst>
                                    </p:anim>
                                    <p:anim calcmode="lin" valueType="num">
                                      <p:cBhvr additive="base">
                                        <p:cTn id="90" dur="2000"/>
                                        <p:tgtEl>
                                          <p:spTgt spid="6"/>
                                        </p:tgtEl>
                                        <p:attrNameLst>
                                          <p:attrName>ppt_y</p:attrName>
                                        </p:attrNameLst>
                                      </p:cBhvr>
                                      <p:tavLst>
                                        <p:tav tm="0">
                                          <p:val>
                                            <p:strVal val="ppt_y"/>
                                          </p:val>
                                        </p:tav>
                                        <p:tav tm="100000">
                                          <p:val>
                                            <p:strVal val="0-ppt_h/2"/>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9"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0-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16" presetClass="exit" presetSubtype="42" fill="hold" nodeType="withEffect">
                                  <p:stCondLst>
                                    <p:cond delay="0"/>
                                  </p:stCondLst>
                                  <p:childTnLst>
                                    <p:animEffect transition="out" filter="barn(outHorizontal)">
                                      <p:cBhvr>
                                        <p:cTn id="97" dur="2000"/>
                                        <p:tgtEl>
                                          <p:spTgt spid="3"/>
                                        </p:tgtEl>
                                      </p:cBhvr>
                                    </p:animEffect>
                                    <p:set>
                                      <p:cBhvr>
                                        <p:cTn id="98" dur="1" fill="hold">
                                          <p:stCondLst>
                                            <p:cond delay="1999"/>
                                          </p:stCondLst>
                                        </p:cTn>
                                        <p:tgtEl>
                                          <p:spTgt spid="3"/>
                                        </p:tgtEl>
                                        <p:attrNameLst>
                                          <p:attrName>style.visibility</p:attrName>
                                        </p:attrNameLst>
                                      </p:cBhvr>
                                      <p:to>
                                        <p:strVal val="hidden"/>
                                      </p:to>
                                    </p:set>
                                  </p:childTnLst>
                                </p:cTn>
                              </p:par>
                              <p:par>
                                <p:cTn id="99" presetID="16" presetClass="exit" presetSubtype="42" fill="hold" nodeType="withEffect">
                                  <p:stCondLst>
                                    <p:cond delay="0"/>
                                  </p:stCondLst>
                                  <p:childTnLst>
                                    <p:animEffect transition="out" filter="barn(outHorizontal)">
                                      <p:cBhvr>
                                        <p:cTn id="100" dur="2000"/>
                                        <p:tgtEl>
                                          <p:spTgt spid="4"/>
                                        </p:tgtEl>
                                      </p:cBhvr>
                                    </p:animEffect>
                                    <p:set>
                                      <p:cBhvr>
                                        <p:cTn id="101" dur="1" fill="hold">
                                          <p:stCondLst>
                                            <p:cond delay="1999"/>
                                          </p:stCondLst>
                                        </p:cTn>
                                        <p:tgtEl>
                                          <p:spTgt spid="4"/>
                                        </p:tgtEl>
                                        <p:attrNameLst>
                                          <p:attrName>style.visibility</p:attrName>
                                        </p:attrNameLst>
                                      </p:cBhvr>
                                      <p:to>
                                        <p:strVal val="hidden"/>
                                      </p:to>
                                    </p:set>
                                  </p:childTnLst>
                                </p:cTn>
                              </p:par>
                              <p:par>
                                <p:cTn id="102" presetID="16" presetClass="exit" presetSubtype="42" fill="hold" nodeType="withEffect">
                                  <p:stCondLst>
                                    <p:cond delay="0"/>
                                  </p:stCondLst>
                                  <p:childTnLst>
                                    <p:animEffect transition="out" filter="barn(outHorizontal)">
                                      <p:cBhvr>
                                        <p:cTn id="103" dur="2000"/>
                                        <p:tgtEl>
                                          <p:spTgt spid="5"/>
                                        </p:tgtEl>
                                      </p:cBhvr>
                                    </p:animEffect>
                                    <p:set>
                                      <p:cBhvr>
                                        <p:cTn id="104" dur="1" fill="hold">
                                          <p:stCondLst>
                                            <p:cond delay="1999"/>
                                          </p:stCondLst>
                                        </p:cTn>
                                        <p:tgtEl>
                                          <p:spTgt spid="5"/>
                                        </p:tgtEl>
                                        <p:attrNameLst>
                                          <p:attrName>style.visibility</p:attrName>
                                        </p:attrNameLst>
                                      </p:cBhvr>
                                      <p:to>
                                        <p:strVal val="hidden"/>
                                      </p:to>
                                    </p:set>
                                  </p:childTnLst>
                                </p:cTn>
                              </p:par>
                              <p:par>
                                <p:cTn id="105" presetID="16" presetClass="exit" presetSubtype="42" fill="hold" nodeType="withEffect">
                                  <p:stCondLst>
                                    <p:cond delay="0"/>
                                  </p:stCondLst>
                                  <p:childTnLst>
                                    <p:animEffect transition="out" filter="barn(outHorizontal)">
                                      <p:cBhvr>
                                        <p:cTn id="106" dur="2000"/>
                                        <p:tgtEl>
                                          <p:spTgt spid="6"/>
                                        </p:tgtEl>
                                      </p:cBhvr>
                                    </p:animEffect>
                                    <p:set>
                                      <p:cBhvr>
                                        <p:cTn id="107" dur="1" fill="hold">
                                          <p:stCondLst>
                                            <p:cond delay="1999"/>
                                          </p:stCondLst>
                                        </p:cTn>
                                        <p:tgtEl>
                                          <p:spTgt spid="6"/>
                                        </p:tgtEl>
                                        <p:attrNameLst>
                                          <p:attrName>style.visibility</p:attrName>
                                        </p:attrNameLst>
                                      </p:cBhvr>
                                      <p:to>
                                        <p:strVal val="hidden"/>
                                      </p:to>
                                    </p:set>
                                  </p:childTnLst>
                                </p:cTn>
                              </p:par>
                              <p:par>
                                <p:cTn id="108" presetID="16" presetClass="exit" presetSubtype="42" fill="hold" nodeType="withEffect">
                                  <p:stCondLst>
                                    <p:cond delay="0"/>
                                  </p:stCondLst>
                                  <p:childTnLst>
                                    <p:animEffect transition="out" filter="barn(outHorizontal)">
                                      <p:cBhvr>
                                        <p:cTn id="109" dur="2000"/>
                                        <p:tgtEl>
                                          <p:spTgt spid="7"/>
                                        </p:tgtEl>
                                      </p:cBhvr>
                                    </p:animEffect>
                                    <p:set>
                                      <p:cBhvr>
                                        <p:cTn id="110" dur="1" fill="hold">
                                          <p:stCondLst>
                                            <p:cond delay="1999"/>
                                          </p:stCondLst>
                                        </p:cTn>
                                        <p:tgtEl>
                                          <p:spTgt spid="7"/>
                                        </p:tgtEl>
                                        <p:attrNameLst>
                                          <p:attrName>style.visibility</p:attrName>
                                        </p:attrNameLst>
                                      </p:cBhvr>
                                      <p:to>
                                        <p:strVal val="hidden"/>
                                      </p:to>
                                    </p:set>
                                  </p:childTnLst>
                                </p:cTn>
                              </p:par>
                              <p:par>
                                <p:cTn id="111" presetID="16" presetClass="exit" presetSubtype="42" fill="hold" nodeType="withEffect">
                                  <p:stCondLst>
                                    <p:cond delay="0"/>
                                  </p:stCondLst>
                                  <p:childTnLst>
                                    <p:animEffect transition="out" filter="barn(outHorizontal)">
                                      <p:cBhvr>
                                        <p:cTn id="112" dur="2000"/>
                                        <p:tgtEl>
                                          <p:spTgt spid="8"/>
                                        </p:tgtEl>
                                      </p:cBhvr>
                                    </p:animEffect>
                                    <p:set>
                                      <p:cBhvr>
                                        <p:cTn id="113" dur="1" fill="hold">
                                          <p:stCondLst>
                                            <p:cond delay="1999"/>
                                          </p:stCondLst>
                                        </p:cTn>
                                        <p:tgtEl>
                                          <p:spTgt spid="8"/>
                                        </p:tgtEl>
                                        <p:attrNameLst>
                                          <p:attrName>style.visibility</p:attrName>
                                        </p:attrNameLst>
                                      </p:cBhvr>
                                      <p:to>
                                        <p:strVal val="hidden"/>
                                      </p:to>
                                    </p:set>
                                  </p:childTnLst>
                                </p:cTn>
                              </p:par>
                              <p:par>
                                <p:cTn id="114" presetID="16" presetClass="exit" presetSubtype="42" fill="hold" nodeType="withEffect">
                                  <p:stCondLst>
                                    <p:cond delay="0"/>
                                  </p:stCondLst>
                                  <p:childTnLst>
                                    <p:animEffect transition="out" filter="barn(outHorizontal)">
                                      <p:cBhvr>
                                        <p:cTn id="115" dur="2000"/>
                                        <p:tgtEl>
                                          <p:spTgt spid="9"/>
                                        </p:tgtEl>
                                      </p:cBhvr>
                                    </p:animEffect>
                                    <p:set>
                                      <p:cBhvr>
                                        <p:cTn id="116" dur="1" fill="hold">
                                          <p:stCondLst>
                                            <p:cond delay="1999"/>
                                          </p:stCondLst>
                                        </p:cTn>
                                        <p:tgtEl>
                                          <p:spTgt spid="9"/>
                                        </p:tgtEl>
                                        <p:attrNameLst>
                                          <p:attrName>style.visibility</p:attrName>
                                        </p:attrNameLst>
                                      </p:cBhvr>
                                      <p:to>
                                        <p:strVal val="hidden"/>
                                      </p:to>
                                    </p:set>
                                  </p:childTnLst>
                                </p:cTn>
                              </p:par>
                              <p:par>
                                <p:cTn id="117" presetID="16" presetClass="exit" presetSubtype="42" fill="hold" nodeType="withEffect">
                                  <p:stCondLst>
                                    <p:cond delay="0"/>
                                  </p:stCondLst>
                                  <p:childTnLst>
                                    <p:animEffect transition="out" filter="barn(outHorizontal)">
                                      <p:cBhvr>
                                        <p:cTn id="118" dur="2000"/>
                                        <p:tgtEl>
                                          <p:spTgt spid="10"/>
                                        </p:tgtEl>
                                      </p:cBhvr>
                                    </p:animEffect>
                                    <p:set>
                                      <p:cBhvr>
                                        <p:cTn id="119" dur="1" fill="hold">
                                          <p:stCondLst>
                                            <p:cond delay="1999"/>
                                          </p:stCondLst>
                                        </p:cTn>
                                        <p:tgtEl>
                                          <p:spTgt spid="10"/>
                                        </p:tgtEl>
                                        <p:attrNameLst>
                                          <p:attrName>style.visibility</p:attrName>
                                        </p:attrNameLst>
                                      </p:cBhvr>
                                      <p:to>
                                        <p:strVal val="hidden"/>
                                      </p:to>
                                    </p:set>
                                  </p:childTnLst>
                                </p:cTn>
                              </p:par>
                              <p:par>
                                <p:cTn id="120" presetID="23" presetClass="entr" presetSubtype="272"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strVal val="2/3*#ppt_w"/>
                                          </p:val>
                                        </p:tav>
                                        <p:tav tm="100000">
                                          <p:val>
                                            <p:strVal val="#ppt_w"/>
                                          </p:val>
                                        </p:tav>
                                      </p:tavLst>
                                    </p:anim>
                                    <p:anim calcmode="lin" valueType="num">
                                      <p:cBhvr>
                                        <p:cTn id="123" dur="2000" fill="hold"/>
                                        <p:tgtEl>
                                          <p:spTgt spid="2"/>
                                        </p:tgtEl>
                                        <p:attrNameLst>
                                          <p:attrName>ppt_h</p:attrName>
                                        </p:attrNameLst>
                                      </p:cBhvr>
                                      <p:tavLst>
                                        <p:tav tm="0">
                                          <p:val>
                                            <p:strVal val="2/3*#ppt_h"/>
                                          </p:val>
                                        </p:tav>
                                        <p:tav tm="100000">
                                          <p:val>
                                            <p:strVal val="#ppt_h"/>
                                          </p:val>
                                        </p:tav>
                                      </p:tavLst>
                                    </p:anim>
                                  </p:childTnLst>
                                </p:cTn>
                              </p:par>
                              <p:par>
                                <p:cTn id="124" presetID="4" presetClass="entr" presetSubtype="32"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box(out)">
                                      <p:cBhvr>
                                        <p:cTn id="1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3A1D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autumn-leaves-clipart-transparent-background-6.png"/>
          <p:cNvPicPr>
            <a:picLocks noChangeAspect="1"/>
          </p:cNvPicPr>
          <p:nvPr/>
        </p:nvPicPr>
        <p:blipFill>
          <a:blip r:embed="rId2"/>
          <a:stretch>
            <a:fillRect/>
          </a:stretch>
        </p:blipFill>
        <p:spPr>
          <a:xfrm>
            <a:off x="214282" y="214296"/>
            <a:ext cx="8715436" cy="4714908"/>
          </a:xfrm>
          <a:prstGeom prst="rect">
            <a:avLst/>
          </a:prstGeom>
        </p:spPr>
      </p:pic>
      <p:sp>
        <p:nvSpPr>
          <p:cNvPr id="3" name="2 Marco"/>
          <p:cNvSpPr/>
          <p:nvPr/>
        </p:nvSpPr>
        <p:spPr>
          <a:xfrm>
            <a:off x="0" y="0"/>
            <a:ext cx="9144000" cy="5143500"/>
          </a:xfrm>
          <a:prstGeom prst="frame">
            <a:avLst>
              <a:gd name="adj1" fmla="val 2647"/>
            </a:avLst>
          </a:prstGeom>
          <a:blipFill dpi="0" rotWithShape="1">
            <a:blip r:embed="rId3">
              <a:duotone>
                <a:schemeClr val="accent6">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4714877" y="785800"/>
            <a:ext cx="4071966" cy="1969770"/>
          </a:xfrm>
          <a:prstGeom prst="rect">
            <a:avLst/>
          </a:prstGeom>
          <a:noFill/>
        </p:spPr>
        <p:txBody>
          <a:bodyPr wrap="square" rtlCol="0">
            <a:spAutoFit/>
          </a:bodyPr>
          <a:lstStyle/>
          <a:p>
            <a:pPr algn="ctr"/>
            <a:r>
              <a:rPr lang="es-PE"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t>“Te regalo un otoño, un día entre abril y junio, un rayo de ilusiones, un corazón al desnudo.” </a:t>
            </a:r>
            <a:br>
              <a:rPr lang="es-PE"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br>
            <a:endParaRPr lang="es-PE"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a:p>
            <a:r>
              <a:rPr lang="es-PE" sz="1400"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t>- Juan Luis Guerra-</a:t>
            </a:r>
            <a:endParaRPr lang="es-PE"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a:p>
            <a:r>
              <a:rPr lang="es-PE" dirty="0" smtClean="0"/>
              <a:t/>
            </a:r>
            <a:br>
              <a:rPr lang="es-PE" dirty="0" smtClean="0"/>
            </a:br>
            <a:endParaRPr lang="es-PE" dirty="0" smtClean="0"/>
          </a:p>
          <a:p>
            <a:endParaRPr lang="es-PE" dirty="0"/>
          </a:p>
        </p:txBody>
      </p:sp>
      <p:pic>
        <p:nvPicPr>
          <p:cNvPr id="5" name="4 Imagen" descr="d66d006452_69985094_u.gif"/>
          <p:cNvPicPr>
            <a:picLocks noChangeAspect="1"/>
          </p:cNvPicPr>
          <p:nvPr/>
        </p:nvPicPr>
        <p:blipFill>
          <a:blip r:embed="rId4"/>
          <a:stretch>
            <a:fillRect/>
          </a:stretch>
        </p:blipFill>
        <p:spPr>
          <a:xfrm>
            <a:off x="5984003" y="1357304"/>
            <a:ext cx="3159997" cy="2428892"/>
          </a:xfrm>
          <a:prstGeom prst="rect">
            <a:avLst/>
          </a:prstGeom>
        </p:spPr>
      </p:pic>
      <p:pic>
        <p:nvPicPr>
          <p:cNvPr id="6" name="5 Imagen" descr="b251d750.gif"/>
          <p:cNvPicPr>
            <a:picLocks noChangeAspect="1"/>
          </p:cNvPicPr>
          <p:nvPr/>
        </p:nvPicPr>
        <p:blipFill>
          <a:blip r:embed="rId5"/>
          <a:stretch>
            <a:fillRect/>
          </a:stretch>
        </p:blipFill>
        <p:spPr>
          <a:xfrm>
            <a:off x="785786" y="214296"/>
            <a:ext cx="3810000" cy="3810000"/>
          </a:xfrm>
          <a:prstGeom prst="rect">
            <a:avLst/>
          </a:prstGeom>
        </p:spPr>
      </p:pic>
      <p:sp>
        <p:nvSpPr>
          <p:cNvPr id="7" name="6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421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stock-photo-1761569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428628" y="1928808"/>
            <a:ext cx="803464" cy="781966"/>
          </a:xfrm>
          <a:prstGeom prst="rect">
            <a:avLst/>
          </a:prstGeom>
        </p:spPr>
      </p:pic>
      <p:pic>
        <p:nvPicPr>
          <p:cNvPr id="4" name="3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428628" y="2714626"/>
            <a:ext cx="803464" cy="781966"/>
          </a:xfrm>
          <a:prstGeom prst="rect">
            <a:avLst/>
          </a:prstGeom>
        </p:spPr>
      </p:pic>
      <p:pic>
        <p:nvPicPr>
          <p:cNvPr id="5" name="4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1285852" y="1928808"/>
            <a:ext cx="803464" cy="781966"/>
          </a:xfrm>
          <a:prstGeom prst="rect">
            <a:avLst/>
          </a:prstGeom>
        </p:spPr>
      </p:pic>
      <p:pic>
        <p:nvPicPr>
          <p:cNvPr id="6" name="5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1285852" y="2714626"/>
            <a:ext cx="803464" cy="781966"/>
          </a:xfrm>
          <a:prstGeom prst="rect">
            <a:avLst/>
          </a:prstGeom>
        </p:spPr>
      </p:pic>
      <p:pic>
        <p:nvPicPr>
          <p:cNvPr id="7" name="6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2071702" y="1928808"/>
            <a:ext cx="803464" cy="781966"/>
          </a:xfrm>
          <a:prstGeom prst="rect">
            <a:avLst/>
          </a:prstGeom>
        </p:spPr>
      </p:pic>
      <p:pic>
        <p:nvPicPr>
          <p:cNvPr id="8" name="7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2071702" y="2714626"/>
            <a:ext cx="803464" cy="781966"/>
          </a:xfrm>
          <a:prstGeom prst="rect">
            <a:avLst/>
          </a:prstGeom>
        </p:spPr>
      </p:pic>
      <p:pic>
        <p:nvPicPr>
          <p:cNvPr id="9" name="8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2928926" y="1928808"/>
            <a:ext cx="803464" cy="781966"/>
          </a:xfrm>
          <a:prstGeom prst="rect">
            <a:avLst/>
          </a:prstGeom>
        </p:spPr>
      </p:pic>
      <p:pic>
        <p:nvPicPr>
          <p:cNvPr id="10" name="9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2928926" y="2714626"/>
            <a:ext cx="803464" cy="781966"/>
          </a:xfrm>
          <a:prstGeom prst="rect">
            <a:avLst/>
          </a:prstGeom>
        </p:spPr>
      </p:pic>
      <p:pic>
        <p:nvPicPr>
          <p:cNvPr id="11" name="10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3714776" y="1928808"/>
            <a:ext cx="803464" cy="781966"/>
          </a:xfrm>
          <a:prstGeom prst="rect">
            <a:avLst/>
          </a:prstGeom>
        </p:spPr>
      </p:pic>
      <p:pic>
        <p:nvPicPr>
          <p:cNvPr id="12" name="11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3714776" y="2714626"/>
            <a:ext cx="803464" cy="781966"/>
          </a:xfrm>
          <a:prstGeom prst="rect">
            <a:avLst/>
          </a:prstGeom>
        </p:spPr>
      </p:pic>
      <p:pic>
        <p:nvPicPr>
          <p:cNvPr id="13" name="12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4500530" y="1928808"/>
            <a:ext cx="803464" cy="781966"/>
          </a:xfrm>
          <a:prstGeom prst="rect">
            <a:avLst/>
          </a:prstGeom>
        </p:spPr>
      </p:pic>
      <p:pic>
        <p:nvPicPr>
          <p:cNvPr id="14" name="13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4500530" y="2714626"/>
            <a:ext cx="803464" cy="781966"/>
          </a:xfrm>
          <a:prstGeom prst="rect">
            <a:avLst/>
          </a:prstGeom>
        </p:spPr>
      </p:pic>
      <p:pic>
        <p:nvPicPr>
          <p:cNvPr id="15" name="14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5286380" y="1928808"/>
            <a:ext cx="803464" cy="781966"/>
          </a:xfrm>
          <a:prstGeom prst="rect">
            <a:avLst/>
          </a:prstGeom>
        </p:spPr>
      </p:pic>
      <p:pic>
        <p:nvPicPr>
          <p:cNvPr id="16" name="15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5286380" y="2714626"/>
            <a:ext cx="803464" cy="781966"/>
          </a:xfrm>
          <a:prstGeom prst="rect">
            <a:avLst/>
          </a:prstGeom>
        </p:spPr>
      </p:pic>
      <p:pic>
        <p:nvPicPr>
          <p:cNvPr id="17" name="16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6143604" y="1928808"/>
            <a:ext cx="803464" cy="781966"/>
          </a:xfrm>
          <a:prstGeom prst="rect">
            <a:avLst/>
          </a:prstGeom>
        </p:spPr>
      </p:pic>
      <p:pic>
        <p:nvPicPr>
          <p:cNvPr id="18" name="17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6143604" y="2714626"/>
            <a:ext cx="803464" cy="781966"/>
          </a:xfrm>
          <a:prstGeom prst="rect">
            <a:avLst/>
          </a:prstGeom>
        </p:spPr>
      </p:pic>
      <p:pic>
        <p:nvPicPr>
          <p:cNvPr id="19" name="18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6929486" y="1857370"/>
            <a:ext cx="803464" cy="781966"/>
          </a:xfrm>
          <a:prstGeom prst="rect">
            <a:avLst/>
          </a:prstGeom>
        </p:spPr>
      </p:pic>
      <p:pic>
        <p:nvPicPr>
          <p:cNvPr id="20" name="19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6929486" y="2643188"/>
            <a:ext cx="803464" cy="781966"/>
          </a:xfrm>
          <a:prstGeom prst="rect">
            <a:avLst/>
          </a:prstGeom>
        </p:spPr>
      </p:pic>
      <p:pic>
        <p:nvPicPr>
          <p:cNvPr id="21" name="20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7786710" y="1857370"/>
            <a:ext cx="803464" cy="781966"/>
          </a:xfrm>
          <a:prstGeom prst="rect">
            <a:avLst/>
          </a:prstGeom>
        </p:spPr>
      </p:pic>
      <p:pic>
        <p:nvPicPr>
          <p:cNvPr id="22" name="21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7786710" y="2643188"/>
            <a:ext cx="803464" cy="781966"/>
          </a:xfrm>
          <a:prstGeom prst="rect">
            <a:avLst/>
          </a:prstGeom>
        </p:spPr>
      </p:pic>
      <p:sp>
        <p:nvSpPr>
          <p:cNvPr id="23" name="22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ppt_x"/>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ppt_x"/>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ppt_x"/>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ppt_x"/>
                                          </p:val>
                                        </p:tav>
                                        <p:tav tm="100000">
                                          <p:val>
                                            <p:strVal val="#ppt_x"/>
                                          </p:val>
                                        </p:tav>
                                      </p:tavLst>
                                    </p:anim>
                                    <p:anim calcmode="lin" valueType="num">
                                      <p:cBhvr additive="base">
                                        <p:cTn id="62" dur="2000" fill="hold"/>
                                        <p:tgtEl>
                                          <p:spTgt spid="10"/>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ppt_x"/>
                                          </p:val>
                                        </p:tav>
                                        <p:tav tm="100000">
                                          <p:val>
                                            <p:strVal val="#ppt_x"/>
                                          </p:val>
                                        </p:tav>
                                      </p:tavLst>
                                    </p:anim>
                                    <p:anim calcmode="lin" valueType="num">
                                      <p:cBhvr additive="base">
                                        <p:cTn id="66" dur="2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ppt_x"/>
                                          </p:val>
                                        </p:tav>
                                        <p:tav tm="100000">
                                          <p:val>
                                            <p:strVal val="#ppt_x"/>
                                          </p:val>
                                        </p:tav>
                                      </p:tavLst>
                                    </p:anim>
                                    <p:anim calcmode="lin" valueType="num">
                                      <p:cBhvr additive="base">
                                        <p:cTn id="70" dur="2000" fill="hold"/>
                                        <p:tgtEl>
                                          <p:spTgt spid="14"/>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2000" fill="hold"/>
                                        <p:tgtEl>
                                          <p:spTgt spid="16"/>
                                        </p:tgtEl>
                                        <p:attrNameLst>
                                          <p:attrName>ppt_x</p:attrName>
                                        </p:attrNameLst>
                                      </p:cBhvr>
                                      <p:tavLst>
                                        <p:tav tm="0">
                                          <p:val>
                                            <p:strVal val="#ppt_x"/>
                                          </p:val>
                                        </p:tav>
                                        <p:tav tm="100000">
                                          <p:val>
                                            <p:strVal val="#ppt_x"/>
                                          </p:val>
                                        </p:tav>
                                      </p:tavLst>
                                    </p:anim>
                                    <p:anim calcmode="lin" valueType="num">
                                      <p:cBhvr additive="base">
                                        <p:cTn id="74" dur="2000" fill="hold"/>
                                        <p:tgtEl>
                                          <p:spTgt spid="16"/>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ppt_x"/>
                                          </p:val>
                                        </p:tav>
                                        <p:tav tm="100000">
                                          <p:val>
                                            <p:strVal val="#ppt_x"/>
                                          </p:val>
                                        </p:tav>
                                      </p:tavLst>
                                    </p:anim>
                                    <p:anim calcmode="lin" valueType="num">
                                      <p:cBhvr additive="base">
                                        <p:cTn id="78" dur="2000" fill="hold"/>
                                        <p:tgtEl>
                                          <p:spTgt spid="18"/>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ppt_x"/>
                                          </p:val>
                                        </p:tav>
                                        <p:tav tm="100000">
                                          <p:val>
                                            <p:strVal val="#ppt_x"/>
                                          </p:val>
                                        </p:tav>
                                      </p:tavLst>
                                    </p:anim>
                                    <p:anim calcmode="lin" valueType="num">
                                      <p:cBhvr additive="base">
                                        <p:cTn id="82" dur="2000" fill="hold"/>
                                        <p:tgtEl>
                                          <p:spTgt spid="20"/>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21"/>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6"/>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20"/>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22"/>
                                        </p:tgtEl>
                                        <p:attrNameLst>
                                          <p:attrName>r</p:attrName>
                                        </p:attrNameLst>
                                      </p:cBhvr>
                                    </p:animRot>
                                  </p:childTnLst>
                                </p:cTn>
                              </p:par>
                            </p:childTnLst>
                          </p:cTn>
                        </p:par>
                        <p:par>
                          <p:cTn id="127" fill="hold">
                            <p:stCondLst>
                              <p:cond delay="2000"/>
                            </p:stCondLst>
                            <p:childTnLst>
                              <p:par>
                                <p:cTn id="128" presetID="2" presetClass="exit" presetSubtype="6" fill="hold" nodeType="afterEffect">
                                  <p:stCondLst>
                                    <p:cond delay="0"/>
                                  </p:stCondLst>
                                  <p:childTnLst>
                                    <p:anim calcmode="lin" valueType="num">
                                      <p:cBhvr additive="base">
                                        <p:cTn id="129" dur="2000"/>
                                        <p:tgtEl>
                                          <p:spTgt spid="3"/>
                                        </p:tgtEl>
                                        <p:attrNameLst>
                                          <p:attrName>ppt_x</p:attrName>
                                        </p:attrNameLst>
                                      </p:cBhvr>
                                      <p:tavLst>
                                        <p:tav tm="0">
                                          <p:val>
                                            <p:strVal val="ppt_x"/>
                                          </p:val>
                                        </p:tav>
                                        <p:tav tm="100000">
                                          <p:val>
                                            <p:strVal val="1+ppt_w/2"/>
                                          </p:val>
                                        </p:tav>
                                      </p:tavLst>
                                    </p:anim>
                                    <p:anim calcmode="lin" valueType="num">
                                      <p:cBhvr additive="base">
                                        <p:cTn id="130" dur="2000"/>
                                        <p:tgtEl>
                                          <p:spTgt spid="3"/>
                                        </p:tgtEl>
                                        <p:attrNameLst>
                                          <p:attrName>ppt_y</p:attrName>
                                        </p:attrNameLst>
                                      </p:cBhvr>
                                      <p:tavLst>
                                        <p:tav tm="0">
                                          <p:val>
                                            <p:strVal val="ppt_y"/>
                                          </p:val>
                                        </p:tav>
                                        <p:tav tm="100000">
                                          <p:val>
                                            <p:strVal val="1+ppt_h/2"/>
                                          </p:val>
                                        </p:tav>
                                      </p:tavLst>
                                    </p:anim>
                                    <p:set>
                                      <p:cBhvr>
                                        <p:cTn id="131" dur="1" fill="hold">
                                          <p:stCondLst>
                                            <p:cond delay="1999"/>
                                          </p:stCondLst>
                                        </p:cTn>
                                        <p:tgtEl>
                                          <p:spTgt spid="3"/>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5"/>
                                        </p:tgtEl>
                                        <p:attrNameLst>
                                          <p:attrName>ppt_x</p:attrName>
                                        </p:attrNameLst>
                                      </p:cBhvr>
                                      <p:tavLst>
                                        <p:tav tm="0">
                                          <p:val>
                                            <p:strVal val="ppt_x"/>
                                          </p:val>
                                        </p:tav>
                                        <p:tav tm="100000">
                                          <p:val>
                                            <p:strVal val="1+ppt_w/2"/>
                                          </p:val>
                                        </p:tav>
                                      </p:tavLst>
                                    </p:anim>
                                    <p:anim calcmode="lin" valueType="num">
                                      <p:cBhvr additive="base">
                                        <p:cTn id="134" dur="2000"/>
                                        <p:tgtEl>
                                          <p:spTgt spid="5"/>
                                        </p:tgtEl>
                                        <p:attrNameLst>
                                          <p:attrName>ppt_y</p:attrName>
                                        </p:attrNameLst>
                                      </p:cBhvr>
                                      <p:tavLst>
                                        <p:tav tm="0">
                                          <p:val>
                                            <p:strVal val="ppt_y"/>
                                          </p:val>
                                        </p:tav>
                                        <p:tav tm="100000">
                                          <p:val>
                                            <p:strVal val="1+ppt_h/2"/>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1+ppt_w/2"/>
                                          </p:val>
                                        </p:tav>
                                      </p:tavLst>
                                    </p:anim>
                                    <p:anim calcmode="lin" valueType="num">
                                      <p:cBhvr additive="base">
                                        <p:cTn id="138" dur="2000"/>
                                        <p:tgtEl>
                                          <p:spTgt spid="7"/>
                                        </p:tgtEl>
                                        <p:attrNameLst>
                                          <p:attrName>ppt_y</p:attrName>
                                        </p:attrNameLst>
                                      </p:cBhvr>
                                      <p:tavLst>
                                        <p:tav tm="0">
                                          <p:val>
                                            <p:strVal val="ppt_y"/>
                                          </p:val>
                                        </p:tav>
                                        <p:tav tm="100000">
                                          <p:val>
                                            <p:strVal val="1+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1+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1+ppt_w/2"/>
                                          </p:val>
                                        </p:tav>
                                      </p:tavLst>
                                    </p:anim>
                                    <p:anim calcmode="lin" valueType="num">
                                      <p:cBhvr additive="base">
                                        <p:cTn id="146" dur="2000"/>
                                        <p:tgtEl>
                                          <p:spTgt spid="11"/>
                                        </p:tgtEl>
                                        <p:attrNameLst>
                                          <p:attrName>ppt_y</p:attrName>
                                        </p:attrNameLst>
                                      </p:cBhvr>
                                      <p:tavLst>
                                        <p:tav tm="0">
                                          <p:val>
                                            <p:strVal val="ppt_y"/>
                                          </p:val>
                                        </p:tav>
                                        <p:tav tm="100000">
                                          <p:val>
                                            <p:strVal val="1+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1+ppt_w/2"/>
                                          </p:val>
                                        </p:tav>
                                      </p:tavLst>
                                    </p:anim>
                                    <p:anim calcmode="lin" valueType="num">
                                      <p:cBhvr additive="base">
                                        <p:cTn id="150" dur="2000"/>
                                        <p:tgtEl>
                                          <p:spTgt spid="13"/>
                                        </p:tgtEl>
                                        <p:attrNameLst>
                                          <p:attrName>ppt_y</p:attrName>
                                        </p:attrNameLst>
                                      </p:cBhvr>
                                      <p:tavLst>
                                        <p:tav tm="0">
                                          <p:val>
                                            <p:strVal val="ppt_y"/>
                                          </p:val>
                                        </p:tav>
                                        <p:tav tm="100000">
                                          <p:val>
                                            <p:strVal val="1+ppt_h/2"/>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1+ppt_w/2"/>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1+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1+ppt_w/2"/>
                                          </p:val>
                                        </p:tav>
                                      </p:tavLst>
                                    </p:anim>
                                    <p:anim calcmode="lin" valueType="num">
                                      <p:cBhvr additive="base">
                                        <p:cTn id="162" dur="2000"/>
                                        <p:tgtEl>
                                          <p:spTgt spid="19"/>
                                        </p:tgtEl>
                                        <p:attrNameLst>
                                          <p:attrName>ppt_y</p:attrName>
                                        </p:attrNameLst>
                                      </p:cBhvr>
                                      <p:tavLst>
                                        <p:tav tm="0">
                                          <p:val>
                                            <p:strVal val="ppt_y"/>
                                          </p:val>
                                        </p:tav>
                                        <p:tav tm="100000">
                                          <p:val>
                                            <p:strVal val="1+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1"/>
                                        </p:tgtEl>
                                        <p:attrNameLst>
                                          <p:attrName>ppt_x</p:attrName>
                                        </p:attrNameLst>
                                      </p:cBhvr>
                                      <p:tavLst>
                                        <p:tav tm="0">
                                          <p:val>
                                            <p:strVal val="ppt_x"/>
                                          </p:val>
                                        </p:tav>
                                        <p:tav tm="100000">
                                          <p:val>
                                            <p:strVal val="1+ppt_w/2"/>
                                          </p:val>
                                        </p:tav>
                                      </p:tavLst>
                                    </p:anim>
                                    <p:anim calcmode="lin" valueType="num">
                                      <p:cBhvr additive="base">
                                        <p:cTn id="166" dur="2000"/>
                                        <p:tgtEl>
                                          <p:spTgt spid="21"/>
                                        </p:tgtEl>
                                        <p:attrNameLst>
                                          <p:attrName>ppt_y</p:attrName>
                                        </p:attrNameLst>
                                      </p:cBhvr>
                                      <p:tavLst>
                                        <p:tav tm="0">
                                          <p:val>
                                            <p:strVal val="ppt_y"/>
                                          </p:val>
                                        </p:tav>
                                        <p:tav tm="100000">
                                          <p:val>
                                            <p:strVal val="1+ppt_h/2"/>
                                          </p:val>
                                        </p:tav>
                                      </p:tavLst>
                                    </p:anim>
                                    <p:set>
                                      <p:cBhvr>
                                        <p:cTn id="167" dur="1" fill="hold">
                                          <p:stCondLst>
                                            <p:cond delay="1999"/>
                                          </p:stCondLst>
                                        </p:cTn>
                                        <p:tgtEl>
                                          <p:spTgt spid="21"/>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1+ppt_w/2"/>
                                          </p:val>
                                        </p:tav>
                                      </p:tavLst>
                                    </p:anim>
                                    <p:anim calcmode="lin" valueType="num">
                                      <p:cBhvr additive="base">
                                        <p:cTn id="170" dur="2000"/>
                                        <p:tgtEl>
                                          <p:spTgt spid="4"/>
                                        </p:tgtEl>
                                        <p:attrNameLst>
                                          <p:attrName>ppt_y</p:attrName>
                                        </p:attrNameLst>
                                      </p:cBhvr>
                                      <p:tavLst>
                                        <p:tav tm="0">
                                          <p:val>
                                            <p:strVal val="ppt_y"/>
                                          </p:val>
                                        </p:tav>
                                        <p:tav tm="100000">
                                          <p:val>
                                            <p:strVal val="0-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1+ppt_w/2"/>
                                          </p:val>
                                        </p:tav>
                                      </p:tavLst>
                                    </p:anim>
                                    <p:anim calcmode="lin" valueType="num">
                                      <p:cBhvr additive="base">
                                        <p:cTn id="174" dur="2000"/>
                                        <p:tgtEl>
                                          <p:spTgt spid="6"/>
                                        </p:tgtEl>
                                        <p:attrNameLst>
                                          <p:attrName>ppt_y</p:attrName>
                                        </p:attrNameLst>
                                      </p:cBhvr>
                                      <p:tavLst>
                                        <p:tav tm="0">
                                          <p:val>
                                            <p:strVal val="ppt_y"/>
                                          </p:val>
                                        </p:tav>
                                        <p:tav tm="100000">
                                          <p:val>
                                            <p:strVal val="0-ppt_h/2"/>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8"/>
                                        </p:tgtEl>
                                        <p:attrNameLst>
                                          <p:attrName>ppt_x</p:attrName>
                                        </p:attrNameLst>
                                      </p:cBhvr>
                                      <p:tavLst>
                                        <p:tav tm="0">
                                          <p:val>
                                            <p:strVal val="ppt_x"/>
                                          </p:val>
                                        </p:tav>
                                        <p:tav tm="100000">
                                          <p:val>
                                            <p:strVal val="1+ppt_w/2"/>
                                          </p:val>
                                        </p:tav>
                                      </p:tavLst>
                                    </p:anim>
                                    <p:anim calcmode="lin" valueType="num">
                                      <p:cBhvr additive="base">
                                        <p:cTn id="178" dur="2000"/>
                                        <p:tgtEl>
                                          <p:spTgt spid="8"/>
                                        </p:tgtEl>
                                        <p:attrNameLst>
                                          <p:attrName>ppt_y</p:attrName>
                                        </p:attrNameLst>
                                      </p:cBhvr>
                                      <p:tavLst>
                                        <p:tav tm="0">
                                          <p:val>
                                            <p:strVal val="ppt_y"/>
                                          </p:val>
                                        </p:tav>
                                        <p:tav tm="100000">
                                          <p:val>
                                            <p:strVal val="0-ppt_h/2"/>
                                          </p:val>
                                        </p:tav>
                                      </p:tavLst>
                                    </p:anim>
                                    <p:set>
                                      <p:cBhvr>
                                        <p:cTn id="179" dur="1" fill="hold">
                                          <p:stCondLst>
                                            <p:cond delay="1999"/>
                                          </p:stCondLst>
                                        </p:cTn>
                                        <p:tgtEl>
                                          <p:spTgt spid="8"/>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0-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1+ppt_w/2"/>
                                          </p:val>
                                        </p:tav>
                                      </p:tavLst>
                                    </p:anim>
                                    <p:anim calcmode="lin" valueType="num">
                                      <p:cBhvr additive="base">
                                        <p:cTn id="186" dur="2000"/>
                                        <p:tgtEl>
                                          <p:spTgt spid="12"/>
                                        </p:tgtEl>
                                        <p:attrNameLst>
                                          <p:attrName>ppt_y</p:attrName>
                                        </p:attrNameLst>
                                      </p:cBhvr>
                                      <p:tavLst>
                                        <p:tav tm="0">
                                          <p:val>
                                            <p:strVal val="ppt_y"/>
                                          </p:val>
                                        </p:tav>
                                        <p:tav tm="100000">
                                          <p:val>
                                            <p:strVal val="0-ppt_h/2"/>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1+ppt_w/2"/>
                                          </p:val>
                                        </p:tav>
                                      </p:tavLst>
                                    </p:anim>
                                    <p:anim calcmode="lin" valueType="num">
                                      <p:cBhvr additive="base">
                                        <p:cTn id="190" dur="2000"/>
                                        <p:tgtEl>
                                          <p:spTgt spid="14"/>
                                        </p:tgtEl>
                                        <p:attrNameLst>
                                          <p:attrName>ppt_y</p:attrName>
                                        </p:attrNameLst>
                                      </p:cBhvr>
                                      <p:tavLst>
                                        <p:tav tm="0">
                                          <p:val>
                                            <p:strVal val="ppt_y"/>
                                          </p:val>
                                        </p:tav>
                                        <p:tav tm="100000">
                                          <p:val>
                                            <p:strVal val="0-ppt_h/2"/>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16"/>
                                        </p:tgtEl>
                                        <p:attrNameLst>
                                          <p:attrName>ppt_x</p:attrName>
                                        </p:attrNameLst>
                                      </p:cBhvr>
                                      <p:tavLst>
                                        <p:tav tm="0">
                                          <p:val>
                                            <p:strVal val="ppt_x"/>
                                          </p:val>
                                        </p:tav>
                                        <p:tav tm="100000">
                                          <p:val>
                                            <p:strVal val="1+ppt_w/2"/>
                                          </p:val>
                                        </p:tav>
                                      </p:tavLst>
                                    </p:anim>
                                    <p:anim calcmode="lin" valueType="num">
                                      <p:cBhvr additive="base">
                                        <p:cTn id="194" dur="2000"/>
                                        <p:tgtEl>
                                          <p:spTgt spid="16"/>
                                        </p:tgtEl>
                                        <p:attrNameLst>
                                          <p:attrName>ppt_y</p:attrName>
                                        </p:attrNameLst>
                                      </p:cBhvr>
                                      <p:tavLst>
                                        <p:tav tm="0">
                                          <p:val>
                                            <p:strVal val="ppt_y"/>
                                          </p:val>
                                        </p:tav>
                                        <p:tav tm="100000">
                                          <p:val>
                                            <p:strVal val="0-ppt_h/2"/>
                                          </p:val>
                                        </p:tav>
                                      </p:tavLst>
                                    </p:anim>
                                    <p:set>
                                      <p:cBhvr>
                                        <p:cTn id="195" dur="1" fill="hold">
                                          <p:stCondLst>
                                            <p:cond delay="1999"/>
                                          </p:stCondLst>
                                        </p:cTn>
                                        <p:tgtEl>
                                          <p:spTgt spid="16"/>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1+ppt_w/2"/>
                                          </p:val>
                                        </p:tav>
                                      </p:tavLst>
                                    </p:anim>
                                    <p:anim calcmode="lin" valueType="num">
                                      <p:cBhvr additive="base">
                                        <p:cTn id="198" dur="2000"/>
                                        <p:tgtEl>
                                          <p:spTgt spid="18"/>
                                        </p:tgtEl>
                                        <p:attrNameLst>
                                          <p:attrName>ppt_y</p:attrName>
                                        </p:attrNameLst>
                                      </p:cBhvr>
                                      <p:tavLst>
                                        <p:tav tm="0">
                                          <p:val>
                                            <p:strVal val="ppt_y"/>
                                          </p:val>
                                        </p:tav>
                                        <p:tav tm="100000">
                                          <p:val>
                                            <p:strVal val="0-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20"/>
                                        </p:tgtEl>
                                        <p:attrNameLst>
                                          <p:attrName>ppt_x</p:attrName>
                                        </p:attrNameLst>
                                      </p:cBhvr>
                                      <p:tavLst>
                                        <p:tav tm="0">
                                          <p:val>
                                            <p:strVal val="ppt_x"/>
                                          </p:val>
                                        </p:tav>
                                        <p:tav tm="100000">
                                          <p:val>
                                            <p:strVal val="1+ppt_w/2"/>
                                          </p:val>
                                        </p:tav>
                                      </p:tavLst>
                                    </p:anim>
                                    <p:anim calcmode="lin" valueType="num">
                                      <p:cBhvr additive="base">
                                        <p:cTn id="202" dur="2000"/>
                                        <p:tgtEl>
                                          <p:spTgt spid="20"/>
                                        </p:tgtEl>
                                        <p:attrNameLst>
                                          <p:attrName>ppt_y</p:attrName>
                                        </p:attrNameLst>
                                      </p:cBhvr>
                                      <p:tavLst>
                                        <p:tav tm="0">
                                          <p:val>
                                            <p:strVal val="ppt_y"/>
                                          </p:val>
                                        </p:tav>
                                        <p:tav tm="100000">
                                          <p:val>
                                            <p:strVal val="0-ppt_h/2"/>
                                          </p:val>
                                        </p:tav>
                                      </p:tavLst>
                                    </p:anim>
                                    <p:set>
                                      <p:cBhvr>
                                        <p:cTn id="203" dur="1" fill="hold">
                                          <p:stCondLst>
                                            <p:cond delay="1999"/>
                                          </p:stCondLst>
                                        </p:cTn>
                                        <p:tgtEl>
                                          <p:spTgt spid="20"/>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22"/>
                                        </p:tgtEl>
                                        <p:attrNameLst>
                                          <p:attrName>ppt_x</p:attrName>
                                        </p:attrNameLst>
                                      </p:cBhvr>
                                      <p:tavLst>
                                        <p:tav tm="0">
                                          <p:val>
                                            <p:strVal val="ppt_x"/>
                                          </p:val>
                                        </p:tav>
                                        <p:tav tm="100000">
                                          <p:val>
                                            <p:strVal val="1+ppt_w/2"/>
                                          </p:val>
                                        </p:tav>
                                      </p:tavLst>
                                    </p:anim>
                                    <p:anim calcmode="lin" valueType="num">
                                      <p:cBhvr additive="base">
                                        <p:cTn id="206" dur="2000"/>
                                        <p:tgtEl>
                                          <p:spTgt spid="22"/>
                                        </p:tgtEl>
                                        <p:attrNameLst>
                                          <p:attrName>ppt_y</p:attrName>
                                        </p:attrNameLst>
                                      </p:cBhvr>
                                      <p:tavLst>
                                        <p:tav tm="0">
                                          <p:val>
                                            <p:strVal val="ppt_y"/>
                                          </p:val>
                                        </p:tav>
                                        <p:tav tm="100000">
                                          <p:val>
                                            <p:strVal val="0-ppt_h/2"/>
                                          </p:val>
                                        </p:tav>
                                      </p:tavLst>
                                    </p:anim>
                                    <p:set>
                                      <p:cBhvr>
                                        <p:cTn id="207" dur="1" fill="hold">
                                          <p:stCondLst>
                                            <p:cond delay="1999"/>
                                          </p:stCondLst>
                                        </p:cTn>
                                        <p:tgtEl>
                                          <p:spTgt spid="22"/>
                                        </p:tgtEl>
                                        <p:attrNameLst>
                                          <p:attrName>style.visibility</p:attrName>
                                        </p:attrNameLst>
                                      </p:cBhvr>
                                      <p:to>
                                        <p:strVal val="hidden"/>
                                      </p:to>
                                    </p:set>
                                  </p:childTnLst>
                                </p:cTn>
                              </p:par>
                              <p:par>
                                <p:cTn id="208" presetID="17" presetClass="entr" presetSubtype="8" fill="hold" nodeType="withEffect">
                                  <p:stCondLst>
                                    <p:cond delay="0"/>
                                  </p:stCondLst>
                                  <p:childTnLst>
                                    <p:set>
                                      <p:cBhvr>
                                        <p:cTn id="209" dur="1" fill="hold">
                                          <p:stCondLst>
                                            <p:cond delay="0"/>
                                          </p:stCondLst>
                                        </p:cTn>
                                        <p:tgtEl>
                                          <p:spTgt spid="2"/>
                                        </p:tgtEl>
                                        <p:attrNameLst>
                                          <p:attrName>style.visibility</p:attrName>
                                        </p:attrNameLst>
                                      </p:cBhvr>
                                      <p:to>
                                        <p:strVal val="visible"/>
                                      </p:to>
                                    </p:set>
                                    <p:anim calcmode="lin" valueType="num">
                                      <p:cBhvr>
                                        <p:cTn id="210" dur="2000" fill="hold"/>
                                        <p:tgtEl>
                                          <p:spTgt spid="2"/>
                                        </p:tgtEl>
                                        <p:attrNameLst>
                                          <p:attrName>ppt_x</p:attrName>
                                        </p:attrNameLst>
                                      </p:cBhvr>
                                      <p:tavLst>
                                        <p:tav tm="0">
                                          <p:val>
                                            <p:strVal val="#ppt_x-#ppt_w/2"/>
                                          </p:val>
                                        </p:tav>
                                        <p:tav tm="100000">
                                          <p:val>
                                            <p:strVal val="#ppt_x"/>
                                          </p:val>
                                        </p:tav>
                                      </p:tavLst>
                                    </p:anim>
                                    <p:anim calcmode="lin" valueType="num">
                                      <p:cBhvr>
                                        <p:cTn id="211" dur="2000" fill="hold"/>
                                        <p:tgtEl>
                                          <p:spTgt spid="2"/>
                                        </p:tgtEl>
                                        <p:attrNameLst>
                                          <p:attrName>ppt_y</p:attrName>
                                        </p:attrNameLst>
                                      </p:cBhvr>
                                      <p:tavLst>
                                        <p:tav tm="0">
                                          <p:val>
                                            <p:strVal val="#ppt_y"/>
                                          </p:val>
                                        </p:tav>
                                        <p:tav tm="100000">
                                          <p:val>
                                            <p:strVal val="#ppt_y"/>
                                          </p:val>
                                        </p:tav>
                                      </p:tavLst>
                                    </p:anim>
                                    <p:anim calcmode="lin" valueType="num">
                                      <p:cBhvr>
                                        <p:cTn id="212" dur="2000" fill="hold"/>
                                        <p:tgtEl>
                                          <p:spTgt spid="2"/>
                                        </p:tgtEl>
                                        <p:attrNameLst>
                                          <p:attrName>ppt_w</p:attrName>
                                        </p:attrNameLst>
                                      </p:cBhvr>
                                      <p:tavLst>
                                        <p:tav tm="0">
                                          <p:val>
                                            <p:fltVal val="0"/>
                                          </p:val>
                                        </p:tav>
                                        <p:tav tm="100000">
                                          <p:val>
                                            <p:strVal val="#ppt_w"/>
                                          </p:val>
                                        </p:tav>
                                      </p:tavLst>
                                    </p:anim>
                                    <p:anim calcmode="lin" valueType="num">
                                      <p:cBhvr>
                                        <p:cTn id="213" dur="2000" fill="hold"/>
                                        <p:tgtEl>
                                          <p:spTgt spid="2"/>
                                        </p:tgtEl>
                                        <p:attrNameLst>
                                          <p:attrName>ppt_h</p:attrName>
                                        </p:attrNameLst>
                                      </p:cBhvr>
                                      <p:tavLst>
                                        <p:tav tm="0">
                                          <p:val>
                                            <p:strVal val="#ppt_h"/>
                                          </p:val>
                                        </p:tav>
                                        <p:tav tm="100000">
                                          <p:val>
                                            <p:strVal val="#ppt_h"/>
                                          </p:val>
                                        </p:tav>
                                      </p:tavLst>
                                    </p:anim>
                                  </p:childTnLst>
                                </p:cTn>
                              </p:par>
                              <p:par>
                                <p:cTn id="214" presetID="16" presetClass="entr" presetSubtype="42" fill="hold" nodeType="withEffect">
                                  <p:stCondLst>
                                    <p:cond delay="0"/>
                                  </p:stCondLst>
                                  <p:childTnLst>
                                    <p:set>
                                      <p:cBhvr>
                                        <p:cTn id="215" dur="1" fill="hold">
                                          <p:stCondLst>
                                            <p:cond delay="0"/>
                                          </p:stCondLst>
                                        </p:cTn>
                                        <p:tgtEl>
                                          <p:spTgt spid="2"/>
                                        </p:tgtEl>
                                        <p:attrNameLst>
                                          <p:attrName>style.visibility</p:attrName>
                                        </p:attrNameLst>
                                      </p:cBhvr>
                                      <p:to>
                                        <p:strVal val="visible"/>
                                      </p:to>
                                    </p:set>
                                    <p:animEffect transition="in" filter="barn(outHorizontal)">
                                      <p:cBhvr>
                                        <p:cTn id="21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1800647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5400000">
            <a:off x="3024250" y="-166764"/>
            <a:ext cx="1357305" cy="1690832"/>
          </a:xfrm>
          <a:prstGeom prst="rect">
            <a:avLst/>
          </a:prstGeom>
        </p:spPr>
      </p:pic>
      <p:pic>
        <p:nvPicPr>
          <p:cNvPr id="4" name="3 Imagen" descr="10764-rainbow-abstract-element-clipartJ.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5400000">
            <a:off x="3024251" y="761911"/>
            <a:ext cx="1357305" cy="1690832"/>
          </a:xfrm>
          <a:prstGeom prst="rect">
            <a:avLst/>
          </a:prstGeom>
        </p:spPr>
      </p:pic>
      <p:pic>
        <p:nvPicPr>
          <p:cNvPr id="5" name="4 Imagen" descr="10764-rainbow-abstract-element-clipartJ.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5400000">
            <a:off x="3024250" y="1762062"/>
            <a:ext cx="1357305" cy="1690832"/>
          </a:xfrm>
          <a:prstGeom prst="rect">
            <a:avLst/>
          </a:prstGeom>
        </p:spPr>
      </p:pic>
      <p:pic>
        <p:nvPicPr>
          <p:cNvPr id="6" name="5 Imagen" descr="10764-rainbow-abstract-element-clipartJ.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5400000">
            <a:off x="3024251" y="2690737"/>
            <a:ext cx="1357305" cy="1690832"/>
          </a:xfrm>
          <a:prstGeom prst="rect">
            <a:avLst/>
          </a:prstGeom>
        </p:spPr>
      </p:pic>
      <p:pic>
        <p:nvPicPr>
          <p:cNvPr id="7" name="6 Imagen" descr="10764-rainbow-abstract-element-clipartJ.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5400000">
            <a:off x="3024251" y="3619431"/>
            <a:ext cx="1357305" cy="1690832"/>
          </a:xfrm>
          <a:prstGeom prst="rect">
            <a:avLst/>
          </a:prstGeom>
        </p:spPr>
      </p:pic>
      <p:pic>
        <p:nvPicPr>
          <p:cNvPr id="8" name="7 Imagen" descr="10764-rainbow-abstract-element-clipartJ.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6200000">
            <a:off x="4631616" y="-131054"/>
            <a:ext cx="1428724" cy="1690832"/>
          </a:xfrm>
          <a:prstGeom prst="rect">
            <a:avLst/>
          </a:prstGeom>
        </p:spPr>
      </p:pic>
      <p:pic>
        <p:nvPicPr>
          <p:cNvPr id="9" name="8 Imagen" descr="10764-rainbow-abstract-element-clipartJ.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6200000">
            <a:off x="4631616" y="797640"/>
            <a:ext cx="1428724" cy="1690832"/>
          </a:xfrm>
          <a:prstGeom prst="rect">
            <a:avLst/>
          </a:prstGeom>
        </p:spPr>
      </p:pic>
      <p:pic>
        <p:nvPicPr>
          <p:cNvPr id="10" name="9 Imagen" descr="10764-rainbow-abstract-element-clipartJ.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6200000">
            <a:off x="4703054" y="1797772"/>
            <a:ext cx="1428724" cy="1690832"/>
          </a:xfrm>
          <a:prstGeom prst="rect">
            <a:avLst/>
          </a:prstGeom>
        </p:spPr>
      </p:pic>
      <p:pic>
        <p:nvPicPr>
          <p:cNvPr id="11" name="10 Imagen" descr="10764-rainbow-abstract-element-clipartJ.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6200000">
            <a:off x="4703054" y="2726466"/>
            <a:ext cx="1428724" cy="1690832"/>
          </a:xfrm>
          <a:prstGeom prst="rect">
            <a:avLst/>
          </a:prstGeom>
        </p:spPr>
      </p:pic>
      <p:pic>
        <p:nvPicPr>
          <p:cNvPr id="12" name="11 Imagen" descr="10764-rainbow-abstract-element-clipartJ.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6200000">
            <a:off x="4631616" y="3583722"/>
            <a:ext cx="1428724" cy="1690832"/>
          </a:xfrm>
          <a:prstGeom prst="rect">
            <a:avLst/>
          </a:prstGeom>
        </p:spPr>
      </p:pic>
      <p:sp>
        <p:nvSpPr>
          <p:cNvPr id="13" name="12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8" presetClass="emph" presetSubtype="0" fill="hold" nodeType="withEffect">
                                  <p:stCondLst>
                                    <p:cond delay="0"/>
                                  </p:stCondLst>
                                  <p:childTnLst>
                                    <p:animRot by="21600000">
                                      <p:cBhvr>
                                        <p:cTn id="28" dur="2000" fill="hold"/>
                                        <p:tgtEl>
                                          <p:spTgt spid="3"/>
                                        </p:tgtEl>
                                        <p:attrNameLst>
                                          <p:attrName>r</p:attrName>
                                        </p:attrNameLst>
                                      </p:cBhvr>
                                    </p:animRot>
                                  </p:childTnLst>
                                </p:cTn>
                              </p:par>
                              <p:par>
                                <p:cTn id="29" presetID="8" presetClass="emph" presetSubtype="0" fill="hold" nodeType="withEffect">
                                  <p:stCondLst>
                                    <p:cond delay="0"/>
                                  </p:stCondLst>
                                  <p:childTnLst>
                                    <p:animRot by="21600000">
                                      <p:cBhvr>
                                        <p:cTn id="30" dur="2000" fill="hold"/>
                                        <p:tgtEl>
                                          <p:spTgt spid="4"/>
                                        </p:tgtEl>
                                        <p:attrNameLst>
                                          <p:attrName>r</p:attrName>
                                        </p:attrNameLst>
                                      </p:cBhvr>
                                    </p:animRot>
                                  </p:childTnLst>
                                </p:cTn>
                              </p:par>
                              <p:par>
                                <p:cTn id="31" presetID="8" presetClass="emph" presetSubtype="0" fill="hold" nodeType="withEffect">
                                  <p:stCondLst>
                                    <p:cond delay="0"/>
                                  </p:stCondLst>
                                  <p:childTnLst>
                                    <p:animRot by="21600000">
                                      <p:cBhvr>
                                        <p:cTn id="32" dur="2000" fill="hold"/>
                                        <p:tgtEl>
                                          <p:spTgt spid="5"/>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6"/>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7"/>
                                        </p:tgtEl>
                                        <p:attrNameLst>
                                          <p:attrName>r</p:attrName>
                                        </p:attrNameLst>
                                      </p:cBhvr>
                                    </p:animRot>
                                  </p:childTnLst>
                                </p:cTn>
                              </p:par>
                              <p:par>
                                <p:cTn id="37" presetID="2" presetClass="entr" presetSubtype="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2000" fill="hold"/>
                                        <p:tgtEl>
                                          <p:spTgt spid="8"/>
                                        </p:tgtEl>
                                        <p:attrNameLst>
                                          <p:attrName>ppt_x</p:attrName>
                                        </p:attrNameLst>
                                      </p:cBhvr>
                                      <p:tavLst>
                                        <p:tav tm="0">
                                          <p:val>
                                            <p:strVal val="0-#ppt_w/2"/>
                                          </p:val>
                                        </p:tav>
                                        <p:tav tm="100000">
                                          <p:val>
                                            <p:strVal val="#ppt_x"/>
                                          </p:val>
                                        </p:tav>
                                      </p:tavLst>
                                    </p:anim>
                                    <p:anim calcmode="lin" valueType="num">
                                      <p:cBhvr additive="base">
                                        <p:cTn id="40" dur="2000" fill="hold"/>
                                        <p:tgtEl>
                                          <p:spTgt spid="8"/>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2000" fill="hold"/>
                                        <p:tgtEl>
                                          <p:spTgt spid="9"/>
                                        </p:tgtEl>
                                        <p:attrNameLst>
                                          <p:attrName>ppt_x</p:attrName>
                                        </p:attrNameLst>
                                      </p:cBhvr>
                                      <p:tavLst>
                                        <p:tav tm="0">
                                          <p:val>
                                            <p:strVal val="0-#ppt_w/2"/>
                                          </p:val>
                                        </p:tav>
                                        <p:tav tm="100000">
                                          <p:val>
                                            <p:strVal val="#ppt_x"/>
                                          </p:val>
                                        </p:tav>
                                      </p:tavLst>
                                    </p:anim>
                                    <p:anim calcmode="lin" valueType="num">
                                      <p:cBhvr additive="base">
                                        <p:cTn id="44" dur="20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2000" fill="hold"/>
                                        <p:tgtEl>
                                          <p:spTgt spid="10"/>
                                        </p:tgtEl>
                                        <p:attrNameLst>
                                          <p:attrName>ppt_x</p:attrName>
                                        </p:attrNameLst>
                                      </p:cBhvr>
                                      <p:tavLst>
                                        <p:tav tm="0">
                                          <p:val>
                                            <p:strVal val="0-#ppt_w/2"/>
                                          </p:val>
                                        </p:tav>
                                        <p:tav tm="100000">
                                          <p:val>
                                            <p:strVal val="#ppt_x"/>
                                          </p:val>
                                        </p:tav>
                                      </p:tavLst>
                                    </p:anim>
                                    <p:anim calcmode="lin" valueType="num">
                                      <p:cBhvr additive="base">
                                        <p:cTn id="48" dur="2000" fill="hold"/>
                                        <p:tgtEl>
                                          <p:spTgt spid="10"/>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2000" fill="hold"/>
                                        <p:tgtEl>
                                          <p:spTgt spid="11"/>
                                        </p:tgtEl>
                                        <p:attrNameLst>
                                          <p:attrName>ppt_x</p:attrName>
                                        </p:attrNameLst>
                                      </p:cBhvr>
                                      <p:tavLst>
                                        <p:tav tm="0">
                                          <p:val>
                                            <p:strVal val="0-#ppt_w/2"/>
                                          </p:val>
                                        </p:tav>
                                        <p:tav tm="100000">
                                          <p:val>
                                            <p:strVal val="#ppt_x"/>
                                          </p:val>
                                        </p:tav>
                                      </p:tavLst>
                                    </p:anim>
                                    <p:anim calcmode="lin" valueType="num">
                                      <p:cBhvr additive="base">
                                        <p:cTn id="52" dur="200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2000" fill="hold"/>
                                        <p:tgtEl>
                                          <p:spTgt spid="12"/>
                                        </p:tgtEl>
                                        <p:attrNameLst>
                                          <p:attrName>ppt_x</p:attrName>
                                        </p:attrNameLst>
                                      </p:cBhvr>
                                      <p:tavLst>
                                        <p:tav tm="0">
                                          <p:val>
                                            <p:strVal val="0-#ppt_w/2"/>
                                          </p:val>
                                        </p:tav>
                                        <p:tav tm="100000">
                                          <p:val>
                                            <p:strVal val="#ppt_x"/>
                                          </p:val>
                                        </p:tav>
                                      </p:tavLst>
                                    </p:anim>
                                    <p:anim calcmode="lin" valueType="num">
                                      <p:cBhvr additive="base">
                                        <p:cTn id="56" dur="2000" fill="hold"/>
                                        <p:tgtEl>
                                          <p:spTgt spid="12"/>
                                        </p:tgtEl>
                                        <p:attrNameLst>
                                          <p:attrName>ppt_y</p:attrName>
                                        </p:attrNameLst>
                                      </p:cBhvr>
                                      <p:tavLst>
                                        <p:tav tm="0">
                                          <p:val>
                                            <p:strVal val="#ppt_y"/>
                                          </p:val>
                                        </p:tav>
                                        <p:tav tm="100000">
                                          <p:val>
                                            <p:strVal val="#ppt_y"/>
                                          </p:val>
                                        </p:tav>
                                      </p:tavLst>
                                    </p:anim>
                                  </p:childTnLst>
                                </p:cTn>
                              </p:par>
                              <p:par>
                                <p:cTn id="57" presetID="8" presetClass="emph" presetSubtype="0" fill="hold" nodeType="withEffect">
                                  <p:stCondLst>
                                    <p:cond delay="0"/>
                                  </p:stCondLst>
                                  <p:childTnLst>
                                    <p:animRot by="-21600000">
                                      <p:cBhvr>
                                        <p:cTn id="58" dur="2000" fill="hold"/>
                                        <p:tgtEl>
                                          <p:spTgt spid="8"/>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2"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1+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1+ppt_w/2"/>
                                          </p:val>
                                        </p:tav>
                                      </p:tavLst>
                                    </p:anim>
                                    <p:anim calcmode="lin" valueType="num">
                                      <p:cBhvr additive="base">
                                        <p:cTn id="78" dur="2000"/>
                                        <p:tgtEl>
                                          <p:spTgt spid="5"/>
                                        </p:tgtEl>
                                        <p:attrNameLst>
                                          <p:attrName>ppt_y</p:attrName>
                                        </p:attrNameLst>
                                      </p:cBhvr>
                                      <p:tavLst>
                                        <p:tav tm="0">
                                          <p:val>
                                            <p:strVal val="ppt_y"/>
                                          </p:val>
                                        </p:tav>
                                        <p:tav tm="100000">
                                          <p:val>
                                            <p:strVal val="ppt_y"/>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1+ppt_w/2"/>
                                          </p:val>
                                        </p:tav>
                                      </p:tavLst>
                                    </p:anim>
                                    <p:anim calcmode="lin" valueType="num">
                                      <p:cBhvr additive="base">
                                        <p:cTn id="82" dur="2000"/>
                                        <p:tgtEl>
                                          <p:spTgt spid="6"/>
                                        </p:tgtEl>
                                        <p:attrNameLst>
                                          <p:attrName>ppt_y</p:attrName>
                                        </p:attrNameLst>
                                      </p:cBhvr>
                                      <p:tavLst>
                                        <p:tav tm="0">
                                          <p:val>
                                            <p:strVal val="ppt_y"/>
                                          </p:val>
                                        </p:tav>
                                        <p:tav tm="100000">
                                          <p:val>
                                            <p:strVal val="ppt_y"/>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0-ppt_w/2"/>
                                          </p:val>
                                        </p:tav>
                                      </p:tavLst>
                                    </p:anim>
                                    <p:anim calcmode="lin" valueType="num">
                                      <p:cBhvr additive="base">
                                        <p:cTn id="98" dur="2000"/>
                                        <p:tgtEl>
                                          <p:spTgt spid="10"/>
                                        </p:tgtEl>
                                        <p:attrNameLst>
                                          <p:attrName>ppt_y</p:attrName>
                                        </p:attrNameLst>
                                      </p:cBhvr>
                                      <p:tavLst>
                                        <p:tav tm="0">
                                          <p:val>
                                            <p:strVal val="ppt_y"/>
                                          </p:val>
                                        </p:tav>
                                        <p:tav tm="100000">
                                          <p:val>
                                            <p:strVal val="ppt_y"/>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ppt_y"/>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fill="hold" nodeType="withEffect">
                                  <p:stCondLst>
                                    <p:cond delay="0"/>
                                  </p:stCondLst>
                                  <p:childTnLst>
                                    <p:animRot by="-21600000">
                                      <p:cBhvr>
                                        <p:cTn id="109" dur="2000" fill="hold"/>
                                        <p:tgtEl>
                                          <p:spTgt spid="8"/>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9"/>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10"/>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1"/>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12"/>
                                        </p:tgtEl>
                                        <p:attrNameLst>
                                          <p:attrName>r</p:attrName>
                                        </p:attrNameLst>
                                      </p:cBhvr>
                                    </p:animRot>
                                  </p:childTnLst>
                                </p:cTn>
                              </p:par>
                              <p:par>
                                <p:cTn id="118" presetID="8" presetClass="emph" presetSubtype="0" fill="hold"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7"/>
                                        </p:tgtEl>
                                        <p:attrNameLst>
                                          <p:attrName>r</p:attrName>
                                        </p:attrNameLst>
                                      </p:cBhvr>
                                    </p:animRot>
                                  </p:childTnLst>
                                </p:cTn>
                              </p:par>
                              <p:par>
                                <p:cTn id="128" presetID="16" presetClass="entr" presetSubtype="37"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Effect transition="in" filter="barn(outVertical)">
                                      <p:cBhvr>
                                        <p:cTn id="130" dur="2000"/>
                                        <p:tgtEl>
                                          <p:spTgt spid="2"/>
                                        </p:tgtEl>
                                      </p:cBhvr>
                                    </p:animEffect>
                                  </p:childTnLst>
                                </p:cTn>
                              </p:par>
                              <p:par>
                                <p:cTn id="131" presetID="23" presetClass="entr" presetSubtype="288" fill="hold" nodeType="withEffect">
                                  <p:stCondLst>
                                    <p:cond delay="0"/>
                                  </p:stCondLst>
                                  <p:childTnLst>
                                    <p:set>
                                      <p:cBhvr>
                                        <p:cTn id="132" dur="1" fill="hold">
                                          <p:stCondLst>
                                            <p:cond delay="0"/>
                                          </p:stCondLst>
                                        </p:cTn>
                                        <p:tgtEl>
                                          <p:spTgt spid="2"/>
                                        </p:tgtEl>
                                        <p:attrNameLst>
                                          <p:attrName>style.visibility</p:attrName>
                                        </p:attrNameLst>
                                      </p:cBhvr>
                                      <p:to>
                                        <p:strVal val="visible"/>
                                      </p:to>
                                    </p:set>
                                    <p:anim calcmode="lin" valueType="num">
                                      <p:cBhvr>
                                        <p:cTn id="133" dur="2000" fill="hold"/>
                                        <p:tgtEl>
                                          <p:spTgt spid="2"/>
                                        </p:tgtEl>
                                        <p:attrNameLst>
                                          <p:attrName>ppt_w</p:attrName>
                                        </p:attrNameLst>
                                      </p:cBhvr>
                                      <p:tavLst>
                                        <p:tav tm="0">
                                          <p:val>
                                            <p:strVal val="4/3*#ppt_w"/>
                                          </p:val>
                                        </p:tav>
                                        <p:tav tm="100000">
                                          <p:val>
                                            <p:strVal val="#ppt_w"/>
                                          </p:val>
                                        </p:tav>
                                      </p:tavLst>
                                    </p:anim>
                                    <p:anim calcmode="lin" valueType="num">
                                      <p:cBhvr>
                                        <p:cTn id="134" dur="2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chemeClr val="accent6">
                <a:lumMod val="20000"/>
                <a:lumOff val="80000"/>
              </a:schemeClr>
            </a:gs>
            <a:gs pos="50000">
              <a:srgbClr val="996633">
                <a:shade val="67500"/>
                <a:satMod val="115000"/>
              </a:srgbClr>
            </a:gs>
            <a:gs pos="100000">
              <a:srgbClr val="996633">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185035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GGUUU.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1886572" y="0"/>
            <a:ext cx="5370855" cy="5143500"/>
          </a:xfrm>
          <a:prstGeom prst="rect">
            <a:avLst/>
          </a:prstGeom>
        </p:spPr>
      </p:pic>
      <p:pic>
        <p:nvPicPr>
          <p:cNvPr id="4" name="3 Imagen" descr="GGUUU.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rot="731368">
            <a:off x="1911197" y="-62488"/>
            <a:ext cx="5370855" cy="5143500"/>
          </a:xfrm>
          <a:prstGeom prst="rect">
            <a:avLst/>
          </a:prstGeom>
        </p:spPr>
      </p:pic>
      <p:sp>
        <p:nvSpPr>
          <p:cNvPr id="5" name="4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3A1D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autumn-leaves-clipart-transparent-background-6.png"/>
          <p:cNvPicPr>
            <a:picLocks noChangeAspect="1"/>
          </p:cNvPicPr>
          <p:nvPr/>
        </p:nvPicPr>
        <p:blipFill>
          <a:blip r:embed="rId2"/>
          <a:stretch>
            <a:fillRect/>
          </a:stretch>
        </p:blipFill>
        <p:spPr>
          <a:xfrm>
            <a:off x="214282" y="214296"/>
            <a:ext cx="8715436" cy="4714908"/>
          </a:xfrm>
          <a:prstGeom prst="rect">
            <a:avLst/>
          </a:prstGeom>
        </p:spPr>
      </p:pic>
      <p:sp>
        <p:nvSpPr>
          <p:cNvPr id="3" name="2 Marco"/>
          <p:cNvSpPr/>
          <p:nvPr/>
        </p:nvSpPr>
        <p:spPr>
          <a:xfrm>
            <a:off x="0" y="0"/>
            <a:ext cx="9144000" cy="5143500"/>
          </a:xfrm>
          <a:prstGeom prst="frame">
            <a:avLst>
              <a:gd name="adj1" fmla="val 2647"/>
            </a:avLst>
          </a:prstGeom>
          <a:blipFill dpi="0" rotWithShape="1">
            <a:blip r:embed="rId3">
              <a:duotone>
                <a:schemeClr val="accent6">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4429125" y="857238"/>
            <a:ext cx="4357718" cy="1477328"/>
          </a:xfrm>
          <a:prstGeom prst="rect">
            <a:avLst/>
          </a:prstGeom>
          <a:noFill/>
        </p:spPr>
        <p:txBody>
          <a:bodyPr wrap="square" rtlCol="0">
            <a:spAutoFit/>
          </a:bodyPr>
          <a:lstStyle/>
          <a:p>
            <a:pPr algn="ctr"/>
            <a:r>
              <a:rPr lang="es-PE"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t>El otoño es mejora eterna. Es maduración y es color, es la estación de la madurez, pero también es anchura, profundidad, distancia</a:t>
            </a:r>
          </a:p>
          <a:p>
            <a:endParaRPr lang="es-PE"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a:p>
            <a:r>
              <a:rPr lang="es-PE"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t>- </a:t>
            </a:r>
            <a:r>
              <a:rPr lang="es-PE" dirty="0" err="1"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t>Hal</a:t>
            </a:r>
            <a:r>
              <a:rPr lang="es-PE"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t> </a:t>
            </a:r>
            <a:r>
              <a:rPr lang="es-PE" dirty="0" err="1"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t>Borland</a:t>
            </a:r>
            <a:r>
              <a:rPr lang="es-PE"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t> -</a:t>
            </a:r>
            <a:endParaRPr lang="es-PE" dirty="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p:txBody>
      </p:sp>
      <p:pic>
        <p:nvPicPr>
          <p:cNvPr id="5" name="4 Imagen" descr="d66d006452_69985094_u.gif"/>
          <p:cNvPicPr>
            <a:picLocks noChangeAspect="1"/>
          </p:cNvPicPr>
          <p:nvPr/>
        </p:nvPicPr>
        <p:blipFill>
          <a:blip r:embed="rId4"/>
          <a:stretch>
            <a:fillRect/>
          </a:stretch>
        </p:blipFill>
        <p:spPr>
          <a:xfrm>
            <a:off x="5984003" y="1357304"/>
            <a:ext cx="3159997" cy="2428892"/>
          </a:xfrm>
          <a:prstGeom prst="rect">
            <a:avLst/>
          </a:prstGeom>
        </p:spPr>
      </p:pic>
      <p:pic>
        <p:nvPicPr>
          <p:cNvPr id="6" name="5 Imagen" descr="b251d750.gif"/>
          <p:cNvPicPr>
            <a:picLocks noChangeAspect="1"/>
          </p:cNvPicPr>
          <p:nvPr/>
        </p:nvPicPr>
        <p:blipFill>
          <a:blip r:embed="rId5"/>
          <a:stretch>
            <a:fillRect/>
          </a:stretch>
        </p:blipFill>
        <p:spPr>
          <a:xfrm>
            <a:off x="785786" y="214296"/>
            <a:ext cx="3810000" cy="3810000"/>
          </a:xfrm>
          <a:prstGeom prst="rect">
            <a:avLst/>
          </a:prstGeom>
        </p:spPr>
      </p:pic>
      <p:sp>
        <p:nvSpPr>
          <p:cNvPr id="7" name="6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5C0000"/>
            </a:gs>
            <a:gs pos="30000">
              <a:srgbClr val="D49E6C"/>
            </a:gs>
            <a:gs pos="70000">
              <a:srgbClr val="A65528"/>
            </a:gs>
            <a:gs pos="100000">
              <a:srgbClr val="663012"/>
            </a:gs>
          </a:gsLst>
          <a:lin ang="10800000" scaled="0"/>
          <a:tileRect/>
        </a:gradFill>
        <a:effectLst/>
      </p:bgPr>
    </p:bg>
    <p:spTree>
      <p:nvGrpSpPr>
        <p:cNvPr id="1" name=""/>
        <p:cNvGrpSpPr/>
        <p:nvPr/>
      </p:nvGrpSpPr>
      <p:grpSpPr>
        <a:xfrm>
          <a:off x="0" y="0"/>
          <a:ext cx="0" cy="0"/>
          <a:chOff x="0" y="0"/>
          <a:chExt cx="0" cy="0"/>
        </a:xfrm>
      </p:grpSpPr>
      <p:pic>
        <p:nvPicPr>
          <p:cNvPr id="2" name="1 Imagen" descr="stock-photo-1790362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7643834" y="0"/>
            <a:ext cx="1500166" cy="1557865"/>
          </a:xfrm>
          <a:prstGeom prst="rect">
            <a:avLst/>
          </a:prstGeom>
        </p:spPr>
      </p:pic>
      <p:pic>
        <p:nvPicPr>
          <p:cNvPr id="4" name="3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7643834" y="1214428"/>
            <a:ext cx="1500166" cy="1557865"/>
          </a:xfrm>
          <a:prstGeom prst="rect">
            <a:avLst/>
          </a:prstGeom>
        </p:spPr>
      </p:pic>
      <p:pic>
        <p:nvPicPr>
          <p:cNvPr id="5" name="4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7643834" y="2371207"/>
            <a:ext cx="1500166" cy="1557865"/>
          </a:xfrm>
          <a:prstGeom prst="rect">
            <a:avLst/>
          </a:prstGeom>
        </p:spPr>
      </p:pic>
      <p:pic>
        <p:nvPicPr>
          <p:cNvPr id="6" name="5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7643834" y="3585635"/>
            <a:ext cx="1500166" cy="1557865"/>
          </a:xfrm>
          <a:prstGeom prst="rect">
            <a:avLst/>
          </a:prstGeom>
        </p:spPr>
      </p:pic>
      <p:pic>
        <p:nvPicPr>
          <p:cNvPr id="7" name="6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6143636" y="0"/>
            <a:ext cx="1500166" cy="1557865"/>
          </a:xfrm>
          <a:prstGeom prst="rect">
            <a:avLst/>
          </a:prstGeom>
        </p:spPr>
      </p:pic>
      <p:pic>
        <p:nvPicPr>
          <p:cNvPr id="8" name="7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6143636" y="1214428"/>
            <a:ext cx="1500166" cy="1557865"/>
          </a:xfrm>
          <a:prstGeom prst="rect">
            <a:avLst/>
          </a:prstGeom>
        </p:spPr>
      </p:pic>
      <p:pic>
        <p:nvPicPr>
          <p:cNvPr id="9" name="8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6143636" y="2371207"/>
            <a:ext cx="1500166" cy="1557865"/>
          </a:xfrm>
          <a:prstGeom prst="rect">
            <a:avLst/>
          </a:prstGeom>
        </p:spPr>
      </p:pic>
      <p:pic>
        <p:nvPicPr>
          <p:cNvPr id="10" name="9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6143636" y="3585635"/>
            <a:ext cx="1500166" cy="1557865"/>
          </a:xfrm>
          <a:prstGeom prst="rect">
            <a:avLst/>
          </a:prstGeom>
        </p:spPr>
      </p:pic>
      <p:pic>
        <p:nvPicPr>
          <p:cNvPr id="11" name="10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4286248" y="0"/>
            <a:ext cx="1500166" cy="1557865"/>
          </a:xfrm>
          <a:prstGeom prst="rect">
            <a:avLst/>
          </a:prstGeom>
        </p:spPr>
      </p:pic>
      <p:pic>
        <p:nvPicPr>
          <p:cNvPr id="12" name="11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4286248" y="1214428"/>
            <a:ext cx="1500166" cy="1557865"/>
          </a:xfrm>
          <a:prstGeom prst="rect">
            <a:avLst/>
          </a:prstGeom>
        </p:spPr>
      </p:pic>
      <p:pic>
        <p:nvPicPr>
          <p:cNvPr id="13" name="12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4286248" y="2371207"/>
            <a:ext cx="1500166" cy="1557865"/>
          </a:xfrm>
          <a:prstGeom prst="rect">
            <a:avLst/>
          </a:prstGeom>
        </p:spPr>
      </p:pic>
      <p:pic>
        <p:nvPicPr>
          <p:cNvPr id="14" name="13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4286248" y="3585635"/>
            <a:ext cx="1500166" cy="1557865"/>
          </a:xfrm>
          <a:prstGeom prst="rect">
            <a:avLst/>
          </a:prstGeom>
        </p:spPr>
      </p:pic>
      <p:pic>
        <p:nvPicPr>
          <p:cNvPr id="15" name="14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2714612" y="0"/>
            <a:ext cx="1500166" cy="1557865"/>
          </a:xfrm>
          <a:prstGeom prst="rect">
            <a:avLst/>
          </a:prstGeom>
        </p:spPr>
      </p:pic>
      <p:pic>
        <p:nvPicPr>
          <p:cNvPr id="16" name="15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2714612" y="1214428"/>
            <a:ext cx="1500166" cy="1557865"/>
          </a:xfrm>
          <a:prstGeom prst="rect">
            <a:avLst/>
          </a:prstGeom>
        </p:spPr>
      </p:pic>
      <p:pic>
        <p:nvPicPr>
          <p:cNvPr id="17" name="16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2714612" y="2371207"/>
            <a:ext cx="1500166" cy="1557865"/>
          </a:xfrm>
          <a:prstGeom prst="rect">
            <a:avLst/>
          </a:prstGeom>
        </p:spPr>
      </p:pic>
      <p:pic>
        <p:nvPicPr>
          <p:cNvPr id="18" name="17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2714612" y="3585635"/>
            <a:ext cx="1500166" cy="1557865"/>
          </a:xfrm>
          <a:prstGeom prst="rect">
            <a:avLst/>
          </a:prstGeom>
        </p:spPr>
      </p:pic>
      <p:pic>
        <p:nvPicPr>
          <p:cNvPr id="19" name="18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714348" y="0"/>
            <a:ext cx="1500166" cy="1557865"/>
          </a:xfrm>
          <a:prstGeom prst="rect">
            <a:avLst/>
          </a:prstGeom>
        </p:spPr>
      </p:pic>
      <p:pic>
        <p:nvPicPr>
          <p:cNvPr id="20" name="19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714348" y="1214428"/>
            <a:ext cx="1500166" cy="1557865"/>
          </a:xfrm>
          <a:prstGeom prst="rect">
            <a:avLst/>
          </a:prstGeom>
        </p:spPr>
      </p:pic>
      <p:pic>
        <p:nvPicPr>
          <p:cNvPr id="21" name="20 Imagen" descr="estrellas con luz png (6).png"/>
          <p:cNvPicPr>
            <a:picLocks noChangeAspect="1"/>
          </p:cNvPicPr>
          <p:nvPr/>
        </p:nvPicPr>
        <p:blipFill>
          <a:blip r:embed="rId3">
            <a:duotone>
              <a:prstClr val="black"/>
              <a:schemeClr val="accent6">
                <a:tint val="45000"/>
                <a:satMod val="400000"/>
              </a:schemeClr>
            </a:duotone>
            <a:lum contrast="40000"/>
          </a:blip>
          <a:srcRect l="11539" t="14423" r="13460" b="7692"/>
          <a:stretch>
            <a:fillRect/>
          </a:stretch>
        </p:blipFill>
        <p:spPr>
          <a:xfrm>
            <a:off x="714348" y="2371207"/>
            <a:ext cx="1500166" cy="1557865"/>
          </a:xfrm>
          <a:prstGeom prst="rect">
            <a:avLst/>
          </a:prstGeom>
        </p:spPr>
      </p:pic>
      <p:pic>
        <p:nvPicPr>
          <p:cNvPr id="22" name="21 Imagen" descr="estrellas con luz png (6).png"/>
          <p:cNvPicPr>
            <a:picLocks noChangeAspect="1"/>
          </p:cNvPicPr>
          <p:nvPr/>
        </p:nvPicPr>
        <p:blipFill>
          <a:blip r:embed="rId3">
            <a:duotone>
              <a:prstClr val="black"/>
              <a:schemeClr val="accent6">
                <a:tint val="45000"/>
                <a:satMod val="400000"/>
              </a:schemeClr>
            </a:duotone>
            <a:lum bright="-40000" contrast="40000"/>
          </a:blip>
          <a:srcRect l="11539" t="14423" r="13460" b="7692"/>
          <a:stretch>
            <a:fillRect/>
          </a:stretch>
        </p:blipFill>
        <p:spPr>
          <a:xfrm>
            <a:off x="714348" y="3585635"/>
            <a:ext cx="1500166" cy="1557865"/>
          </a:xfrm>
          <a:prstGeom prst="rect">
            <a:avLst/>
          </a:prstGeom>
        </p:spPr>
      </p:pic>
      <p:sp>
        <p:nvSpPr>
          <p:cNvPr id="23" name="22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1"/>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5"/>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2"/>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20"/>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9"/>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3"/>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21"/>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6"/>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0"/>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14"/>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18"/>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22"/>
                                        </p:tgtEl>
                                        <p:attrNameLst>
                                          <p:attrName>r</p:attrName>
                                        </p:attrNameLst>
                                      </p:cBhvr>
                                    </p:animRot>
                                  </p:childTnLst>
                                </p:cTn>
                              </p:par>
                            </p:childTnLst>
                          </p:cTn>
                        </p:par>
                        <p:par>
                          <p:cTn id="127" fill="hold">
                            <p:stCondLst>
                              <p:cond delay="2000"/>
                            </p:stCondLst>
                            <p:childTnLst>
                              <p:par>
                                <p:cTn id="128" presetID="2" presetClass="exit" presetSubtype="8" fill="hold" nodeType="afterEffect">
                                  <p:stCondLst>
                                    <p:cond delay="0"/>
                                  </p:stCondLst>
                                  <p:childTnLst>
                                    <p:anim calcmode="lin" valueType="num">
                                      <p:cBhvr additive="base">
                                        <p:cTn id="129" dur="2000"/>
                                        <p:tgtEl>
                                          <p:spTgt spid="3"/>
                                        </p:tgtEl>
                                        <p:attrNameLst>
                                          <p:attrName>ppt_x</p:attrName>
                                        </p:attrNameLst>
                                      </p:cBhvr>
                                      <p:tavLst>
                                        <p:tav tm="0">
                                          <p:val>
                                            <p:strVal val="ppt_x"/>
                                          </p:val>
                                        </p:tav>
                                        <p:tav tm="100000">
                                          <p:val>
                                            <p:strVal val="0-ppt_w/2"/>
                                          </p:val>
                                        </p:tav>
                                      </p:tavLst>
                                    </p:anim>
                                    <p:anim calcmode="lin" valueType="num">
                                      <p:cBhvr additive="base">
                                        <p:cTn id="130" dur="2000"/>
                                        <p:tgtEl>
                                          <p:spTgt spid="3"/>
                                        </p:tgtEl>
                                        <p:attrNameLst>
                                          <p:attrName>ppt_y</p:attrName>
                                        </p:attrNameLst>
                                      </p:cBhvr>
                                      <p:tavLst>
                                        <p:tav tm="0">
                                          <p:val>
                                            <p:strVal val="ppt_y"/>
                                          </p:val>
                                        </p:tav>
                                        <p:tav tm="100000">
                                          <p:val>
                                            <p:strVal val="ppt_y"/>
                                          </p:val>
                                        </p:tav>
                                      </p:tavLst>
                                    </p:anim>
                                    <p:set>
                                      <p:cBhvr>
                                        <p:cTn id="131" dur="1" fill="hold">
                                          <p:stCondLst>
                                            <p:cond delay="1999"/>
                                          </p:stCondLst>
                                        </p:cTn>
                                        <p:tgtEl>
                                          <p:spTgt spid="3"/>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4"/>
                                        </p:tgtEl>
                                        <p:attrNameLst>
                                          <p:attrName>ppt_x</p:attrName>
                                        </p:attrNameLst>
                                      </p:cBhvr>
                                      <p:tavLst>
                                        <p:tav tm="0">
                                          <p:val>
                                            <p:strVal val="ppt_x"/>
                                          </p:val>
                                        </p:tav>
                                        <p:tav tm="100000">
                                          <p:val>
                                            <p:strVal val="0-ppt_w/2"/>
                                          </p:val>
                                        </p:tav>
                                      </p:tavLst>
                                    </p:anim>
                                    <p:anim calcmode="lin" valueType="num">
                                      <p:cBhvr additive="base">
                                        <p:cTn id="134" dur="2000"/>
                                        <p:tgtEl>
                                          <p:spTgt spid="4"/>
                                        </p:tgtEl>
                                        <p:attrNameLst>
                                          <p:attrName>ppt_y</p:attrName>
                                        </p:attrNameLst>
                                      </p:cBhvr>
                                      <p:tavLst>
                                        <p:tav tm="0">
                                          <p:val>
                                            <p:strVal val="ppt_y"/>
                                          </p:val>
                                        </p:tav>
                                        <p:tav tm="100000">
                                          <p:val>
                                            <p:strVal val="ppt_y"/>
                                          </p:val>
                                        </p:tav>
                                      </p:tavLst>
                                    </p:anim>
                                    <p:set>
                                      <p:cBhvr>
                                        <p:cTn id="135" dur="1" fill="hold">
                                          <p:stCondLst>
                                            <p:cond delay="1999"/>
                                          </p:stCondLst>
                                        </p:cTn>
                                        <p:tgtEl>
                                          <p:spTgt spid="4"/>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0-ppt_w/2"/>
                                          </p:val>
                                        </p:tav>
                                      </p:tavLst>
                                    </p:anim>
                                    <p:anim calcmode="lin" valueType="num">
                                      <p:cBhvr additive="base">
                                        <p:cTn id="138" dur="2000"/>
                                        <p:tgtEl>
                                          <p:spTgt spid="5"/>
                                        </p:tgtEl>
                                        <p:attrNameLst>
                                          <p:attrName>ppt_y</p:attrName>
                                        </p:attrNameLst>
                                      </p:cBhvr>
                                      <p:tavLst>
                                        <p:tav tm="0">
                                          <p:val>
                                            <p:strVal val="ppt_y"/>
                                          </p:val>
                                        </p:tav>
                                        <p:tav tm="100000">
                                          <p:val>
                                            <p:strVal val="ppt_y"/>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0-ppt_w/2"/>
                                          </p:val>
                                        </p:tav>
                                      </p:tavLst>
                                    </p:anim>
                                    <p:anim calcmode="lin" valueType="num">
                                      <p:cBhvr additive="base">
                                        <p:cTn id="142" dur="2000"/>
                                        <p:tgtEl>
                                          <p:spTgt spid="6"/>
                                        </p:tgtEl>
                                        <p:attrNameLst>
                                          <p:attrName>ppt_y</p:attrName>
                                        </p:attrNameLst>
                                      </p:cBhvr>
                                      <p:tavLst>
                                        <p:tav tm="0">
                                          <p:val>
                                            <p:strVal val="ppt_y"/>
                                          </p:val>
                                        </p:tav>
                                        <p:tav tm="100000">
                                          <p:val>
                                            <p:strVal val="ppt_y"/>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7"/>
                                        </p:tgtEl>
                                        <p:attrNameLst>
                                          <p:attrName>ppt_x</p:attrName>
                                        </p:attrNameLst>
                                      </p:cBhvr>
                                      <p:tavLst>
                                        <p:tav tm="0">
                                          <p:val>
                                            <p:strVal val="ppt_x"/>
                                          </p:val>
                                        </p:tav>
                                        <p:tav tm="100000">
                                          <p:val>
                                            <p:strVal val="0-ppt_w/2"/>
                                          </p:val>
                                        </p:tav>
                                      </p:tavLst>
                                    </p:anim>
                                    <p:anim calcmode="lin" valueType="num">
                                      <p:cBhvr additive="base">
                                        <p:cTn id="146" dur="2000"/>
                                        <p:tgtEl>
                                          <p:spTgt spid="7"/>
                                        </p:tgtEl>
                                        <p:attrNameLst>
                                          <p:attrName>ppt_y</p:attrName>
                                        </p:attrNameLst>
                                      </p:cBhvr>
                                      <p:tavLst>
                                        <p:tav tm="0">
                                          <p:val>
                                            <p:strVal val="ppt_y"/>
                                          </p:val>
                                        </p:tav>
                                        <p:tav tm="100000">
                                          <p:val>
                                            <p:strVal val="ppt_y"/>
                                          </p:val>
                                        </p:tav>
                                      </p:tavLst>
                                    </p:anim>
                                    <p:set>
                                      <p:cBhvr>
                                        <p:cTn id="147" dur="1" fill="hold">
                                          <p:stCondLst>
                                            <p:cond delay="1999"/>
                                          </p:stCondLst>
                                        </p:cTn>
                                        <p:tgtEl>
                                          <p:spTgt spid="7"/>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0-ppt_w/2"/>
                                          </p:val>
                                        </p:tav>
                                      </p:tavLst>
                                    </p:anim>
                                    <p:anim calcmode="lin" valueType="num">
                                      <p:cBhvr additive="base">
                                        <p:cTn id="150" dur="2000"/>
                                        <p:tgtEl>
                                          <p:spTgt spid="8"/>
                                        </p:tgtEl>
                                        <p:attrNameLst>
                                          <p:attrName>ppt_y</p:attrName>
                                        </p:attrNameLst>
                                      </p:cBhvr>
                                      <p:tavLst>
                                        <p:tav tm="0">
                                          <p:val>
                                            <p:strVal val="ppt_y"/>
                                          </p:val>
                                        </p:tav>
                                        <p:tav tm="100000">
                                          <p:val>
                                            <p:strVal val="ppt_y"/>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9"/>
                                        </p:tgtEl>
                                        <p:attrNameLst>
                                          <p:attrName>ppt_x</p:attrName>
                                        </p:attrNameLst>
                                      </p:cBhvr>
                                      <p:tavLst>
                                        <p:tav tm="0">
                                          <p:val>
                                            <p:strVal val="ppt_x"/>
                                          </p:val>
                                        </p:tav>
                                        <p:tav tm="100000">
                                          <p:val>
                                            <p:strVal val="0-ppt_w/2"/>
                                          </p:val>
                                        </p:tav>
                                      </p:tavLst>
                                    </p:anim>
                                    <p:anim calcmode="lin" valueType="num">
                                      <p:cBhvr additive="base">
                                        <p:cTn id="154" dur="2000"/>
                                        <p:tgtEl>
                                          <p:spTgt spid="9"/>
                                        </p:tgtEl>
                                        <p:attrNameLst>
                                          <p:attrName>ppt_y</p:attrName>
                                        </p:attrNameLst>
                                      </p:cBhvr>
                                      <p:tavLst>
                                        <p:tav tm="0">
                                          <p:val>
                                            <p:strVal val="ppt_y"/>
                                          </p:val>
                                        </p:tav>
                                        <p:tav tm="100000">
                                          <p:val>
                                            <p:strVal val="ppt_y"/>
                                          </p:val>
                                        </p:tav>
                                      </p:tavLst>
                                    </p:anim>
                                    <p:set>
                                      <p:cBhvr>
                                        <p:cTn id="155" dur="1" fill="hold">
                                          <p:stCondLst>
                                            <p:cond delay="1999"/>
                                          </p:stCondLst>
                                        </p:cTn>
                                        <p:tgtEl>
                                          <p:spTgt spid="9"/>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0-ppt_w/2"/>
                                          </p:val>
                                        </p:tav>
                                      </p:tavLst>
                                    </p:anim>
                                    <p:anim calcmode="lin" valueType="num">
                                      <p:cBhvr additive="base">
                                        <p:cTn id="158" dur="2000"/>
                                        <p:tgtEl>
                                          <p:spTgt spid="10"/>
                                        </p:tgtEl>
                                        <p:attrNameLst>
                                          <p:attrName>ppt_y</p:attrName>
                                        </p:attrNameLst>
                                      </p:cBhvr>
                                      <p:tavLst>
                                        <p:tav tm="0">
                                          <p:val>
                                            <p:strVal val="ppt_y"/>
                                          </p:val>
                                        </p:tav>
                                        <p:tav tm="100000">
                                          <p:val>
                                            <p:strVal val="ppt_y"/>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11"/>
                                        </p:tgtEl>
                                        <p:attrNameLst>
                                          <p:attrName>ppt_x</p:attrName>
                                        </p:attrNameLst>
                                      </p:cBhvr>
                                      <p:tavLst>
                                        <p:tav tm="0">
                                          <p:val>
                                            <p:strVal val="ppt_x"/>
                                          </p:val>
                                        </p:tav>
                                        <p:tav tm="100000">
                                          <p:val>
                                            <p:strVal val="0-ppt_w/2"/>
                                          </p:val>
                                        </p:tav>
                                      </p:tavLst>
                                    </p:anim>
                                    <p:anim calcmode="lin" valueType="num">
                                      <p:cBhvr additive="base">
                                        <p:cTn id="162" dur="2000"/>
                                        <p:tgtEl>
                                          <p:spTgt spid="11"/>
                                        </p:tgtEl>
                                        <p:attrNameLst>
                                          <p:attrName>ppt_y</p:attrName>
                                        </p:attrNameLst>
                                      </p:cBhvr>
                                      <p:tavLst>
                                        <p:tav tm="0">
                                          <p:val>
                                            <p:strVal val="ppt_y"/>
                                          </p:val>
                                        </p:tav>
                                        <p:tav tm="100000">
                                          <p:val>
                                            <p:strVal val="ppt_y"/>
                                          </p:val>
                                        </p:tav>
                                      </p:tavLst>
                                    </p:anim>
                                    <p:set>
                                      <p:cBhvr>
                                        <p:cTn id="163" dur="1" fill="hold">
                                          <p:stCondLst>
                                            <p:cond delay="1999"/>
                                          </p:stCondLst>
                                        </p:cTn>
                                        <p:tgtEl>
                                          <p:spTgt spid="11"/>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2"/>
                                        </p:tgtEl>
                                        <p:attrNameLst>
                                          <p:attrName>ppt_x</p:attrName>
                                        </p:attrNameLst>
                                      </p:cBhvr>
                                      <p:tavLst>
                                        <p:tav tm="0">
                                          <p:val>
                                            <p:strVal val="ppt_x"/>
                                          </p:val>
                                        </p:tav>
                                        <p:tav tm="100000">
                                          <p:val>
                                            <p:strVal val="0-ppt_w/2"/>
                                          </p:val>
                                        </p:tav>
                                      </p:tavLst>
                                    </p:anim>
                                    <p:anim calcmode="lin" valueType="num">
                                      <p:cBhvr additive="base">
                                        <p:cTn id="166" dur="2000"/>
                                        <p:tgtEl>
                                          <p:spTgt spid="12"/>
                                        </p:tgtEl>
                                        <p:attrNameLst>
                                          <p:attrName>ppt_y</p:attrName>
                                        </p:attrNameLst>
                                      </p:cBhvr>
                                      <p:tavLst>
                                        <p:tav tm="0">
                                          <p:val>
                                            <p:strVal val="ppt_y"/>
                                          </p:val>
                                        </p:tav>
                                        <p:tav tm="100000">
                                          <p:val>
                                            <p:strVal val="ppt_y"/>
                                          </p:val>
                                        </p:tav>
                                      </p:tavLst>
                                    </p:anim>
                                    <p:set>
                                      <p:cBhvr>
                                        <p:cTn id="167" dur="1" fill="hold">
                                          <p:stCondLst>
                                            <p:cond delay="1999"/>
                                          </p:stCondLst>
                                        </p:cTn>
                                        <p:tgtEl>
                                          <p:spTgt spid="12"/>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3"/>
                                        </p:tgtEl>
                                        <p:attrNameLst>
                                          <p:attrName>ppt_x</p:attrName>
                                        </p:attrNameLst>
                                      </p:cBhvr>
                                      <p:tavLst>
                                        <p:tav tm="0">
                                          <p:val>
                                            <p:strVal val="ppt_x"/>
                                          </p:val>
                                        </p:tav>
                                        <p:tav tm="100000">
                                          <p:val>
                                            <p:strVal val="0-ppt_w/2"/>
                                          </p:val>
                                        </p:tav>
                                      </p:tavLst>
                                    </p:anim>
                                    <p:anim calcmode="lin" valueType="num">
                                      <p:cBhvr additive="base">
                                        <p:cTn id="170" dur="2000"/>
                                        <p:tgtEl>
                                          <p:spTgt spid="13"/>
                                        </p:tgtEl>
                                        <p:attrNameLst>
                                          <p:attrName>ppt_y</p:attrName>
                                        </p:attrNameLst>
                                      </p:cBhvr>
                                      <p:tavLst>
                                        <p:tav tm="0">
                                          <p:val>
                                            <p:strVal val="ppt_y"/>
                                          </p:val>
                                        </p:tav>
                                        <p:tav tm="100000">
                                          <p:val>
                                            <p:strVal val="ppt_y"/>
                                          </p:val>
                                        </p:tav>
                                      </p:tavLst>
                                    </p:anim>
                                    <p:set>
                                      <p:cBhvr>
                                        <p:cTn id="171" dur="1" fill="hold">
                                          <p:stCondLst>
                                            <p:cond delay="1999"/>
                                          </p:stCondLst>
                                        </p:cTn>
                                        <p:tgtEl>
                                          <p:spTgt spid="13"/>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ppt_y"/>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0-ppt_w/2"/>
                                          </p:val>
                                        </p:tav>
                                      </p:tavLst>
                                    </p:anim>
                                    <p:anim calcmode="lin" valueType="num">
                                      <p:cBhvr additive="base">
                                        <p:cTn id="178" dur="2000"/>
                                        <p:tgtEl>
                                          <p:spTgt spid="15"/>
                                        </p:tgtEl>
                                        <p:attrNameLst>
                                          <p:attrName>ppt_y</p:attrName>
                                        </p:attrNameLst>
                                      </p:cBhvr>
                                      <p:tavLst>
                                        <p:tav tm="0">
                                          <p:val>
                                            <p:strVal val="ppt_y"/>
                                          </p:val>
                                        </p:tav>
                                        <p:tav tm="100000">
                                          <p:val>
                                            <p:strVal val="ppt_y"/>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16"/>
                                        </p:tgtEl>
                                        <p:attrNameLst>
                                          <p:attrName>ppt_x</p:attrName>
                                        </p:attrNameLst>
                                      </p:cBhvr>
                                      <p:tavLst>
                                        <p:tav tm="0">
                                          <p:val>
                                            <p:strVal val="ppt_x"/>
                                          </p:val>
                                        </p:tav>
                                        <p:tav tm="100000">
                                          <p:val>
                                            <p:strVal val="0-ppt_w/2"/>
                                          </p:val>
                                        </p:tav>
                                      </p:tavLst>
                                    </p:anim>
                                    <p:anim calcmode="lin" valueType="num">
                                      <p:cBhvr additive="base">
                                        <p:cTn id="182" dur="2000"/>
                                        <p:tgtEl>
                                          <p:spTgt spid="16"/>
                                        </p:tgtEl>
                                        <p:attrNameLst>
                                          <p:attrName>ppt_y</p:attrName>
                                        </p:attrNameLst>
                                      </p:cBhvr>
                                      <p:tavLst>
                                        <p:tav tm="0">
                                          <p:val>
                                            <p:strVal val="ppt_y"/>
                                          </p:val>
                                        </p:tav>
                                        <p:tav tm="100000">
                                          <p:val>
                                            <p:strVal val="ppt_y"/>
                                          </p:val>
                                        </p:tav>
                                      </p:tavLst>
                                    </p:anim>
                                    <p:set>
                                      <p:cBhvr>
                                        <p:cTn id="183" dur="1" fill="hold">
                                          <p:stCondLst>
                                            <p:cond delay="1999"/>
                                          </p:stCondLst>
                                        </p:cTn>
                                        <p:tgtEl>
                                          <p:spTgt spid="16"/>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17"/>
                                        </p:tgtEl>
                                        <p:attrNameLst>
                                          <p:attrName>ppt_x</p:attrName>
                                        </p:attrNameLst>
                                      </p:cBhvr>
                                      <p:tavLst>
                                        <p:tav tm="0">
                                          <p:val>
                                            <p:strVal val="ppt_x"/>
                                          </p:val>
                                        </p:tav>
                                        <p:tav tm="100000">
                                          <p:val>
                                            <p:strVal val="0-ppt_w/2"/>
                                          </p:val>
                                        </p:tav>
                                      </p:tavLst>
                                    </p:anim>
                                    <p:anim calcmode="lin" valueType="num">
                                      <p:cBhvr additive="base">
                                        <p:cTn id="186" dur="2000"/>
                                        <p:tgtEl>
                                          <p:spTgt spid="17"/>
                                        </p:tgtEl>
                                        <p:attrNameLst>
                                          <p:attrName>ppt_y</p:attrName>
                                        </p:attrNameLst>
                                      </p:cBhvr>
                                      <p:tavLst>
                                        <p:tav tm="0">
                                          <p:val>
                                            <p:strVal val="ppt_y"/>
                                          </p:val>
                                        </p:tav>
                                        <p:tav tm="100000">
                                          <p:val>
                                            <p:strVal val="ppt_y"/>
                                          </p:val>
                                        </p:tav>
                                      </p:tavLst>
                                    </p:anim>
                                    <p:set>
                                      <p:cBhvr>
                                        <p:cTn id="187" dur="1" fill="hold">
                                          <p:stCondLst>
                                            <p:cond delay="1999"/>
                                          </p:stCondLst>
                                        </p:cTn>
                                        <p:tgtEl>
                                          <p:spTgt spid="17"/>
                                        </p:tgtEl>
                                        <p:attrNameLst>
                                          <p:attrName>style.visibility</p:attrName>
                                        </p:attrNameLst>
                                      </p:cBhvr>
                                      <p:to>
                                        <p:strVal val="hidden"/>
                                      </p:to>
                                    </p:set>
                                  </p:childTnLst>
                                </p:cTn>
                              </p:par>
                              <p:par>
                                <p:cTn id="188" presetID="2" presetClass="exit" presetSubtype="8" fill="hold" nodeType="withEffect">
                                  <p:stCondLst>
                                    <p:cond delay="0"/>
                                  </p:stCondLst>
                                  <p:childTnLst>
                                    <p:anim calcmode="lin" valueType="num">
                                      <p:cBhvr additive="base">
                                        <p:cTn id="189" dur="2000"/>
                                        <p:tgtEl>
                                          <p:spTgt spid="18"/>
                                        </p:tgtEl>
                                        <p:attrNameLst>
                                          <p:attrName>ppt_x</p:attrName>
                                        </p:attrNameLst>
                                      </p:cBhvr>
                                      <p:tavLst>
                                        <p:tav tm="0">
                                          <p:val>
                                            <p:strVal val="ppt_x"/>
                                          </p:val>
                                        </p:tav>
                                        <p:tav tm="100000">
                                          <p:val>
                                            <p:strVal val="0-ppt_w/2"/>
                                          </p:val>
                                        </p:tav>
                                      </p:tavLst>
                                    </p:anim>
                                    <p:anim calcmode="lin" valueType="num">
                                      <p:cBhvr additive="base">
                                        <p:cTn id="190" dur="2000"/>
                                        <p:tgtEl>
                                          <p:spTgt spid="18"/>
                                        </p:tgtEl>
                                        <p:attrNameLst>
                                          <p:attrName>ppt_y</p:attrName>
                                        </p:attrNameLst>
                                      </p:cBhvr>
                                      <p:tavLst>
                                        <p:tav tm="0">
                                          <p:val>
                                            <p:strVal val="ppt_y"/>
                                          </p:val>
                                        </p:tav>
                                        <p:tav tm="100000">
                                          <p:val>
                                            <p:strVal val="ppt_y"/>
                                          </p:val>
                                        </p:tav>
                                      </p:tavLst>
                                    </p:anim>
                                    <p:set>
                                      <p:cBhvr>
                                        <p:cTn id="191" dur="1" fill="hold">
                                          <p:stCondLst>
                                            <p:cond delay="1999"/>
                                          </p:stCondLst>
                                        </p:cTn>
                                        <p:tgtEl>
                                          <p:spTgt spid="18"/>
                                        </p:tgtEl>
                                        <p:attrNameLst>
                                          <p:attrName>style.visibility</p:attrName>
                                        </p:attrNameLst>
                                      </p:cBhvr>
                                      <p:to>
                                        <p:strVal val="hidden"/>
                                      </p:to>
                                    </p:set>
                                  </p:childTnLst>
                                </p:cTn>
                              </p:par>
                              <p:par>
                                <p:cTn id="192" presetID="2" presetClass="exit" presetSubtype="8" fill="hold" nodeType="withEffect">
                                  <p:stCondLst>
                                    <p:cond delay="0"/>
                                  </p:stCondLst>
                                  <p:childTnLst>
                                    <p:anim calcmode="lin" valueType="num">
                                      <p:cBhvr additive="base">
                                        <p:cTn id="193" dur="2000"/>
                                        <p:tgtEl>
                                          <p:spTgt spid="19"/>
                                        </p:tgtEl>
                                        <p:attrNameLst>
                                          <p:attrName>ppt_x</p:attrName>
                                        </p:attrNameLst>
                                      </p:cBhvr>
                                      <p:tavLst>
                                        <p:tav tm="0">
                                          <p:val>
                                            <p:strVal val="ppt_x"/>
                                          </p:val>
                                        </p:tav>
                                        <p:tav tm="100000">
                                          <p:val>
                                            <p:strVal val="0-ppt_w/2"/>
                                          </p:val>
                                        </p:tav>
                                      </p:tavLst>
                                    </p:anim>
                                    <p:anim calcmode="lin" valueType="num">
                                      <p:cBhvr additive="base">
                                        <p:cTn id="194" dur="2000"/>
                                        <p:tgtEl>
                                          <p:spTgt spid="19"/>
                                        </p:tgtEl>
                                        <p:attrNameLst>
                                          <p:attrName>ppt_y</p:attrName>
                                        </p:attrNameLst>
                                      </p:cBhvr>
                                      <p:tavLst>
                                        <p:tav tm="0">
                                          <p:val>
                                            <p:strVal val="ppt_y"/>
                                          </p:val>
                                        </p:tav>
                                        <p:tav tm="100000">
                                          <p:val>
                                            <p:strVal val="ppt_y"/>
                                          </p:val>
                                        </p:tav>
                                      </p:tavLst>
                                    </p:anim>
                                    <p:set>
                                      <p:cBhvr>
                                        <p:cTn id="195" dur="1" fill="hold">
                                          <p:stCondLst>
                                            <p:cond delay="1999"/>
                                          </p:stCondLst>
                                        </p:cTn>
                                        <p:tgtEl>
                                          <p:spTgt spid="19"/>
                                        </p:tgtEl>
                                        <p:attrNameLst>
                                          <p:attrName>style.visibility</p:attrName>
                                        </p:attrNameLst>
                                      </p:cBhvr>
                                      <p:to>
                                        <p:strVal val="hidden"/>
                                      </p:to>
                                    </p:set>
                                  </p:childTnLst>
                                </p:cTn>
                              </p:par>
                              <p:par>
                                <p:cTn id="196" presetID="2" presetClass="exit" presetSubtype="8" fill="hold"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0-ppt_w/2"/>
                                          </p:val>
                                        </p:tav>
                                      </p:tavLst>
                                    </p:anim>
                                    <p:anim calcmode="lin" valueType="num">
                                      <p:cBhvr additive="base">
                                        <p:cTn id="198" dur="2000"/>
                                        <p:tgtEl>
                                          <p:spTgt spid="20"/>
                                        </p:tgtEl>
                                        <p:attrNameLst>
                                          <p:attrName>ppt_y</p:attrName>
                                        </p:attrNameLst>
                                      </p:cBhvr>
                                      <p:tavLst>
                                        <p:tav tm="0">
                                          <p:val>
                                            <p:strVal val="ppt_y"/>
                                          </p:val>
                                        </p:tav>
                                        <p:tav tm="100000">
                                          <p:val>
                                            <p:strVal val="ppt_y"/>
                                          </p:val>
                                        </p:tav>
                                      </p:tavLst>
                                    </p:anim>
                                    <p:set>
                                      <p:cBhvr>
                                        <p:cTn id="199" dur="1" fill="hold">
                                          <p:stCondLst>
                                            <p:cond delay="1999"/>
                                          </p:stCondLst>
                                        </p:cTn>
                                        <p:tgtEl>
                                          <p:spTgt spid="20"/>
                                        </p:tgtEl>
                                        <p:attrNameLst>
                                          <p:attrName>style.visibility</p:attrName>
                                        </p:attrNameLst>
                                      </p:cBhvr>
                                      <p:to>
                                        <p:strVal val="hidden"/>
                                      </p:to>
                                    </p:set>
                                  </p:childTnLst>
                                </p:cTn>
                              </p:par>
                              <p:par>
                                <p:cTn id="200" presetID="2" presetClass="exit" presetSubtype="8" fill="hold"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0-ppt_w/2"/>
                                          </p:val>
                                        </p:tav>
                                      </p:tavLst>
                                    </p:anim>
                                    <p:anim calcmode="lin" valueType="num">
                                      <p:cBhvr additive="base">
                                        <p:cTn id="202" dur="2000"/>
                                        <p:tgtEl>
                                          <p:spTgt spid="21"/>
                                        </p:tgtEl>
                                        <p:attrNameLst>
                                          <p:attrName>ppt_y</p:attrName>
                                        </p:attrNameLst>
                                      </p:cBhvr>
                                      <p:tavLst>
                                        <p:tav tm="0">
                                          <p:val>
                                            <p:strVal val="ppt_y"/>
                                          </p:val>
                                        </p:tav>
                                        <p:tav tm="100000">
                                          <p:val>
                                            <p:strVal val="ppt_y"/>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8" fill="hold" nodeType="withEffect">
                                  <p:stCondLst>
                                    <p:cond delay="0"/>
                                  </p:stCondLst>
                                  <p:childTnLst>
                                    <p:anim calcmode="lin" valueType="num">
                                      <p:cBhvr additive="base">
                                        <p:cTn id="205" dur="2000"/>
                                        <p:tgtEl>
                                          <p:spTgt spid="22"/>
                                        </p:tgtEl>
                                        <p:attrNameLst>
                                          <p:attrName>ppt_x</p:attrName>
                                        </p:attrNameLst>
                                      </p:cBhvr>
                                      <p:tavLst>
                                        <p:tav tm="0">
                                          <p:val>
                                            <p:strVal val="ppt_x"/>
                                          </p:val>
                                        </p:tav>
                                        <p:tav tm="100000">
                                          <p:val>
                                            <p:strVal val="0-ppt_w/2"/>
                                          </p:val>
                                        </p:tav>
                                      </p:tavLst>
                                    </p:anim>
                                    <p:anim calcmode="lin" valueType="num">
                                      <p:cBhvr additive="base">
                                        <p:cTn id="206" dur="2000"/>
                                        <p:tgtEl>
                                          <p:spTgt spid="22"/>
                                        </p:tgtEl>
                                        <p:attrNameLst>
                                          <p:attrName>ppt_y</p:attrName>
                                        </p:attrNameLst>
                                      </p:cBhvr>
                                      <p:tavLst>
                                        <p:tav tm="0">
                                          <p:val>
                                            <p:strVal val="ppt_y"/>
                                          </p:val>
                                        </p:tav>
                                        <p:tav tm="100000">
                                          <p:val>
                                            <p:strVal val="ppt_y"/>
                                          </p:val>
                                        </p:tav>
                                      </p:tavLst>
                                    </p:anim>
                                    <p:set>
                                      <p:cBhvr>
                                        <p:cTn id="207" dur="1" fill="hold">
                                          <p:stCondLst>
                                            <p:cond delay="1999"/>
                                          </p:stCondLst>
                                        </p:cTn>
                                        <p:tgtEl>
                                          <p:spTgt spid="22"/>
                                        </p:tgtEl>
                                        <p:attrNameLst>
                                          <p:attrName>style.visibility</p:attrName>
                                        </p:attrNameLst>
                                      </p:cBhvr>
                                      <p:to>
                                        <p:strVal val="hidden"/>
                                      </p:to>
                                    </p:set>
                                  </p:childTnLst>
                                </p:cTn>
                              </p:par>
                              <p:par>
                                <p:cTn id="208" presetID="17" presetClass="entr" presetSubtype="2" fill="hold" nodeType="withEffect">
                                  <p:stCondLst>
                                    <p:cond delay="0"/>
                                  </p:stCondLst>
                                  <p:childTnLst>
                                    <p:set>
                                      <p:cBhvr>
                                        <p:cTn id="209" dur="1" fill="hold">
                                          <p:stCondLst>
                                            <p:cond delay="0"/>
                                          </p:stCondLst>
                                        </p:cTn>
                                        <p:tgtEl>
                                          <p:spTgt spid="2"/>
                                        </p:tgtEl>
                                        <p:attrNameLst>
                                          <p:attrName>style.visibility</p:attrName>
                                        </p:attrNameLst>
                                      </p:cBhvr>
                                      <p:to>
                                        <p:strVal val="visible"/>
                                      </p:to>
                                    </p:set>
                                    <p:anim calcmode="lin" valueType="num">
                                      <p:cBhvr>
                                        <p:cTn id="210" dur="2000" fill="hold"/>
                                        <p:tgtEl>
                                          <p:spTgt spid="2"/>
                                        </p:tgtEl>
                                        <p:attrNameLst>
                                          <p:attrName>ppt_x</p:attrName>
                                        </p:attrNameLst>
                                      </p:cBhvr>
                                      <p:tavLst>
                                        <p:tav tm="0">
                                          <p:val>
                                            <p:strVal val="#ppt_x+#ppt_w/2"/>
                                          </p:val>
                                        </p:tav>
                                        <p:tav tm="100000">
                                          <p:val>
                                            <p:strVal val="#ppt_x"/>
                                          </p:val>
                                        </p:tav>
                                      </p:tavLst>
                                    </p:anim>
                                    <p:anim calcmode="lin" valueType="num">
                                      <p:cBhvr>
                                        <p:cTn id="211" dur="2000" fill="hold"/>
                                        <p:tgtEl>
                                          <p:spTgt spid="2"/>
                                        </p:tgtEl>
                                        <p:attrNameLst>
                                          <p:attrName>ppt_y</p:attrName>
                                        </p:attrNameLst>
                                      </p:cBhvr>
                                      <p:tavLst>
                                        <p:tav tm="0">
                                          <p:val>
                                            <p:strVal val="#ppt_y"/>
                                          </p:val>
                                        </p:tav>
                                        <p:tav tm="100000">
                                          <p:val>
                                            <p:strVal val="#ppt_y"/>
                                          </p:val>
                                        </p:tav>
                                      </p:tavLst>
                                    </p:anim>
                                    <p:anim calcmode="lin" valueType="num">
                                      <p:cBhvr>
                                        <p:cTn id="212" dur="2000" fill="hold"/>
                                        <p:tgtEl>
                                          <p:spTgt spid="2"/>
                                        </p:tgtEl>
                                        <p:attrNameLst>
                                          <p:attrName>ppt_w</p:attrName>
                                        </p:attrNameLst>
                                      </p:cBhvr>
                                      <p:tavLst>
                                        <p:tav tm="0">
                                          <p:val>
                                            <p:fltVal val="0"/>
                                          </p:val>
                                        </p:tav>
                                        <p:tav tm="100000">
                                          <p:val>
                                            <p:strVal val="#ppt_w"/>
                                          </p:val>
                                        </p:tav>
                                      </p:tavLst>
                                    </p:anim>
                                    <p:anim calcmode="lin" valueType="num">
                                      <p:cBhvr>
                                        <p:cTn id="21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A1D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1815642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lipart-dots-perspective-vector-256x256-925b.png"/>
          <p:cNvPicPr>
            <a:picLocks noChangeAspect="1"/>
          </p:cNvPicPr>
          <p:nvPr/>
        </p:nvPicPr>
        <p:blipFill>
          <a:blip r:embed="rId3">
            <a:duotone>
              <a:schemeClr val="accent6">
                <a:shade val="45000"/>
                <a:satMod val="135000"/>
              </a:schemeClr>
              <a:prstClr val="white"/>
            </a:duotone>
            <a:lum bright="-40000" contrast="10000"/>
          </a:blip>
          <a:stretch>
            <a:fillRect/>
          </a:stretch>
        </p:blipFill>
        <p:spPr>
          <a:xfrm>
            <a:off x="0" y="0"/>
            <a:ext cx="4714876" cy="5153266"/>
          </a:xfrm>
          <a:prstGeom prst="rect">
            <a:avLst/>
          </a:prstGeom>
        </p:spPr>
      </p:pic>
      <p:pic>
        <p:nvPicPr>
          <p:cNvPr id="5" name="4 Imagen" descr="clipart-dots-perspective-vector-256x256-925b.png"/>
          <p:cNvPicPr>
            <a:picLocks noChangeAspect="1"/>
          </p:cNvPicPr>
          <p:nvPr/>
        </p:nvPicPr>
        <p:blipFill>
          <a:blip r:embed="rId3">
            <a:duotone>
              <a:schemeClr val="accent6">
                <a:shade val="45000"/>
                <a:satMod val="135000"/>
              </a:schemeClr>
              <a:prstClr val="white"/>
            </a:duotone>
            <a:lum bright="-40000" contrast="10000"/>
          </a:blip>
          <a:stretch>
            <a:fillRect/>
          </a:stretch>
        </p:blipFill>
        <p:spPr>
          <a:xfrm flipH="1">
            <a:off x="4714876" y="0"/>
            <a:ext cx="4429124" cy="5153266"/>
          </a:xfrm>
          <a:prstGeom prst="rect">
            <a:avLst/>
          </a:prstGeom>
        </p:spPr>
      </p:pic>
      <p:sp>
        <p:nvSpPr>
          <p:cNvPr id="6" name="5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2000"/>
                                        <p:tgtEl>
                                          <p:spTgt spid="4"/>
                                        </p:tgtEl>
                                        <p:attrNameLst>
                                          <p:attrName>ppt_x</p:attrName>
                                        </p:attrNameLst>
                                      </p:cBhvr>
                                      <p:tavLst>
                                        <p:tav tm="0">
                                          <p:val>
                                            <p:strVal val="ppt_x"/>
                                          </p:val>
                                        </p:tav>
                                        <p:tav tm="100000">
                                          <p:val>
                                            <p:strVal val="ppt_x-ppt_w/2"/>
                                          </p:val>
                                        </p:tav>
                                      </p:tavLst>
                                    </p:anim>
                                    <p:anim calcmode="lin" valueType="num">
                                      <p:cBhvr>
                                        <p:cTn id="9" dur="2000"/>
                                        <p:tgtEl>
                                          <p:spTgt spid="4"/>
                                        </p:tgtEl>
                                        <p:attrNameLst>
                                          <p:attrName>ppt_y</p:attrName>
                                        </p:attrNameLst>
                                      </p:cBhvr>
                                      <p:tavLst>
                                        <p:tav tm="0">
                                          <p:val>
                                            <p:strVal val="ppt_y"/>
                                          </p:val>
                                        </p:tav>
                                        <p:tav tm="100000">
                                          <p:val>
                                            <p:strVal val="ppt_y"/>
                                          </p:val>
                                        </p:tav>
                                      </p:tavLst>
                                    </p:anim>
                                    <p:anim calcmode="lin" valueType="num">
                                      <p:cBhvr>
                                        <p:cTn id="10" dur="2000"/>
                                        <p:tgtEl>
                                          <p:spTgt spid="4"/>
                                        </p:tgtEl>
                                        <p:attrNameLst>
                                          <p:attrName>ppt_w</p:attrName>
                                        </p:attrNameLst>
                                      </p:cBhvr>
                                      <p:tavLst>
                                        <p:tav tm="0">
                                          <p:val>
                                            <p:strVal val="ppt_w"/>
                                          </p:val>
                                        </p:tav>
                                        <p:tav tm="100000">
                                          <p:val>
                                            <p:fltVal val="0"/>
                                          </p:val>
                                        </p:tav>
                                      </p:tavLst>
                                    </p:anim>
                                    <p:anim calcmode="lin" valueType="num">
                                      <p:cBhvr>
                                        <p:cTn id="11" dur="2000"/>
                                        <p:tgtEl>
                                          <p:spTgt spid="4"/>
                                        </p:tgtEl>
                                        <p:attrNameLst>
                                          <p:attrName>ppt_h</p:attrName>
                                        </p:attrNameLst>
                                      </p:cBhvr>
                                      <p:tavLst>
                                        <p:tav tm="0">
                                          <p:val>
                                            <p:strVal val="ppt_h"/>
                                          </p:val>
                                        </p:tav>
                                        <p:tav tm="100000">
                                          <p:val>
                                            <p:strVal val="ppt_h"/>
                                          </p:val>
                                        </p:tav>
                                      </p:tavLst>
                                    </p:anim>
                                    <p:set>
                                      <p:cBhvr>
                                        <p:cTn id="12" dur="1" fill="hold">
                                          <p:stCondLst>
                                            <p:cond delay="1999"/>
                                          </p:stCondLst>
                                        </p:cTn>
                                        <p:tgtEl>
                                          <p:spTgt spid="4"/>
                                        </p:tgtEl>
                                        <p:attrNameLst>
                                          <p:attrName>style.visibility</p:attrName>
                                        </p:attrNameLst>
                                      </p:cBhvr>
                                      <p:to>
                                        <p:strVal val="hidden"/>
                                      </p:to>
                                    </p:set>
                                  </p:childTnLst>
                                </p:cTn>
                              </p:par>
                              <p:par>
                                <p:cTn id="13" presetID="17" presetClass="exit" presetSubtype="2" fill="hold" nodeType="withEffect">
                                  <p:stCondLst>
                                    <p:cond delay="0"/>
                                  </p:stCondLst>
                                  <p:childTnLst>
                                    <p:anim calcmode="lin" valueType="num">
                                      <p:cBhvr>
                                        <p:cTn id="14" dur="2000"/>
                                        <p:tgtEl>
                                          <p:spTgt spid="5"/>
                                        </p:tgtEl>
                                        <p:attrNameLst>
                                          <p:attrName>ppt_x</p:attrName>
                                        </p:attrNameLst>
                                      </p:cBhvr>
                                      <p:tavLst>
                                        <p:tav tm="0">
                                          <p:val>
                                            <p:strVal val="ppt_x"/>
                                          </p:val>
                                        </p:tav>
                                        <p:tav tm="100000">
                                          <p:val>
                                            <p:strVal val="ppt_x+ppt_w/2"/>
                                          </p:val>
                                        </p:tav>
                                      </p:tavLst>
                                    </p:anim>
                                    <p:anim calcmode="lin" valueType="num">
                                      <p:cBhvr>
                                        <p:cTn id="15" dur="2000"/>
                                        <p:tgtEl>
                                          <p:spTgt spid="5"/>
                                        </p:tgtEl>
                                        <p:attrNameLst>
                                          <p:attrName>ppt_y</p:attrName>
                                        </p:attrNameLst>
                                      </p:cBhvr>
                                      <p:tavLst>
                                        <p:tav tm="0">
                                          <p:val>
                                            <p:strVal val="ppt_y"/>
                                          </p:val>
                                        </p:tav>
                                        <p:tav tm="100000">
                                          <p:val>
                                            <p:strVal val="ppt_y"/>
                                          </p:val>
                                        </p:tav>
                                      </p:tavLst>
                                    </p:anim>
                                    <p:anim calcmode="lin" valueType="num">
                                      <p:cBhvr>
                                        <p:cTn id="16" dur="2000"/>
                                        <p:tgtEl>
                                          <p:spTgt spid="5"/>
                                        </p:tgtEl>
                                        <p:attrNameLst>
                                          <p:attrName>ppt_w</p:attrName>
                                        </p:attrNameLst>
                                      </p:cBhvr>
                                      <p:tavLst>
                                        <p:tav tm="0">
                                          <p:val>
                                            <p:strVal val="ppt_w"/>
                                          </p:val>
                                        </p:tav>
                                        <p:tav tm="100000">
                                          <p:val>
                                            <p:fltVal val="0"/>
                                          </p:val>
                                        </p:tav>
                                      </p:tavLst>
                                    </p:anim>
                                    <p:anim calcmode="lin" valueType="num">
                                      <p:cBhvr>
                                        <p:cTn id="17" dur="2000"/>
                                        <p:tgtEl>
                                          <p:spTgt spid="5"/>
                                        </p:tgtEl>
                                        <p:attrNameLst>
                                          <p:attrName>ppt_h</p:attrName>
                                        </p:attrNameLst>
                                      </p:cBhvr>
                                      <p:tavLst>
                                        <p:tav tm="0">
                                          <p:val>
                                            <p:strVal val="ppt_h"/>
                                          </p:val>
                                        </p:tav>
                                        <p:tav tm="100000">
                                          <p:val>
                                            <p:strVal val="ppt_h"/>
                                          </p:val>
                                        </p:tav>
                                      </p:tavLst>
                                    </p:anim>
                                    <p:set>
                                      <p:cBhvr>
                                        <p:cTn id="18" dur="1" fill="hold">
                                          <p:stCondLst>
                                            <p:cond delay="1999"/>
                                          </p:stCondLst>
                                        </p:cTn>
                                        <p:tgtEl>
                                          <p:spTgt spid="5"/>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2000" fill="hold"/>
                                        <p:tgtEl>
                                          <p:spTgt spid="2"/>
                                        </p:tgtEl>
                                        <p:attrNameLst>
                                          <p:attrName>ppt_w</p:attrName>
                                        </p:attrNameLst>
                                      </p:cBhvr>
                                      <p:tavLst>
                                        <p:tav tm="0">
                                          <p:val>
                                            <p:fltVal val="0"/>
                                          </p:val>
                                        </p:tav>
                                        <p:tav tm="100000">
                                          <p:val>
                                            <p:strVal val="#ppt_w"/>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rgbClr val="381A02"/>
            </a:gs>
            <a:gs pos="50000">
              <a:srgbClr val="996633">
                <a:shade val="67500"/>
                <a:satMod val="115000"/>
              </a:srgbClr>
            </a:gs>
            <a:gs pos="100000">
              <a:srgbClr val="996633">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23228094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ornamentos dorados (2).png"/>
          <p:cNvPicPr>
            <a:picLocks noChangeAspect="1"/>
          </p:cNvPicPr>
          <p:nvPr/>
        </p:nvPicPr>
        <p:blipFill>
          <a:blip r:embed="rId3" cstate="print">
            <a:duotone>
              <a:prstClr val="black"/>
              <a:schemeClr val="accent6">
                <a:tint val="45000"/>
                <a:satMod val="400000"/>
              </a:schemeClr>
            </a:duotone>
            <a:lum bright="-20000" contrast="40000"/>
          </a:blip>
          <a:srcRect l="6040" t="11783" r="9402" b="5742"/>
          <a:stretch>
            <a:fillRect/>
          </a:stretch>
        </p:blipFill>
        <p:spPr>
          <a:xfrm>
            <a:off x="3143240" y="0"/>
            <a:ext cx="1571636" cy="1571622"/>
          </a:xfrm>
          <a:prstGeom prst="rect">
            <a:avLst/>
          </a:prstGeom>
        </p:spPr>
      </p:pic>
      <p:pic>
        <p:nvPicPr>
          <p:cNvPr id="4" name="3 Imagen" descr="ornamentos dorados (2).png"/>
          <p:cNvPicPr>
            <a:picLocks noChangeAspect="1"/>
          </p:cNvPicPr>
          <p:nvPr/>
        </p:nvPicPr>
        <p:blipFill>
          <a:blip r:embed="rId4" cstate="print">
            <a:duotone>
              <a:prstClr val="black"/>
              <a:schemeClr val="accent6">
                <a:tint val="45000"/>
                <a:satMod val="400000"/>
              </a:schemeClr>
            </a:duotone>
            <a:lum bright="-20000" contrast="40000"/>
          </a:blip>
          <a:srcRect l="6040" t="11783" r="9402" b="5742"/>
          <a:stretch>
            <a:fillRect/>
          </a:stretch>
        </p:blipFill>
        <p:spPr>
          <a:xfrm flipH="1">
            <a:off x="4500562" y="0"/>
            <a:ext cx="1500198" cy="1571622"/>
          </a:xfrm>
          <a:prstGeom prst="rect">
            <a:avLst/>
          </a:prstGeom>
        </p:spPr>
      </p:pic>
      <p:pic>
        <p:nvPicPr>
          <p:cNvPr id="5" name="4 Imagen" descr="ornamentos dorados (2).png"/>
          <p:cNvPicPr>
            <a:picLocks noChangeAspect="1"/>
          </p:cNvPicPr>
          <p:nvPr/>
        </p:nvPicPr>
        <p:blipFill>
          <a:blip r:embed="rId3" cstate="print">
            <a:duotone>
              <a:prstClr val="black"/>
              <a:schemeClr val="accent6">
                <a:tint val="45000"/>
                <a:satMod val="400000"/>
              </a:schemeClr>
            </a:duotone>
            <a:lum bright="-20000" contrast="40000"/>
          </a:blip>
          <a:srcRect l="6040" t="11783" r="9402" b="5742"/>
          <a:stretch>
            <a:fillRect/>
          </a:stretch>
        </p:blipFill>
        <p:spPr>
          <a:xfrm>
            <a:off x="3143240" y="1643056"/>
            <a:ext cx="1571636" cy="1571622"/>
          </a:xfrm>
          <a:prstGeom prst="rect">
            <a:avLst/>
          </a:prstGeom>
        </p:spPr>
      </p:pic>
      <p:pic>
        <p:nvPicPr>
          <p:cNvPr id="6" name="5 Imagen" descr="ornamentos dorados (2).png"/>
          <p:cNvPicPr>
            <a:picLocks noChangeAspect="1"/>
          </p:cNvPicPr>
          <p:nvPr/>
        </p:nvPicPr>
        <p:blipFill>
          <a:blip r:embed="rId4" cstate="print">
            <a:duotone>
              <a:prstClr val="black"/>
              <a:schemeClr val="accent6">
                <a:tint val="45000"/>
                <a:satMod val="400000"/>
              </a:schemeClr>
            </a:duotone>
            <a:lum bright="-20000" contrast="40000"/>
          </a:blip>
          <a:srcRect l="6040" t="11783" r="9402" b="5742"/>
          <a:stretch>
            <a:fillRect/>
          </a:stretch>
        </p:blipFill>
        <p:spPr>
          <a:xfrm flipH="1">
            <a:off x="4500562" y="1643056"/>
            <a:ext cx="1500198" cy="1571622"/>
          </a:xfrm>
          <a:prstGeom prst="rect">
            <a:avLst/>
          </a:prstGeom>
        </p:spPr>
      </p:pic>
      <p:pic>
        <p:nvPicPr>
          <p:cNvPr id="7" name="6 Imagen" descr="ornamentos dorados (2).png"/>
          <p:cNvPicPr>
            <a:picLocks noChangeAspect="1"/>
          </p:cNvPicPr>
          <p:nvPr/>
        </p:nvPicPr>
        <p:blipFill>
          <a:blip r:embed="rId3" cstate="print">
            <a:duotone>
              <a:prstClr val="black"/>
              <a:schemeClr val="accent6">
                <a:tint val="45000"/>
                <a:satMod val="400000"/>
              </a:schemeClr>
            </a:duotone>
            <a:lum bright="-20000" contrast="40000"/>
          </a:blip>
          <a:srcRect l="6040" t="11783" r="9402" b="5742"/>
          <a:stretch>
            <a:fillRect/>
          </a:stretch>
        </p:blipFill>
        <p:spPr>
          <a:xfrm>
            <a:off x="3143240" y="3286130"/>
            <a:ext cx="1571636" cy="1571622"/>
          </a:xfrm>
          <a:prstGeom prst="rect">
            <a:avLst/>
          </a:prstGeom>
        </p:spPr>
      </p:pic>
      <p:pic>
        <p:nvPicPr>
          <p:cNvPr id="8" name="7 Imagen" descr="ornamentos dorados (2).png"/>
          <p:cNvPicPr>
            <a:picLocks noChangeAspect="1"/>
          </p:cNvPicPr>
          <p:nvPr/>
        </p:nvPicPr>
        <p:blipFill>
          <a:blip r:embed="rId4" cstate="print">
            <a:duotone>
              <a:prstClr val="black"/>
              <a:schemeClr val="accent6">
                <a:tint val="45000"/>
                <a:satMod val="400000"/>
              </a:schemeClr>
            </a:duotone>
            <a:lum bright="-20000" contrast="40000"/>
          </a:blip>
          <a:srcRect l="6040" t="11783" r="9402" b="5742"/>
          <a:stretch>
            <a:fillRect/>
          </a:stretch>
        </p:blipFill>
        <p:spPr>
          <a:xfrm flipH="1">
            <a:off x="4500562" y="3286130"/>
            <a:ext cx="1500198" cy="1571622"/>
          </a:xfrm>
          <a:prstGeom prst="rect">
            <a:avLst/>
          </a:prstGeom>
        </p:spPr>
      </p:pic>
      <p:sp>
        <p:nvSpPr>
          <p:cNvPr id="9" name="8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8" presetClass="emph" presetSubtype="0" fill="hold"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2000"/>
                            </p:stCondLst>
                            <p:childTnLst>
                              <p:par>
                                <p:cTn id="44" presetID="2" presetClass="exit" presetSubtype="8" fill="hold"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0-ppt_w/2"/>
                                          </p:val>
                                        </p:tav>
                                      </p:tavLst>
                                    </p:anim>
                                    <p:anim calcmode="lin" valueType="num">
                                      <p:cBhvr additive="base">
                                        <p:cTn id="46" dur="2000"/>
                                        <p:tgtEl>
                                          <p:spTgt spid="3"/>
                                        </p:tgtEl>
                                        <p:attrNameLst>
                                          <p:attrName>ppt_y</p:attrName>
                                        </p:attrNameLst>
                                      </p:cBhvr>
                                      <p:tavLst>
                                        <p:tav tm="0">
                                          <p:val>
                                            <p:strVal val="ppt_y"/>
                                          </p:val>
                                        </p:tav>
                                        <p:tav tm="100000">
                                          <p:val>
                                            <p:strVal val="ppt_y"/>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0-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2000"/>
                                        <p:tgtEl>
                                          <p:spTgt spid="7"/>
                                        </p:tgtEl>
                                        <p:attrNameLst>
                                          <p:attrName>ppt_x</p:attrName>
                                        </p:attrNameLst>
                                      </p:cBhvr>
                                      <p:tavLst>
                                        <p:tav tm="0">
                                          <p:val>
                                            <p:strVal val="ppt_x"/>
                                          </p:val>
                                        </p:tav>
                                        <p:tav tm="100000">
                                          <p:val>
                                            <p:strVal val="0-ppt_w/2"/>
                                          </p:val>
                                        </p:tav>
                                      </p:tavLst>
                                    </p:anim>
                                    <p:anim calcmode="lin" valueType="num">
                                      <p:cBhvr additive="base">
                                        <p:cTn id="54" dur="2000"/>
                                        <p:tgtEl>
                                          <p:spTgt spid="7"/>
                                        </p:tgtEl>
                                        <p:attrNameLst>
                                          <p:attrName>ppt_y</p:attrName>
                                        </p:attrNameLst>
                                      </p:cBhvr>
                                      <p:tavLst>
                                        <p:tav tm="0">
                                          <p:val>
                                            <p:strVal val="ppt_y"/>
                                          </p:val>
                                        </p:tav>
                                        <p:tav tm="100000">
                                          <p:val>
                                            <p:strVal val="ppt_y"/>
                                          </p:val>
                                        </p:tav>
                                      </p:tavLst>
                                    </p:anim>
                                    <p:set>
                                      <p:cBhvr>
                                        <p:cTn id="55" dur="1" fill="hold">
                                          <p:stCondLst>
                                            <p:cond delay="1999"/>
                                          </p:stCondLst>
                                        </p:cTn>
                                        <p:tgtEl>
                                          <p:spTgt spid="7"/>
                                        </p:tgtEl>
                                        <p:attrNameLst>
                                          <p:attrName>style.visibility</p:attrName>
                                        </p:attrNameLst>
                                      </p:cBhvr>
                                      <p:to>
                                        <p:strVal val="hidden"/>
                                      </p:to>
                                    </p:set>
                                  </p:childTnLst>
                                </p:cTn>
                              </p:par>
                              <p:par>
                                <p:cTn id="56" presetID="8" presetClass="emph" presetSubtype="0"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7"/>
                                        </p:tgtEl>
                                        <p:attrNameLst>
                                          <p:attrName>r</p:attrName>
                                        </p:attrNameLst>
                                      </p:cBhvr>
                                    </p:animRot>
                                  </p:childTnLst>
                                </p:cTn>
                              </p:par>
                              <p:par>
                                <p:cTn id="62" presetID="2" presetClass="exit" presetSubtype="2" fill="hold" nodeType="withEffect">
                                  <p:stCondLst>
                                    <p:cond delay="0"/>
                                  </p:stCondLst>
                                  <p:childTnLst>
                                    <p:anim calcmode="lin" valueType="num">
                                      <p:cBhvr additive="base">
                                        <p:cTn id="63" dur="2000"/>
                                        <p:tgtEl>
                                          <p:spTgt spid="4"/>
                                        </p:tgtEl>
                                        <p:attrNameLst>
                                          <p:attrName>ppt_x</p:attrName>
                                        </p:attrNameLst>
                                      </p:cBhvr>
                                      <p:tavLst>
                                        <p:tav tm="0">
                                          <p:val>
                                            <p:strVal val="ppt_x"/>
                                          </p:val>
                                        </p:tav>
                                        <p:tav tm="100000">
                                          <p:val>
                                            <p:strVal val="1+ppt_w/2"/>
                                          </p:val>
                                        </p:tav>
                                      </p:tavLst>
                                    </p:anim>
                                    <p:anim calcmode="lin" valueType="num">
                                      <p:cBhvr additive="base">
                                        <p:cTn id="64" dur="2000"/>
                                        <p:tgtEl>
                                          <p:spTgt spid="4"/>
                                        </p:tgtEl>
                                        <p:attrNameLst>
                                          <p:attrName>ppt_y</p:attrName>
                                        </p:attrNameLst>
                                      </p:cBhvr>
                                      <p:tavLst>
                                        <p:tav tm="0">
                                          <p:val>
                                            <p:strVal val="ppt_y"/>
                                          </p:val>
                                        </p:tav>
                                        <p:tav tm="100000">
                                          <p:val>
                                            <p:strVal val="ppt_y"/>
                                          </p:val>
                                        </p:tav>
                                      </p:tavLst>
                                    </p:anim>
                                    <p:set>
                                      <p:cBhvr>
                                        <p:cTn id="65" dur="1" fill="hold">
                                          <p:stCondLst>
                                            <p:cond delay="1999"/>
                                          </p:stCondLst>
                                        </p:cTn>
                                        <p:tgtEl>
                                          <p:spTgt spid="4"/>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2000"/>
                                        <p:tgtEl>
                                          <p:spTgt spid="6"/>
                                        </p:tgtEl>
                                        <p:attrNameLst>
                                          <p:attrName>ppt_x</p:attrName>
                                        </p:attrNameLst>
                                      </p:cBhvr>
                                      <p:tavLst>
                                        <p:tav tm="0">
                                          <p:val>
                                            <p:strVal val="ppt_x"/>
                                          </p:val>
                                        </p:tav>
                                        <p:tav tm="100000">
                                          <p:val>
                                            <p:strVal val="1+ppt_w/2"/>
                                          </p:val>
                                        </p:tav>
                                      </p:tavLst>
                                    </p:anim>
                                    <p:anim calcmode="lin" valueType="num">
                                      <p:cBhvr additive="base">
                                        <p:cTn id="68" dur="2000"/>
                                        <p:tgtEl>
                                          <p:spTgt spid="6"/>
                                        </p:tgtEl>
                                        <p:attrNameLst>
                                          <p:attrName>ppt_y</p:attrName>
                                        </p:attrNameLst>
                                      </p:cBhvr>
                                      <p:tavLst>
                                        <p:tav tm="0">
                                          <p:val>
                                            <p:strVal val="ppt_y"/>
                                          </p:val>
                                        </p:tav>
                                        <p:tav tm="100000">
                                          <p:val>
                                            <p:strVal val="ppt_y"/>
                                          </p:val>
                                        </p:tav>
                                      </p:tavLst>
                                    </p:anim>
                                    <p:set>
                                      <p:cBhvr>
                                        <p:cTn id="69" dur="1" fill="hold">
                                          <p:stCondLst>
                                            <p:cond delay="1999"/>
                                          </p:stCondLst>
                                        </p:cTn>
                                        <p:tgtEl>
                                          <p:spTgt spid="6"/>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2000"/>
                                        <p:tgtEl>
                                          <p:spTgt spid="8"/>
                                        </p:tgtEl>
                                        <p:attrNameLst>
                                          <p:attrName>ppt_x</p:attrName>
                                        </p:attrNameLst>
                                      </p:cBhvr>
                                      <p:tavLst>
                                        <p:tav tm="0">
                                          <p:val>
                                            <p:strVal val="ppt_x"/>
                                          </p:val>
                                        </p:tav>
                                        <p:tav tm="100000">
                                          <p:val>
                                            <p:strVal val="1+ppt_w/2"/>
                                          </p:val>
                                        </p:tav>
                                      </p:tavLst>
                                    </p:anim>
                                    <p:anim calcmode="lin" valueType="num">
                                      <p:cBhvr additive="base">
                                        <p:cTn id="72" dur="2000"/>
                                        <p:tgtEl>
                                          <p:spTgt spid="8"/>
                                        </p:tgtEl>
                                        <p:attrNameLst>
                                          <p:attrName>ppt_y</p:attrName>
                                        </p:attrNameLst>
                                      </p:cBhvr>
                                      <p:tavLst>
                                        <p:tav tm="0">
                                          <p:val>
                                            <p:strVal val="ppt_y"/>
                                          </p:val>
                                        </p:tav>
                                        <p:tav tm="100000">
                                          <p:val>
                                            <p:strVal val="ppt_y"/>
                                          </p:val>
                                        </p:tav>
                                      </p:tavLst>
                                    </p:anim>
                                    <p:set>
                                      <p:cBhvr>
                                        <p:cTn id="73" dur="1" fill="hold">
                                          <p:stCondLst>
                                            <p:cond delay="1999"/>
                                          </p:stCondLst>
                                        </p:cTn>
                                        <p:tgtEl>
                                          <p:spTgt spid="8"/>
                                        </p:tgtEl>
                                        <p:attrNameLst>
                                          <p:attrName>style.visibility</p:attrName>
                                        </p:attrNameLst>
                                      </p:cBhvr>
                                      <p:to>
                                        <p:strVal val="hidden"/>
                                      </p:to>
                                    </p:set>
                                  </p:childTnLst>
                                </p:cTn>
                              </p:par>
                              <p:par>
                                <p:cTn id="74" presetID="8" presetClass="emph" presetSubtype="0" fill="hold" nodeType="withEffect">
                                  <p:stCondLst>
                                    <p:cond delay="0"/>
                                  </p:stCondLst>
                                  <p:childTnLst>
                                    <p:animRot by="21600000">
                                      <p:cBhvr>
                                        <p:cTn id="75" dur="2000" fill="hold"/>
                                        <p:tgtEl>
                                          <p:spTgt spid="4"/>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6"/>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8"/>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3A1D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autumn-leaves-clipart-transparent-background-6.png"/>
          <p:cNvPicPr>
            <a:picLocks noChangeAspect="1"/>
          </p:cNvPicPr>
          <p:nvPr/>
        </p:nvPicPr>
        <p:blipFill>
          <a:blip r:embed="rId2"/>
          <a:stretch>
            <a:fillRect/>
          </a:stretch>
        </p:blipFill>
        <p:spPr>
          <a:xfrm>
            <a:off x="214282" y="214296"/>
            <a:ext cx="8715436" cy="4714908"/>
          </a:xfrm>
          <a:prstGeom prst="rect">
            <a:avLst/>
          </a:prstGeom>
        </p:spPr>
      </p:pic>
      <p:sp>
        <p:nvSpPr>
          <p:cNvPr id="3" name="2 Marco"/>
          <p:cNvSpPr/>
          <p:nvPr/>
        </p:nvSpPr>
        <p:spPr>
          <a:xfrm>
            <a:off x="0" y="0"/>
            <a:ext cx="9144000" cy="5143500"/>
          </a:xfrm>
          <a:prstGeom prst="frame">
            <a:avLst>
              <a:gd name="adj1" fmla="val 2647"/>
            </a:avLst>
          </a:prstGeom>
          <a:blipFill dpi="0" rotWithShape="1">
            <a:blip r:embed="rId3">
              <a:duotone>
                <a:schemeClr val="accent6">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4572000" y="1000114"/>
            <a:ext cx="3643338" cy="1754326"/>
          </a:xfrm>
          <a:prstGeom prst="rect">
            <a:avLst/>
          </a:prstGeom>
          <a:noFill/>
        </p:spPr>
        <p:txBody>
          <a:bodyPr wrap="square" rtlCol="0">
            <a:spAutoFit/>
          </a:bodyPr>
          <a:lstStyle/>
          <a:p>
            <a:r>
              <a:rPr lang="es-PE"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t>“El otoño es una segunda primavera, cuando cada hoja es una flor.”</a:t>
            </a:r>
            <a:br>
              <a:rPr lang="es-PE"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br>
            <a:endParaRPr lang="es-PE"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a:p>
            <a:pPr algn="ctr"/>
            <a:r>
              <a:rPr lang="es-PE" sz="1400"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t>-Albert Camus-</a:t>
            </a:r>
          </a:p>
          <a:p>
            <a:endParaRPr lang="es-PE"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a:p>
            <a:endParaRPr lang="es-PE" dirty="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p:txBody>
      </p:sp>
      <p:pic>
        <p:nvPicPr>
          <p:cNvPr id="5" name="4 Imagen" descr="d66d006452_69985094_u.gif"/>
          <p:cNvPicPr>
            <a:picLocks noChangeAspect="1"/>
          </p:cNvPicPr>
          <p:nvPr/>
        </p:nvPicPr>
        <p:blipFill>
          <a:blip r:embed="rId4"/>
          <a:stretch>
            <a:fillRect/>
          </a:stretch>
        </p:blipFill>
        <p:spPr>
          <a:xfrm>
            <a:off x="5984003" y="1357304"/>
            <a:ext cx="3159997" cy="2428892"/>
          </a:xfrm>
          <a:prstGeom prst="rect">
            <a:avLst/>
          </a:prstGeom>
        </p:spPr>
      </p:pic>
      <p:sp>
        <p:nvSpPr>
          <p:cNvPr id="6" name="5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rgbClr val="381A02"/>
            </a:gs>
            <a:gs pos="50000">
              <a:srgbClr val="996633">
                <a:shade val="67500"/>
                <a:satMod val="115000"/>
              </a:srgbClr>
            </a:gs>
            <a:gs pos="100000">
              <a:srgbClr val="996633">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2306446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4714876" y="0"/>
            <a:ext cx="1571636" cy="1365541"/>
          </a:xfrm>
          <a:prstGeom prst="rect">
            <a:avLst/>
          </a:prstGeom>
        </p:spPr>
      </p:pic>
      <p:pic>
        <p:nvPicPr>
          <p:cNvPr id="4" name="3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flipH="1">
            <a:off x="2643174" y="0"/>
            <a:ext cx="1571636" cy="1365541"/>
          </a:xfrm>
          <a:prstGeom prst="rect">
            <a:avLst/>
          </a:prstGeom>
        </p:spPr>
      </p:pic>
      <p:pic>
        <p:nvPicPr>
          <p:cNvPr id="5" name="4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4714876" y="1285866"/>
            <a:ext cx="1571636" cy="1365541"/>
          </a:xfrm>
          <a:prstGeom prst="rect">
            <a:avLst/>
          </a:prstGeom>
        </p:spPr>
      </p:pic>
      <p:pic>
        <p:nvPicPr>
          <p:cNvPr id="6" name="5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flipH="1">
            <a:off x="2643174" y="1285866"/>
            <a:ext cx="1571636" cy="1365541"/>
          </a:xfrm>
          <a:prstGeom prst="rect">
            <a:avLst/>
          </a:prstGeom>
        </p:spPr>
      </p:pic>
      <p:pic>
        <p:nvPicPr>
          <p:cNvPr id="7" name="6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4714876" y="2492093"/>
            <a:ext cx="1571636" cy="1365541"/>
          </a:xfrm>
          <a:prstGeom prst="rect">
            <a:avLst/>
          </a:prstGeom>
        </p:spPr>
      </p:pic>
      <p:pic>
        <p:nvPicPr>
          <p:cNvPr id="8" name="7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flipH="1">
            <a:off x="2643174" y="2492093"/>
            <a:ext cx="1571636" cy="1365541"/>
          </a:xfrm>
          <a:prstGeom prst="rect">
            <a:avLst/>
          </a:prstGeom>
        </p:spPr>
      </p:pic>
      <p:pic>
        <p:nvPicPr>
          <p:cNvPr id="9" name="8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4714876" y="3777959"/>
            <a:ext cx="1571636" cy="1365541"/>
          </a:xfrm>
          <a:prstGeom prst="rect">
            <a:avLst/>
          </a:prstGeom>
        </p:spPr>
      </p:pic>
      <p:pic>
        <p:nvPicPr>
          <p:cNvPr id="10" name="9 Imagen" descr="logo0.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flipH="1">
            <a:off x="2643174" y="3777959"/>
            <a:ext cx="1571636" cy="1365541"/>
          </a:xfrm>
          <a:prstGeom prst="rect">
            <a:avLst/>
          </a:prstGeom>
        </p:spPr>
      </p:pic>
      <p:sp>
        <p:nvSpPr>
          <p:cNvPr id="11" name="10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2000" fill="hold"/>
                                        <p:tgtEl>
                                          <p:spTgt spid="3"/>
                                        </p:tgtEl>
                                        <p:attrNameLst>
                                          <p:attrName>ppt_x</p:attrName>
                                        </p:attrNameLst>
                                      </p:cBhvr>
                                      <p:tavLst>
                                        <p:tav tm="0">
                                          <p:val>
                                            <p:strVal val="1+#ppt_w/2"/>
                                          </p:val>
                                        </p:tav>
                                        <p:tav tm="100000">
                                          <p:val>
                                            <p:strVal val="#ppt_x"/>
                                          </p:val>
                                        </p:tav>
                                      </p:tavLst>
                                    </p:anim>
                                    <p:anim calcmode="lin" valueType="num">
                                      <p:cBhvr additive="base">
                                        <p:cTn id="26" dur="2000" fill="hold"/>
                                        <p:tgtEl>
                                          <p:spTgt spid="3"/>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1+#ppt_w/2"/>
                                          </p:val>
                                        </p:tav>
                                        <p:tav tm="100000">
                                          <p:val>
                                            <p:strVal val="#ppt_x"/>
                                          </p:val>
                                        </p:tav>
                                      </p:tavLst>
                                    </p:anim>
                                    <p:anim calcmode="lin" valueType="num">
                                      <p:cBhvr additive="base">
                                        <p:cTn id="30" dur="2000" fill="hold"/>
                                        <p:tgtEl>
                                          <p:spTgt spid="5"/>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1+#ppt_w/2"/>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1+#ppt_w/2"/>
                                          </p:val>
                                        </p:tav>
                                        <p:tav tm="100000">
                                          <p:val>
                                            <p:strVal val="#ppt_x"/>
                                          </p:val>
                                        </p:tav>
                                      </p:tavLst>
                                    </p:anim>
                                    <p:anim calcmode="lin" valueType="num">
                                      <p:cBhvr additive="base">
                                        <p:cTn id="38" dur="2000" fill="hold"/>
                                        <p:tgtEl>
                                          <p:spTgt spid="9"/>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9"/>
                                        </p:tgtEl>
                                        <p:attrNameLst>
                                          <p:attrName>r</p:attrName>
                                        </p:attrNameLst>
                                      </p:cBhvr>
                                    </p:animRot>
                                  </p:childTnLst>
                                </p:cTn>
                              </p:par>
                            </p:childTnLst>
                          </p:cTn>
                        </p:par>
                        <p:par>
                          <p:cTn id="55" fill="hold">
                            <p:stCondLst>
                              <p:cond delay="2000"/>
                            </p:stCondLst>
                            <p:childTnLst>
                              <p:par>
                                <p:cTn id="56" presetID="2" presetClass="exit" presetSubtype="2" fill="hold"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ppt_y"/>
                                          </p:val>
                                        </p:tav>
                                      </p:tavLst>
                                    </p:anim>
                                    <p:set>
                                      <p:cBhvr>
                                        <p:cTn id="71" dur="1" fill="hold">
                                          <p:stCondLst>
                                            <p:cond delay="1999"/>
                                          </p:stCondLst>
                                        </p:cTn>
                                        <p:tgtEl>
                                          <p:spTgt spid="10"/>
                                        </p:tgtEl>
                                        <p:attrNameLst>
                                          <p:attrName>style.visibility</p:attrName>
                                        </p:attrNameLst>
                                      </p:cBhvr>
                                      <p:to>
                                        <p:strVal val="hidden"/>
                                      </p:to>
                                    </p:set>
                                  </p:childTnLst>
                                </p:cTn>
                              </p:par>
                              <p:par>
                                <p:cTn id="72" presetID="8" presetClass="emph" presetSubtype="0" fill="hold" nodeType="withEffect">
                                  <p:stCondLst>
                                    <p:cond delay="0"/>
                                  </p:stCondLst>
                                  <p:childTnLst>
                                    <p:animRot by="21600000">
                                      <p:cBhvr>
                                        <p:cTn id="73" dur="2000" fill="hold"/>
                                        <p:tgtEl>
                                          <p:spTgt spid="4"/>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8"/>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0"/>
                                        </p:tgtEl>
                                        <p:attrNameLst>
                                          <p:attrName>r</p:attrName>
                                        </p:attrNameLst>
                                      </p:cBhvr>
                                    </p:animRot>
                                  </p:childTnLst>
                                </p:cTn>
                              </p:par>
                              <p:par>
                                <p:cTn id="80" presetID="2" presetClass="exit" presetSubtype="8" fill="hold" nodeType="with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0-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0-ppt_w/2"/>
                                          </p:val>
                                        </p:tav>
                                      </p:tavLst>
                                    </p:anim>
                                    <p:anim calcmode="lin" valueType="num">
                                      <p:cBhvr additive="base">
                                        <p:cTn id="86" dur="2000"/>
                                        <p:tgtEl>
                                          <p:spTgt spid="5"/>
                                        </p:tgtEl>
                                        <p:attrNameLst>
                                          <p:attrName>ppt_y</p:attrName>
                                        </p:attrNameLst>
                                      </p:cBhvr>
                                      <p:tavLst>
                                        <p:tav tm="0">
                                          <p:val>
                                            <p:strVal val="ppt_y"/>
                                          </p:val>
                                        </p:tav>
                                        <p:tav tm="100000">
                                          <p:val>
                                            <p:strVal val="ppt_y"/>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0-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8" presetClass="emph" presetSubtype="0" fill="hold" nodeType="withEffect">
                                  <p:stCondLst>
                                    <p:cond delay="0"/>
                                  </p:stCondLst>
                                  <p:childTnLst>
                                    <p:animRot by="-21600000">
                                      <p:cBhvr>
                                        <p:cTn id="97" dur="2000" fill="hold"/>
                                        <p:tgtEl>
                                          <p:spTgt spid="3"/>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7"/>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9"/>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rgbClr val="381A02"/>
            </a:gs>
            <a:gs pos="50000">
              <a:srgbClr val="996633">
                <a:shade val="67500"/>
                <a:satMod val="115000"/>
              </a:srgbClr>
            </a:gs>
            <a:gs pos="100000">
              <a:srgbClr val="996633">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2346319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8" y="500066"/>
            <a:ext cx="2060677" cy="1071552"/>
          </a:xfrm>
          <a:prstGeom prst="rect">
            <a:avLst/>
          </a:prstGeom>
        </p:spPr>
      </p:pic>
      <p:pic>
        <p:nvPicPr>
          <p:cNvPr id="4" name="3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2643174" y="1214428"/>
            <a:ext cx="1796975" cy="1071552"/>
          </a:xfrm>
          <a:prstGeom prst="rect">
            <a:avLst/>
          </a:prstGeom>
        </p:spPr>
      </p:pic>
      <p:pic>
        <p:nvPicPr>
          <p:cNvPr id="5" name="4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8" y="1357304"/>
            <a:ext cx="2060677" cy="1071552"/>
          </a:xfrm>
          <a:prstGeom prst="rect">
            <a:avLst/>
          </a:prstGeom>
        </p:spPr>
      </p:pic>
      <p:pic>
        <p:nvPicPr>
          <p:cNvPr id="6" name="5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357686" y="500048"/>
            <a:ext cx="2060677" cy="1071552"/>
          </a:xfrm>
          <a:prstGeom prst="rect">
            <a:avLst/>
          </a:prstGeom>
        </p:spPr>
      </p:pic>
      <p:pic>
        <p:nvPicPr>
          <p:cNvPr id="7" name="6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8" y="2286016"/>
            <a:ext cx="2060677" cy="1071552"/>
          </a:xfrm>
          <a:prstGeom prst="rect">
            <a:avLst/>
          </a:prstGeom>
        </p:spPr>
      </p:pic>
      <p:pic>
        <p:nvPicPr>
          <p:cNvPr id="8" name="7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2286016"/>
            <a:ext cx="2060677" cy="1071552"/>
          </a:xfrm>
          <a:prstGeom prst="rect">
            <a:avLst/>
          </a:prstGeom>
        </p:spPr>
      </p:pic>
      <p:pic>
        <p:nvPicPr>
          <p:cNvPr id="9" name="8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8" y="3143254"/>
            <a:ext cx="2060677" cy="1071552"/>
          </a:xfrm>
          <a:prstGeom prst="rect">
            <a:avLst/>
          </a:prstGeom>
        </p:spPr>
      </p:pic>
      <p:pic>
        <p:nvPicPr>
          <p:cNvPr id="10" name="9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3143254"/>
            <a:ext cx="2060677" cy="1071552"/>
          </a:xfrm>
          <a:prstGeom prst="rect">
            <a:avLst/>
          </a:prstGeom>
        </p:spPr>
      </p:pic>
      <p:pic>
        <p:nvPicPr>
          <p:cNvPr id="11" name="10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8" y="4071948"/>
            <a:ext cx="2060677" cy="1071552"/>
          </a:xfrm>
          <a:prstGeom prst="rect">
            <a:avLst/>
          </a:prstGeom>
        </p:spPr>
      </p:pic>
      <p:pic>
        <p:nvPicPr>
          <p:cNvPr id="12" name="11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4071948"/>
            <a:ext cx="2060677" cy="1071552"/>
          </a:xfrm>
          <a:prstGeom prst="rect">
            <a:avLst/>
          </a:prstGeom>
        </p:spPr>
      </p:pic>
      <p:pic>
        <p:nvPicPr>
          <p:cNvPr id="13" name="12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2428860" y="428610"/>
            <a:ext cx="1796975" cy="1071552"/>
          </a:xfrm>
          <a:prstGeom prst="rect">
            <a:avLst/>
          </a:prstGeom>
        </p:spPr>
      </p:pic>
      <p:pic>
        <p:nvPicPr>
          <p:cNvPr id="14" name="13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6429388" y="500048"/>
            <a:ext cx="2060677" cy="1071552"/>
          </a:xfrm>
          <a:prstGeom prst="rect">
            <a:avLst/>
          </a:prstGeom>
        </p:spPr>
      </p:pic>
      <p:pic>
        <p:nvPicPr>
          <p:cNvPr id="15" name="14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48" y="1357304"/>
            <a:ext cx="2060677" cy="1071552"/>
          </a:xfrm>
          <a:prstGeom prst="rect">
            <a:avLst/>
          </a:prstGeom>
        </p:spPr>
      </p:pic>
      <p:pic>
        <p:nvPicPr>
          <p:cNvPr id="16" name="15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6357950" y="1357304"/>
            <a:ext cx="2060677" cy="1071552"/>
          </a:xfrm>
          <a:prstGeom prst="rect">
            <a:avLst/>
          </a:prstGeom>
        </p:spPr>
      </p:pic>
      <p:pic>
        <p:nvPicPr>
          <p:cNvPr id="17" name="16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2285998"/>
            <a:ext cx="2060677" cy="1071552"/>
          </a:xfrm>
          <a:prstGeom prst="rect">
            <a:avLst/>
          </a:prstGeom>
        </p:spPr>
      </p:pic>
      <p:pic>
        <p:nvPicPr>
          <p:cNvPr id="18" name="17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6500826" y="2285998"/>
            <a:ext cx="2060677" cy="1071552"/>
          </a:xfrm>
          <a:prstGeom prst="rect">
            <a:avLst/>
          </a:prstGeom>
        </p:spPr>
      </p:pic>
      <p:pic>
        <p:nvPicPr>
          <p:cNvPr id="19" name="18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357686" y="3143254"/>
            <a:ext cx="2060677" cy="1071552"/>
          </a:xfrm>
          <a:prstGeom prst="rect">
            <a:avLst/>
          </a:prstGeom>
        </p:spPr>
      </p:pic>
      <p:pic>
        <p:nvPicPr>
          <p:cNvPr id="20" name="19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6429388" y="3143254"/>
            <a:ext cx="2060677" cy="1071552"/>
          </a:xfrm>
          <a:prstGeom prst="rect">
            <a:avLst/>
          </a:prstGeom>
        </p:spPr>
      </p:pic>
      <p:pic>
        <p:nvPicPr>
          <p:cNvPr id="21" name="20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4071948"/>
            <a:ext cx="2060677" cy="1071552"/>
          </a:xfrm>
          <a:prstGeom prst="rect">
            <a:avLst/>
          </a:prstGeom>
        </p:spPr>
      </p:pic>
      <p:pic>
        <p:nvPicPr>
          <p:cNvPr id="22" name="21 Imagen" descr="zigzag-psd-447751.png"/>
          <p:cNvPicPr>
            <a:picLocks noChangeAspect="1"/>
          </p:cNvPicPr>
          <p:nvPr/>
        </p:nvPicPr>
        <p:blipFill>
          <a:blip r:embed="rId3">
            <a:duotone>
              <a:prstClr val="black"/>
              <a:schemeClr val="accent6">
                <a:tint val="45000"/>
                <a:satMod val="400000"/>
              </a:schemeClr>
            </a:duotone>
            <a:lum contrast="40000"/>
          </a:blip>
          <a:stretch>
            <a:fillRect/>
          </a:stretch>
        </p:blipFill>
        <p:spPr>
          <a:xfrm>
            <a:off x="6572264" y="4071948"/>
            <a:ext cx="2060677" cy="1071552"/>
          </a:xfrm>
          <a:prstGeom prst="rect">
            <a:avLst/>
          </a:prstGeom>
        </p:spPr>
      </p:pic>
      <p:sp>
        <p:nvSpPr>
          <p:cNvPr id="23" name="22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ppt_x"/>
                                          </p:val>
                                        </p:tav>
                                        <p:tav tm="100000">
                                          <p:val>
                                            <p:strVal val="#ppt_x"/>
                                          </p:val>
                                        </p:tav>
                                      </p:tavLst>
                                    </p:anim>
                                    <p:anim calcmode="lin" valueType="num">
                                      <p:cBhvr additive="base">
                                        <p:cTn id="50" dur="20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4"/>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5"/>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6"/>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4"/>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5"/>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6"/>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7"/>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8"/>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9"/>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20"/>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21"/>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22"/>
                                        </p:tgtEl>
                                        <p:attrNameLst>
                                          <p:attrName>r</p:attrName>
                                        </p:attrNameLst>
                                      </p:cBhvr>
                                    </p:animRot>
                                  </p:childTnLst>
                                </p:cTn>
                              </p:par>
                              <p:par>
                                <p:cTn id="127" presetID="2" presetClass="exit" presetSubtype="4" fill="hold" nodeType="withEffect">
                                  <p:stCondLst>
                                    <p:cond delay="0"/>
                                  </p:stCondLst>
                                  <p:childTnLst>
                                    <p:anim calcmode="lin" valueType="num">
                                      <p:cBhvr additive="base">
                                        <p:cTn id="128" dur="2000"/>
                                        <p:tgtEl>
                                          <p:spTgt spid="3"/>
                                        </p:tgtEl>
                                        <p:attrNameLst>
                                          <p:attrName>ppt_x</p:attrName>
                                        </p:attrNameLst>
                                      </p:cBhvr>
                                      <p:tavLst>
                                        <p:tav tm="0">
                                          <p:val>
                                            <p:strVal val="ppt_x"/>
                                          </p:val>
                                        </p:tav>
                                        <p:tav tm="100000">
                                          <p:val>
                                            <p:strVal val="ppt_x"/>
                                          </p:val>
                                        </p:tav>
                                      </p:tavLst>
                                    </p:anim>
                                    <p:anim calcmode="lin" valueType="num">
                                      <p:cBhvr additive="base">
                                        <p:cTn id="129" dur="2000"/>
                                        <p:tgtEl>
                                          <p:spTgt spid="3"/>
                                        </p:tgtEl>
                                        <p:attrNameLst>
                                          <p:attrName>ppt_y</p:attrName>
                                        </p:attrNameLst>
                                      </p:cBhvr>
                                      <p:tavLst>
                                        <p:tav tm="0">
                                          <p:val>
                                            <p:strVal val="ppt_y"/>
                                          </p:val>
                                        </p:tav>
                                        <p:tav tm="100000">
                                          <p:val>
                                            <p:strVal val="1+ppt_h/2"/>
                                          </p:val>
                                        </p:tav>
                                      </p:tavLst>
                                    </p:anim>
                                    <p:set>
                                      <p:cBhvr>
                                        <p:cTn id="130" dur="1" fill="hold">
                                          <p:stCondLst>
                                            <p:cond delay="1999"/>
                                          </p:stCondLst>
                                        </p:cTn>
                                        <p:tgtEl>
                                          <p:spTgt spid="3"/>
                                        </p:tgtEl>
                                        <p:attrNameLst>
                                          <p:attrName>style.visibility</p:attrName>
                                        </p:attrNameLst>
                                      </p:cBhvr>
                                      <p:to>
                                        <p:strVal val="hidden"/>
                                      </p:to>
                                    </p:set>
                                  </p:childTnLst>
                                </p:cTn>
                              </p:par>
                              <p:par>
                                <p:cTn id="131" presetID="2" presetClass="exit" presetSubtype="4" fill="hold" nodeType="withEffect">
                                  <p:stCondLst>
                                    <p:cond delay="0"/>
                                  </p:stCondLst>
                                  <p:childTnLst>
                                    <p:anim calcmode="lin" valueType="num">
                                      <p:cBhvr additive="base">
                                        <p:cTn id="132" dur="2000"/>
                                        <p:tgtEl>
                                          <p:spTgt spid="4"/>
                                        </p:tgtEl>
                                        <p:attrNameLst>
                                          <p:attrName>ppt_x</p:attrName>
                                        </p:attrNameLst>
                                      </p:cBhvr>
                                      <p:tavLst>
                                        <p:tav tm="0">
                                          <p:val>
                                            <p:strVal val="ppt_x"/>
                                          </p:val>
                                        </p:tav>
                                        <p:tav tm="100000">
                                          <p:val>
                                            <p:strVal val="ppt_x"/>
                                          </p:val>
                                        </p:tav>
                                      </p:tavLst>
                                    </p:anim>
                                    <p:anim calcmode="lin" valueType="num">
                                      <p:cBhvr additive="base">
                                        <p:cTn id="133" dur="2000"/>
                                        <p:tgtEl>
                                          <p:spTgt spid="4"/>
                                        </p:tgtEl>
                                        <p:attrNameLst>
                                          <p:attrName>ppt_y</p:attrName>
                                        </p:attrNameLst>
                                      </p:cBhvr>
                                      <p:tavLst>
                                        <p:tav tm="0">
                                          <p:val>
                                            <p:strVal val="ppt_y"/>
                                          </p:val>
                                        </p:tav>
                                        <p:tav tm="100000">
                                          <p:val>
                                            <p:strVal val="1+ppt_h/2"/>
                                          </p:val>
                                        </p:tav>
                                      </p:tavLst>
                                    </p:anim>
                                    <p:set>
                                      <p:cBhvr>
                                        <p:cTn id="134" dur="1" fill="hold">
                                          <p:stCondLst>
                                            <p:cond delay="1999"/>
                                          </p:stCondLst>
                                        </p:cTn>
                                        <p:tgtEl>
                                          <p:spTgt spid="4"/>
                                        </p:tgtEl>
                                        <p:attrNameLst>
                                          <p:attrName>style.visibility</p:attrName>
                                        </p:attrNameLst>
                                      </p:cBhvr>
                                      <p:to>
                                        <p:strVal val="hidden"/>
                                      </p:to>
                                    </p:set>
                                  </p:childTnLst>
                                </p:cTn>
                              </p:par>
                              <p:par>
                                <p:cTn id="135" presetID="2" presetClass="exit" presetSubtype="4" fill="hold" nodeType="withEffect">
                                  <p:stCondLst>
                                    <p:cond delay="0"/>
                                  </p:stCondLst>
                                  <p:childTnLst>
                                    <p:anim calcmode="lin" valueType="num">
                                      <p:cBhvr additive="base">
                                        <p:cTn id="136" dur="2000"/>
                                        <p:tgtEl>
                                          <p:spTgt spid="5"/>
                                        </p:tgtEl>
                                        <p:attrNameLst>
                                          <p:attrName>ppt_x</p:attrName>
                                        </p:attrNameLst>
                                      </p:cBhvr>
                                      <p:tavLst>
                                        <p:tav tm="0">
                                          <p:val>
                                            <p:strVal val="ppt_x"/>
                                          </p:val>
                                        </p:tav>
                                        <p:tav tm="100000">
                                          <p:val>
                                            <p:strVal val="ppt_x"/>
                                          </p:val>
                                        </p:tav>
                                      </p:tavLst>
                                    </p:anim>
                                    <p:anim calcmode="lin" valueType="num">
                                      <p:cBhvr additive="base">
                                        <p:cTn id="137" dur="2000"/>
                                        <p:tgtEl>
                                          <p:spTgt spid="5"/>
                                        </p:tgtEl>
                                        <p:attrNameLst>
                                          <p:attrName>ppt_y</p:attrName>
                                        </p:attrNameLst>
                                      </p:cBhvr>
                                      <p:tavLst>
                                        <p:tav tm="0">
                                          <p:val>
                                            <p:strVal val="ppt_y"/>
                                          </p:val>
                                        </p:tav>
                                        <p:tav tm="100000">
                                          <p:val>
                                            <p:strVal val="1+ppt_h/2"/>
                                          </p:val>
                                        </p:tav>
                                      </p:tavLst>
                                    </p:anim>
                                    <p:set>
                                      <p:cBhvr>
                                        <p:cTn id="138" dur="1" fill="hold">
                                          <p:stCondLst>
                                            <p:cond delay="1999"/>
                                          </p:stCondLst>
                                        </p:cTn>
                                        <p:tgtEl>
                                          <p:spTgt spid="5"/>
                                        </p:tgtEl>
                                        <p:attrNameLst>
                                          <p:attrName>style.visibility</p:attrName>
                                        </p:attrNameLst>
                                      </p:cBhvr>
                                      <p:to>
                                        <p:strVal val="hidden"/>
                                      </p:to>
                                    </p:set>
                                  </p:childTnLst>
                                </p:cTn>
                              </p:par>
                              <p:par>
                                <p:cTn id="139" presetID="2" presetClass="exit" presetSubtype="4" fill="hold" nodeType="withEffect">
                                  <p:stCondLst>
                                    <p:cond delay="0"/>
                                  </p:stCondLst>
                                  <p:childTnLst>
                                    <p:anim calcmode="lin" valueType="num">
                                      <p:cBhvr additive="base">
                                        <p:cTn id="140" dur="2000"/>
                                        <p:tgtEl>
                                          <p:spTgt spid="6"/>
                                        </p:tgtEl>
                                        <p:attrNameLst>
                                          <p:attrName>ppt_x</p:attrName>
                                        </p:attrNameLst>
                                      </p:cBhvr>
                                      <p:tavLst>
                                        <p:tav tm="0">
                                          <p:val>
                                            <p:strVal val="ppt_x"/>
                                          </p:val>
                                        </p:tav>
                                        <p:tav tm="100000">
                                          <p:val>
                                            <p:strVal val="ppt_x"/>
                                          </p:val>
                                        </p:tav>
                                      </p:tavLst>
                                    </p:anim>
                                    <p:anim calcmode="lin" valueType="num">
                                      <p:cBhvr additive="base">
                                        <p:cTn id="141" dur="2000"/>
                                        <p:tgtEl>
                                          <p:spTgt spid="6"/>
                                        </p:tgtEl>
                                        <p:attrNameLst>
                                          <p:attrName>ppt_y</p:attrName>
                                        </p:attrNameLst>
                                      </p:cBhvr>
                                      <p:tavLst>
                                        <p:tav tm="0">
                                          <p:val>
                                            <p:strVal val="ppt_y"/>
                                          </p:val>
                                        </p:tav>
                                        <p:tav tm="100000">
                                          <p:val>
                                            <p:strVal val="1+ppt_h/2"/>
                                          </p:val>
                                        </p:tav>
                                      </p:tavLst>
                                    </p:anim>
                                    <p:set>
                                      <p:cBhvr>
                                        <p:cTn id="142" dur="1" fill="hold">
                                          <p:stCondLst>
                                            <p:cond delay="1999"/>
                                          </p:stCondLst>
                                        </p:cTn>
                                        <p:tgtEl>
                                          <p:spTgt spid="6"/>
                                        </p:tgtEl>
                                        <p:attrNameLst>
                                          <p:attrName>style.visibility</p:attrName>
                                        </p:attrNameLst>
                                      </p:cBhvr>
                                      <p:to>
                                        <p:strVal val="hidden"/>
                                      </p:to>
                                    </p:set>
                                  </p:childTnLst>
                                </p:cTn>
                              </p:par>
                              <p:par>
                                <p:cTn id="143" presetID="2" presetClass="exit" presetSubtype="4" fill="hold" nodeType="withEffect">
                                  <p:stCondLst>
                                    <p:cond delay="0"/>
                                  </p:stCondLst>
                                  <p:childTnLst>
                                    <p:anim calcmode="lin" valueType="num">
                                      <p:cBhvr additive="base">
                                        <p:cTn id="144" dur="2000"/>
                                        <p:tgtEl>
                                          <p:spTgt spid="7"/>
                                        </p:tgtEl>
                                        <p:attrNameLst>
                                          <p:attrName>ppt_x</p:attrName>
                                        </p:attrNameLst>
                                      </p:cBhvr>
                                      <p:tavLst>
                                        <p:tav tm="0">
                                          <p:val>
                                            <p:strVal val="ppt_x"/>
                                          </p:val>
                                        </p:tav>
                                        <p:tav tm="100000">
                                          <p:val>
                                            <p:strVal val="ppt_x"/>
                                          </p:val>
                                        </p:tav>
                                      </p:tavLst>
                                    </p:anim>
                                    <p:anim calcmode="lin" valueType="num">
                                      <p:cBhvr additive="base">
                                        <p:cTn id="145" dur="2000"/>
                                        <p:tgtEl>
                                          <p:spTgt spid="7"/>
                                        </p:tgtEl>
                                        <p:attrNameLst>
                                          <p:attrName>ppt_y</p:attrName>
                                        </p:attrNameLst>
                                      </p:cBhvr>
                                      <p:tavLst>
                                        <p:tav tm="0">
                                          <p:val>
                                            <p:strVal val="ppt_y"/>
                                          </p:val>
                                        </p:tav>
                                        <p:tav tm="100000">
                                          <p:val>
                                            <p:strVal val="1+ppt_h/2"/>
                                          </p:val>
                                        </p:tav>
                                      </p:tavLst>
                                    </p:anim>
                                    <p:set>
                                      <p:cBhvr>
                                        <p:cTn id="146" dur="1" fill="hold">
                                          <p:stCondLst>
                                            <p:cond delay="1999"/>
                                          </p:stCondLst>
                                        </p:cTn>
                                        <p:tgtEl>
                                          <p:spTgt spid="7"/>
                                        </p:tgtEl>
                                        <p:attrNameLst>
                                          <p:attrName>style.visibility</p:attrName>
                                        </p:attrNameLst>
                                      </p:cBhvr>
                                      <p:to>
                                        <p:strVal val="hidden"/>
                                      </p:to>
                                    </p:set>
                                  </p:childTnLst>
                                </p:cTn>
                              </p:par>
                              <p:par>
                                <p:cTn id="147" presetID="2" presetClass="exit" presetSubtype="4" fill="hold" nodeType="withEffect">
                                  <p:stCondLst>
                                    <p:cond delay="0"/>
                                  </p:stCondLst>
                                  <p:childTnLst>
                                    <p:anim calcmode="lin" valueType="num">
                                      <p:cBhvr additive="base">
                                        <p:cTn id="148" dur="2000"/>
                                        <p:tgtEl>
                                          <p:spTgt spid="8"/>
                                        </p:tgtEl>
                                        <p:attrNameLst>
                                          <p:attrName>ppt_x</p:attrName>
                                        </p:attrNameLst>
                                      </p:cBhvr>
                                      <p:tavLst>
                                        <p:tav tm="0">
                                          <p:val>
                                            <p:strVal val="ppt_x"/>
                                          </p:val>
                                        </p:tav>
                                        <p:tav tm="100000">
                                          <p:val>
                                            <p:strVal val="ppt_x"/>
                                          </p:val>
                                        </p:tav>
                                      </p:tavLst>
                                    </p:anim>
                                    <p:anim calcmode="lin" valueType="num">
                                      <p:cBhvr additive="base">
                                        <p:cTn id="149" dur="2000"/>
                                        <p:tgtEl>
                                          <p:spTgt spid="8"/>
                                        </p:tgtEl>
                                        <p:attrNameLst>
                                          <p:attrName>ppt_y</p:attrName>
                                        </p:attrNameLst>
                                      </p:cBhvr>
                                      <p:tavLst>
                                        <p:tav tm="0">
                                          <p:val>
                                            <p:strVal val="ppt_y"/>
                                          </p:val>
                                        </p:tav>
                                        <p:tav tm="100000">
                                          <p:val>
                                            <p:strVal val="1+ppt_h/2"/>
                                          </p:val>
                                        </p:tav>
                                      </p:tavLst>
                                    </p:anim>
                                    <p:set>
                                      <p:cBhvr>
                                        <p:cTn id="150" dur="1" fill="hold">
                                          <p:stCondLst>
                                            <p:cond delay="1999"/>
                                          </p:stCondLst>
                                        </p:cTn>
                                        <p:tgtEl>
                                          <p:spTgt spid="8"/>
                                        </p:tgtEl>
                                        <p:attrNameLst>
                                          <p:attrName>style.visibility</p:attrName>
                                        </p:attrNameLst>
                                      </p:cBhvr>
                                      <p:to>
                                        <p:strVal val="hidden"/>
                                      </p:to>
                                    </p:set>
                                  </p:childTnLst>
                                </p:cTn>
                              </p:par>
                              <p:par>
                                <p:cTn id="151" presetID="2" presetClass="exit" presetSubtype="4" fill="hold" nodeType="withEffect">
                                  <p:stCondLst>
                                    <p:cond delay="0"/>
                                  </p:stCondLst>
                                  <p:childTnLst>
                                    <p:anim calcmode="lin" valueType="num">
                                      <p:cBhvr additive="base">
                                        <p:cTn id="152" dur="2000"/>
                                        <p:tgtEl>
                                          <p:spTgt spid="9"/>
                                        </p:tgtEl>
                                        <p:attrNameLst>
                                          <p:attrName>ppt_x</p:attrName>
                                        </p:attrNameLst>
                                      </p:cBhvr>
                                      <p:tavLst>
                                        <p:tav tm="0">
                                          <p:val>
                                            <p:strVal val="ppt_x"/>
                                          </p:val>
                                        </p:tav>
                                        <p:tav tm="100000">
                                          <p:val>
                                            <p:strVal val="ppt_x"/>
                                          </p:val>
                                        </p:tav>
                                      </p:tavLst>
                                    </p:anim>
                                    <p:anim calcmode="lin" valueType="num">
                                      <p:cBhvr additive="base">
                                        <p:cTn id="153" dur="2000"/>
                                        <p:tgtEl>
                                          <p:spTgt spid="9"/>
                                        </p:tgtEl>
                                        <p:attrNameLst>
                                          <p:attrName>ppt_y</p:attrName>
                                        </p:attrNameLst>
                                      </p:cBhvr>
                                      <p:tavLst>
                                        <p:tav tm="0">
                                          <p:val>
                                            <p:strVal val="ppt_y"/>
                                          </p:val>
                                        </p:tav>
                                        <p:tav tm="100000">
                                          <p:val>
                                            <p:strVal val="1+ppt_h/2"/>
                                          </p:val>
                                        </p:tav>
                                      </p:tavLst>
                                    </p:anim>
                                    <p:set>
                                      <p:cBhvr>
                                        <p:cTn id="154" dur="1" fill="hold">
                                          <p:stCondLst>
                                            <p:cond delay="1999"/>
                                          </p:stCondLst>
                                        </p:cTn>
                                        <p:tgtEl>
                                          <p:spTgt spid="9"/>
                                        </p:tgtEl>
                                        <p:attrNameLst>
                                          <p:attrName>style.visibility</p:attrName>
                                        </p:attrNameLst>
                                      </p:cBhvr>
                                      <p:to>
                                        <p:strVal val="hidden"/>
                                      </p:to>
                                    </p:set>
                                  </p:childTnLst>
                                </p:cTn>
                              </p:par>
                              <p:par>
                                <p:cTn id="155" presetID="2" presetClass="exit" presetSubtype="4" fill="hold" nodeType="withEffect">
                                  <p:stCondLst>
                                    <p:cond delay="0"/>
                                  </p:stCondLst>
                                  <p:childTnLst>
                                    <p:anim calcmode="lin" valueType="num">
                                      <p:cBhvr additive="base">
                                        <p:cTn id="156" dur="2000"/>
                                        <p:tgtEl>
                                          <p:spTgt spid="10"/>
                                        </p:tgtEl>
                                        <p:attrNameLst>
                                          <p:attrName>ppt_x</p:attrName>
                                        </p:attrNameLst>
                                      </p:cBhvr>
                                      <p:tavLst>
                                        <p:tav tm="0">
                                          <p:val>
                                            <p:strVal val="ppt_x"/>
                                          </p:val>
                                        </p:tav>
                                        <p:tav tm="100000">
                                          <p:val>
                                            <p:strVal val="ppt_x"/>
                                          </p:val>
                                        </p:tav>
                                      </p:tavLst>
                                    </p:anim>
                                    <p:anim calcmode="lin" valueType="num">
                                      <p:cBhvr additive="base">
                                        <p:cTn id="157" dur="2000"/>
                                        <p:tgtEl>
                                          <p:spTgt spid="10"/>
                                        </p:tgtEl>
                                        <p:attrNameLst>
                                          <p:attrName>ppt_y</p:attrName>
                                        </p:attrNameLst>
                                      </p:cBhvr>
                                      <p:tavLst>
                                        <p:tav tm="0">
                                          <p:val>
                                            <p:strVal val="ppt_y"/>
                                          </p:val>
                                        </p:tav>
                                        <p:tav tm="100000">
                                          <p:val>
                                            <p:strVal val="1+ppt_h/2"/>
                                          </p:val>
                                        </p:tav>
                                      </p:tavLst>
                                    </p:anim>
                                    <p:set>
                                      <p:cBhvr>
                                        <p:cTn id="158" dur="1" fill="hold">
                                          <p:stCondLst>
                                            <p:cond delay="1999"/>
                                          </p:stCondLst>
                                        </p:cTn>
                                        <p:tgtEl>
                                          <p:spTgt spid="10"/>
                                        </p:tgtEl>
                                        <p:attrNameLst>
                                          <p:attrName>style.visibility</p:attrName>
                                        </p:attrNameLst>
                                      </p:cBhvr>
                                      <p:to>
                                        <p:strVal val="hidden"/>
                                      </p:to>
                                    </p:set>
                                  </p:childTnLst>
                                </p:cTn>
                              </p:par>
                              <p:par>
                                <p:cTn id="159" presetID="2" presetClass="exit" presetSubtype="4" fill="hold" nodeType="withEffect">
                                  <p:stCondLst>
                                    <p:cond delay="0"/>
                                  </p:stCondLst>
                                  <p:childTnLst>
                                    <p:anim calcmode="lin" valueType="num">
                                      <p:cBhvr additive="base">
                                        <p:cTn id="160" dur="2000"/>
                                        <p:tgtEl>
                                          <p:spTgt spid="11"/>
                                        </p:tgtEl>
                                        <p:attrNameLst>
                                          <p:attrName>ppt_x</p:attrName>
                                        </p:attrNameLst>
                                      </p:cBhvr>
                                      <p:tavLst>
                                        <p:tav tm="0">
                                          <p:val>
                                            <p:strVal val="ppt_x"/>
                                          </p:val>
                                        </p:tav>
                                        <p:tav tm="100000">
                                          <p:val>
                                            <p:strVal val="ppt_x"/>
                                          </p:val>
                                        </p:tav>
                                      </p:tavLst>
                                    </p:anim>
                                    <p:anim calcmode="lin" valueType="num">
                                      <p:cBhvr additive="base">
                                        <p:cTn id="161" dur="2000"/>
                                        <p:tgtEl>
                                          <p:spTgt spid="11"/>
                                        </p:tgtEl>
                                        <p:attrNameLst>
                                          <p:attrName>ppt_y</p:attrName>
                                        </p:attrNameLst>
                                      </p:cBhvr>
                                      <p:tavLst>
                                        <p:tav tm="0">
                                          <p:val>
                                            <p:strVal val="ppt_y"/>
                                          </p:val>
                                        </p:tav>
                                        <p:tav tm="100000">
                                          <p:val>
                                            <p:strVal val="1+ppt_h/2"/>
                                          </p:val>
                                        </p:tav>
                                      </p:tavLst>
                                    </p:anim>
                                    <p:set>
                                      <p:cBhvr>
                                        <p:cTn id="162" dur="1" fill="hold">
                                          <p:stCondLst>
                                            <p:cond delay="1999"/>
                                          </p:stCondLst>
                                        </p:cTn>
                                        <p:tgtEl>
                                          <p:spTgt spid="11"/>
                                        </p:tgtEl>
                                        <p:attrNameLst>
                                          <p:attrName>style.visibility</p:attrName>
                                        </p:attrNameLst>
                                      </p:cBhvr>
                                      <p:to>
                                        <p:strVal val="hidden"/>
                                      </p:to>
                                    </p:set>
                                  </p:childTnLst>
                                </p:cTn>
                              </p:par>
                              <p:par>
                                <p:cTn id="163" presetID="2" presetClass="exit" presetSubtype="4" fill="hold" nodeType="withEffect">
                                  <p:stCondLst>
                                    <p:cond delay="0"/>
                                  </p:stCondLst>
                                  <p:childTnLst>
                                    <p:anim calcmode="lin" valueType="num">
                                      <p:cBhvr additive="base">
                                        <p:cTn id="164" dur="2000"/>
                                        <p:tgtEl>
                                          <p:spTgt spid="12"/>
                                        </p:tgtEl>
                                        <p:attrNameLst>
                                          <p:attrName>ppt_x</p:attrName>
                                        </p:attrNameLst>
                                      </p:cBhvr>
                                      <p:tavLst>
                                        <p:tav tm="0">
                                          <p:val>
                                            <p:strVal val="ppt_x"/>
                                          </p:val>
                                        </p:tav>
                                        <p:tav tm="100000">
                                          <p:val>
                                            <p:strVal val="ppt_x"/>
                                          </p:val>
                                        </p:tav>
                                      </p:tavLst>
                                    </p:anim>
                                    <p:anim calcmode="lin" valueType="num">
                                      <p:cBhvr additive="base">
                                        <p:cTn id="165" dur="2000"/>
                                        <p:tgtEl>
                                          <p:spTgt spid="12"/>
                                        </p:tgtEl>
                                        <p:attrNameLst>
                                          <p:attrName>ppt_y</p:attrName>
                                        </p:attrNameLst>
                                      </p:cBhvr>
                                      <p:tavLst>
                                        <p:tav tm="0">
                                          <p:val>
                                            <p:strVal val="ppt_y"/>
                                          </p:val>
                                        </p:tav>
                                        <p:tav tm="100000">
                                          <p:val>
                                            <p:strVal val="1+ppt_h/2"/>
                                          </p:val>
                                        </p:tav>
                                      </p:tavLst>
                                    </p:anim>
                                    <p:set>
                                      <p:cBhvr>
                                        <p:cTn id="166" dur="1" fill="hold">
                                          <p:stCondLst>
                                            <p:cond delay="1999"/>
                                          </p:stCondLst>
                                        </p:cTn>
                                        <p:tgtEl>
                                          <p:spTgt spid="12"/>
                                        </p:tgtEl>
                                        <p:attrNameLst>
                                          <p:attrName>style.visibility</p:attrName>
                                        </p:attrNameLst>
                                      </p:cBhvr>
                                      <p:to>
                                        <p:strVal val="hidden"/>
                                      </p:to>
                                    </p:set>
                                  </p:childTnLst>
                                </p:cTn>
                              </p:par>
                              <p:par>
                                <p:cTn id="167" presetID="2" presetClass="exit" presetSubtype="4" fill="hold" nodeType="withEffect">
                                  <p:stCondLst>
                                    <p:cond delay="0"/>
                                  </p:stCondLst>
                                  <p:childTnLst>
                                    <p:anim calcmode="lin" valueType="num">
                                      <p:cBhvr additive="base">
                                        <p:cTn id="168" dur="2000"/>
                                        <p:tgtEl>
                                          <p:spTgt spid="13"/>
                                        </p:tgtEl>
                                        <p:attrNameLst>
                                          <p:attrName>ppt_x</p:attrName>
                                        </p:attrNameLst>
                                      </p:cBhvr>
                                      <p:tavLst>
                                        <p:tav tm="0">
                                          <p:val>
                                            <p:strVal val="ppt_x"/>
                                          </p:val>
                                        </p:tav>
                                        <p:tav tm="100000">
                                          <p:val>
                                            <p:strVal val="ppt_x"/>
                                          </p:val>
                                        </p:tav>
                                      </p:tavLst>
                                    </p:anim>
                                    <p:anim calcmode="lin" valueType="num">
                                      <p:cBhvr additive="base">
                                        <p:cTn id="169" dur="2000"/>
                                        <p:tgtEl>
                                          <p:spTgt spid="13"/>
                                        </p:tgtEl>
                                        <p:attrNameLst>
                                          <p:attrName>ppt_y</p:attrName>
                                        </p:attrNameLst>
                                      </p:cBhvr>
                                      <p:tavLst>
                                        <p:tav tm="0">
                                          <p:val>
                                            <p:strVal val="ppt_y"/>
                                          </p:val>
                                        </p:tav>
                                        <p:tav tm="100000">
                                          <p:val>
                                            <p:strVal val="1+ppt_h/2"/>
                                          </p:val>
                                        </p:tav>
                                      </p:tavLst>
                                    </p:anim>
                                    <p:set>
                                      <p:cBhvr>
                                        <p:cTn id="170" dur="1" fill="hold">
                                          <p:stCondLst>
                                            <p:cond delay="1999"/>
                                          </p:stCondLst>
                                        </p:cTn>
                                        <p:tgtEl>
                                          <p:spTgt spid="13"/>
                                        </p:tgtEl>
                                        <p:attrNameLst>
                                          <p:attrName>style.visibility</p:attrName>
                                        </p:attrNameLst>
                                      </p:cBhvr>
                                      <p:to>
                                        <p:strVal val="hidden"/>
                                      </p:to>
                                    </p:set>
                                  </p:childTnLst>
                                </p:cTn>
                              </p:par>
                              <p:par>
                                <p:cTn id="171" presetID="2" presetClass="exit" presetSubtype="4" fill="hold" nodeType="withEffect">
                                  <p:stCondLst>
                                    <p:cond delay="0"/>
                                  </p:stCondLst>
                                  <p:childTnLst>
                                    <p:anim calcmode="lin" valueType="num">
                                      <p:cBhvr additive="base">
                                        <p:cTn id="172" dur="2000"/>
                                        <p:tgtEl>
                                          <p:spTgt spid="14"/>
                                        </p:tgtEl>
                                        <p:attrNameLst>
                                          <p:attrName>ppt_x</p:attrName>
                                        </p:attrNameLst>
                                      </p:cBhvr>
                                      <p:tavLst>
                                        <p:tav tm="0">
                                          <p:val>
                                            <p:strVal val="ppt_x"/>
                                          </p:val>
                                        </p:tav>
                                        <p:tav tm="100000">
                                          <p:val>
                                            <p:strVal val="ppt_x"/>
                                          </p:val>
                                        </p:tav>
                                      </p:tavLst>
                                    </p:anim>
                                    <p:anim calcmode="lin" valueType="num">
                                      <p:cBhvr additive="base">
                                        <p:cTn id="173" dur="2000"/>
                                        <p:tgtEl>
                                          <p:spTgt spid="14"/>
                                        </p:tgtEl>
                                        <p:attrNameLst>
                                          <p:attrName>ppt_y</p:attrName>
                                        </p:attrNameLst>
                                      </p:cBhvr>
                                      <p:tavLst>
                                        <p:tav tm="0">
                                          <p:val>
                                            <p:strVal val="ppt_y"/>
                                          </p:val>
                                        </p:tav>
                                        <p:tav tm="100000">
                                          <p:val>
                                            <p:strVal val="1+ppt_h/2"/>
                                          </p:val>
                                        </p:tav>
                                      </p:tavLst>
                                    </p:anim>
                                    <p:set>
                                      <p:cBhvr>
                                        <p:cTn id="174" dur="1" fill="hold">
                                          <p:stCondLst>
                                            <p:cond delay="1999"/>
                                          </p:stCondLst>
                                        </p:cTn>
                                        <p:tgtEl>
                                          <p:spTgt spid="14"/>
                                        </p:tgtEl>
                                        <p:attrNameLst>
                                          <p:attrName>style.visibility</p:attrName>
                                        </p:attrNameLst>
                                      </p:cBhvr>
                                      <p:to>
                                        <p:strVal val="hidden"/>
                                      </p:to>
                                    </p:set>
                                  </p:childTnLst>
                                </p:cTn>
                              </p:par>
                              <p:par>
                                <p:cTn id="175" presetID="2" presetClass="exit" presetSubtype="4" fill="hold" nodeType="withEffect">
                                  <p:stCondLst>
                                    <p:cond delay="0"/>
                                  </p:stCondLst>
                                  <p:childTnLst>
                                    <p:anim calcmode="lin" valueType="num">
                                      <p:cBhvr additive="base">
                                        <p:cTn id="176" dur="2000"/>
                                        <p:tgtEl>
                                          <p:spTgt spid="15"/>
                                        </p:tgtEl>
                                        <p:attrNameLst>
                                          <p:attrName>ppt_x</p:attrName>
                                        </p:attrNameLst>
                                      </p:cBhvr>
                                      <p:tavLst>
                                        <p:tav tm="0">
                                          <p:val>
                                            <p:strVal val="ppt_x"/>
                                          </p:val>
                                        </p:tav>
                                        <p:tav tm="100000">
                                          <p:val>
                                            <p:strVal val="ppt_x"/>
                                          </p:val>
                                        </p:tav>
                                      </p:tavLst>
                                    </p:anim>
                                    <p:anim calcmode="lin" valueType="num">
                                      <p:cBhvr additive="base">
                                        <p:cTn id="177" dur="2000"/>
                                        <p:tgtEl>
                                          <p:spTgt spid="15"/>
                                        </p:tgtEl>
                                        <p:attrNameLst>
                                          <p:attrName>ppt_y</p:attrName>
                                        </p:attrNameLst>
                                      </p:cBhvr>
                                      <p:tavLst>
                                        <p:tav tm="0">
                                          <p:val>
                                            <p:strVal val="ppt_y"/>
                                          </p:val>
                                        </p:tav>
                                        <p:tav tm="100000">
                                          <p:val>
                                            <p:strVal val="1+ppt_h/2"/>
                                          </p:val>
                                        </p:tav>
                                      </p:tavLst>
                                    </p:anim>
                                    <p:set>
                                      <p:cBhvr>
                                        <p:cTn id="178" dur="1" fill="hold">
                                          <p:stCondLst>
                                            <p:cond delay="1999"/>
                                          </p:stCondLst>
                                        </p:cTn>
                                        <p:tgtEl>
                                          <p:spTgt spid="15"/>
                                        </p:tgtEl>
                                        <p:attrNameLst>
                                          <p:attrName>style.visibility</p:attrName>
                                        </p:attrNameLst>
                                      </p:cBhvr>
                                      <p:to>
                                        <p:strVal val="hidden"/>
                                      </p:to>
                                    </p:set>
                                  </p:childTnLst>
                                </p:cTn>
                              </p:par>
                              <p:par>
                                <p:cTn id="179" presetID="2" presetClass="exit" presetSubtype="4" fill="hold" nodeType="withEffect">
                                  <p:stCondLst>
                                    <p:cond delay="0"/>
                                  </p:stCondLst>
                                  <p:childTnLst>
                                    <p:anim calcmode="lin" valueType="num">
                                      <p:cBhvr additive="base">
                                        <p:cTn id="180" dur="2000"/>
                                        <p:tgtEl>
                                          <p:spTgt spid="16"/>
                                        </p:tgtEl>
                                        <p:attrNameLst>
                                          <p:attrName>ppt_x</p:attrName>
                                        </p:attrNameLst>
                                      </p:cBhvr>
                                      <p:tavLst>
                                        <p:tav tm="0">
                                          <p:val>
                                            <p:strVal val="ppt_x"/>
                                          </p:val>
                                        </p:tav>
                                        <p:tav tm="100000">
                                          <p:val>
                                            <p:strVal val="ppt_x"/>
                                          </p:val>
                                        </p:tav>
                                      </p:tavLst>
                                    </p:anim>
                                    <p:anim calcmode="lin" valueType="num">
                                      <p:cBhvr additive="base">
                                        <p:cTn id="181" dur="2000"/>
                                        <p:tgtEl>
                                          <p:spTgt spid="16"/>
                                        </p:tgtEl>
                                        <p:attrNameLst>
                                          <p:attrName>ppt_y</p:attrName>
                                        </p:attrNameLst>
                                      </p:cBhvr>
                                      <p:tavLst>
                                        <p:tav tm="0">
                                          <p:val>
                                            <p:strVal val="ppt_y"/>
                                          </p:val>
                                        </p:tav>
                                        <p:tav tm="100000">
                                          <p:val>
                                            <p:strVal val="1+ppt_h/2"/>
                                          </p:val>
                                        </p:tav>
                                      </p:tavLst>
                                    </p:anim>
                                    <p:set>
                                      <p:cBhvr>
                                        <p:cTn id="182" dur="1" fill="hold">
                                          <p:stCondLst>
                                            <p:cond delay="1999"/>
                                          </p:stCondLst>
                                        </p:cTn>
                                        <p:tgtEl>
                                          <p:spTgt spid="16"/>
                                        </p:tgtEl>
                                        <p:attrNameLst>
                                          <p:attrName>style.visibility</p:attrName>
                                        </p:attrNameLst>
                                      </p:cBhvr>
                                      <p:to>
                                        <p:strVal val="hidden"/>
                                      </p:to>
                                    </p:set>
                                  </p:childTnLst>
                                </p:cTn>
                              </p:par>
                              <p:par>
                                <p:cTn id="183" presetID="2" presetClass="exit" presetSubtype="4" fill="hold" nodeType="withEffect">
                                  <p:stCondLst>
                                    <p:cond delay="0"/>
                                  </p:stCondLst>
                                  <p:childTnLst>
                                    <p:anim calcmode="lin" valueType="num">
                                      <p:cBhvr additive="base">
                                        <p:cTn id="184" dur="2000"/>
                                        <p:tgtEl>
                                          <p:spTgt spid="17"/>
                                        </p:tgtEl>
                                        <p:attrNameLst>
                                          <p:attrName>ppt_x</p:attrName>
                                        </p:attrNameLst>
                                      </p:cBhvr>
                                      <p:tavLst>
                                        <p:tav tm="0">
                                          <p:val>
                                            <p:strVal val="ppt_x"/>
                                          </p:val>
                                        </p:tav>
                                        <p:tav tm="100000">
                                          <p:val>
                                            <p:strVal val="ppt_x"/>
                                          </p:val>
                                        </p:tav>
                                      </p:tavLst>
                                    </p:anim>
                                    <p:anim calcmode="lin" valueType="num">
                                      <p:cBhvr additive="base">
                                        <p:cTn id="185" dur="2000"/>
                                        <p:tgtEl>
                                          <p:spTgt spid="17"/>
                                        </p:tgtEl>
                                        <p:attrNameLst>
                                          <p:attrName>ppt_y</p:attrName>
                                        </p:attrNameLst>
                                      </p:cBhvr>
                                      <p:tavLst>
                                        <p:tav tm="0">
                                          <p:val>
                                            <p:strVal val="ppt_y"/>
                                          </p:val>
                                        </p:tav>
                                        <p:tav tm="100000">
                                          <p:val>
                                            <p:strVal val="1+ppt_h/2"/>
                                          </p:val>
                                        </p:tav>
                                      </p:tavLst>
                                    </p:anim>
                                    <p:set>
                                      <p:cBhvr>
                                        <p:cTn id="186" dur="1" fill="hold">
                                          <p:stCondLst>
                                            <p:cond delay="1999"/>
                                          </p:stCondLst>
                                        </p:cTn>
                                        <p:tgtEl>
                                          <p:spTgt spid="17"/>
                                        </p:tgtEl>
                                        <p:attrNameLst>
                                          <p:attrName>style.visibility</p:attrName>
                                        </p:attrNameLst>
                                      </p:cBhvr>
                                      <p:to>
                                        <p:strVal val="hidden"/>
                                      </p:to>
                                    </p:set>
                                  </p:childTnLst>
                                </p:cTn>
                              </p:par>
                              <p:par>
                                <p:cTn id="187" presetID="2" presetClass="exit" presetSubtype="4" fill="hold" nodeType="withEffect">
                                  <p:stCondLst>
                                    <p:cond delay="0"/>
                                  </p:stCondLst>
                                  <p:childTnLst>
                                    <p:anim calcmode="lin" valueType="num">
                                      <p:cBhvr additive="base">
                                        <p:cTn id="188" dur="2000"/>
                                        <p:tgtEl>
                                          <p:spTgt spid="18"/>
                                        </p:tgtEl>
                                        <p:attrNameLst>
                                          <p:attrName>ppt_x</p:attrName>
                                        </p:attrNameLst>
                                      </p:cBhvr>
                                      <p:tavLst>
                                        <p:tav tm="0">
                                          <p:val>
                                            <p:strVal val="ppt_x"/>
                                          </p:val>
                                        </p:tav>
                                        <p:tav tm="100000">
                                          <p:val>
                                            <p:strVal val="ppt_x"/>
                                          </p:val>
                                        </p:tav>
                                      </p:tavLst>
                                    </p:anim>
                                    <p:anim calcmode="lin" valueType="num">
                                      <p:cBhvr additive="base">
                                        <p:cTn id="189" dur="2000"/>
                                        <p:tgtEl>
                                          <p:spTgt spid="18"/>
                                        </p:tgtEl>
                                        <p:attrNameLst>
                                          <p:attrName>ppt_y</p:attrName>
                                        </p:attrNameLst>
                                      </p:cBhvr>
                                      <p:tavLst>
                                        <p:tav tm="0">
                                          <p:val>
                                            <p:strVal val="ppt_y"/>
                                          </p:val>
                                        </p:tav>
                                        <p:tav tm="100000">
                                          <p:val>
                                            <p:strVal val="1+ppt_h/2"/>
                                          </p:val>
                                        </p:tav>
                                      </p:tavLst>
                                    </p:anim>
                                    <p:set>
                                      <p:cBhvr>
                                        <p:cTn id="190" dur="1" fill="hold">
                                          <p:stCondLst>
                                            <p:cond delay="1999"/>
                                          </p:stCondLst>
                                        </p:cTn>
                                        <p:tgtEl>
                                          <p:spTgt spid="18"/>
                                        </p:tgtEl>
                                        <p:attrNameLst>
                                          <p:attrName>style.visibility</p:attrName>
                                        </p:attrNameLst>
                                      </p:cBhvr>
                                      <p:to>
                                        <p:strVal val="hidden"/>
                                      </p:to>
                                    </p:set>
                                  </p:childTnLst>
                                </p:cTn>
                              </p:par>
                              <p:par>
                                <p:cTn id="191" presetID="2" presetClass="exit" presetSubtype="4" fill="hold" nodeType="withEffect">
                                  <p:stCondLst>
                                    <p:cond delay="0"/>
                                  </p:stCondLst>
                                  <p:childTnLst>
                                    <p:anim calcmode="lin" valueType="num">
                                      <p:cBhvr additive="base">
                                        <p:cTn id="192" dur="2000"/>
                                        <p:tgtEl>
                                          <p:spTgt spid="19"/>
                                        </p:tgtEl>
                                        <p:attrNameLst>
                                          <p:attrName>ppt_x</p:attrName>
                                        </p:attrNameLst>
                                      </p:cBhvr>
                                      <p:tavLst>
                                        <p:tav tm="0">
                                          <p:val>
                                            <p:strVal val="ppt_x"/>
                                          </p:val>
                                        </p:tav>
                                        <p:tav tm="100000">
                                          <p:val>
                                            <p:strVal val="ppt_x"/>
                                          </p:val>
                                        </p:tav>
                                      </p:tavLst>
                                    </p:anim>
                                    <p:anim calcmode="lin" valueType="num">
                                      <p:cBhvr additive="base">
                                        <p:cTn id="193" dur="2000"/>
                                        <p:tgtEl>
                                          <p:spTgt spid="19"/>
                                        </p:tgtEl>
                                        <p:attrNameLst>
                                          <p:attrName>ppt_y</p:attrName>
                                        </p:attrNameLst>
                                      </p:cBhvr>
                                      <p:tavLst>
                                        <p:tav tm="0">
                                          <p:val>
                                            <p:strVal val="ppt_y"/>
                                          </p:val>
                                        </p:tav>
                                        <p:tav tm="100000">
                                          <p:val>
                                            <p:strVal val="1+ppt_h/2"/>
                                          </p:val>
                                        </p:tav>
                                      </p:tavLst>
                                    </p:anim>
                                    <p:set>
                                      <p:cBhvr>
                                        <p:cTn id="194" dur="1" fill="hold">
                                          <p:stCondLst>
                                            <p:cond delay="1999"/>
                                          </p:stCondLst>
                                        </p:cTn>
                                        <p:tgtEl>
                                          <p:spTgt spid="19"/>
                                        </p:tgtEl>
                                        <p:attrNameLst>
                                          <p:attrName>style.visibility</p:attrName>
                                        </p:attrNameLst>
                                      </p:cBhvr>
                                      <p:to>
                                        <p:strVal val="hidden"/>
                                      </p:to>
                                    </p:set>
                                  </p:childTnLst>
                                </p:cTn>
                              </p:par>
                              <p:par>
                                <p:cTn id="195" presetID="2" presetClass="exit" presetSubtype="4" fill="hold" nodeType="withEffect">
                                  <p:stCondLst>
                                    <p:cond delay="0"/>
                                  </p:stCondLst>
                                  <p:childTnLst>
                                    <p:anim calcmode="lin" valueType="num">
                                      <p:cBhvr additive="base">
                                        <p:cTn id="196" dur="2000"/>
                                        <p:tgtEl>
                                          <p:spTgt spid="20"/>
                                        </p:tgtEl>
                                        <p:attrNameLst>
                                          <p:attrName>ppt_x</p:attrName>
                                        </p:attrNameLst>
                                      </p:cBhvr>
                                      <p:tavLst>
                                        <p:tav tm="0">
                                          <p:val>
                                            <p:strVal val="ppt_x"/>
                                          </p:val>
                                        </p:tav>
                                        <p:tav tm="100000">
                                          <p:val>
                                            <p:strVal val="ppt_x"/>
                                          </p:val>
                                        </p:tav>
                                      </p:tavLst>
                                    </p:anim>
                                    <p:anim calcmode="lin" valueType="num">
                                      <p:cBhvr additive="base">
                                        <p:cTn id="197" dur="2000"/>
                                        <p:tgtEl>
                                          <p:spTgt spid="20"/>
                                        </p:tgtEl>
                                        <p:attrNameLst>
                                          <p:attrName>ppt_y</p:attrName>
                                        </p:attrNameLst>
                                      </p:cBhvr>
                                      <p:tavLst>
                                        <p:tav tm="0">
                                          <p:val>
                                            <p:strVal val="ppt_y"/>
                                          </p:val>
                                        </p:tav>
                                        <p:tav tm="100000">
                                          <p:val>
                                            <p:strVal val="1+ppt_h/2"/>
                                          </p:val>
                                        </p:tav>
                                      </p:tavLst>
                                    </p:anim>
                                    <p:set>
                                      <p:cBhvr>
                                        <p:cTn id="198" dur="1" fill="hold">
                                          <p:stCondLst>
                                            <p:cond delay="1999"/>
                                          </p:stCondLst>
                                        </p:cTn>
                                        <p:tgtEl>
                                          <p:spTgt spid="20"/>
                                        </p:tgtEl>
                                        <p:attrNameLst>
                                          <p:attrName>style.visibility</p:attrName>
                                        </p:attrNameLst>
                                      </p:cBhvr>
                                      <p:to>
                                        <p:strVal val="hidden"/>
                                      </p:to>
                                    </p:set>
                                  </p:childTnLst>
                                </p:cTn>
                              </p:par>
                              <p:par>
                                <p:cTn id="199" presetID="2" presetClass="exit" presetSubtype="4" fill="hold" nodeType="withEffect">
                                  <p:stCondLst>
                                    <p:cond delay="0"/>
                                  </p:stCondLst>
                                  <p:childTnLst>
                                    <p:anim calcmode="lin" valueType="num">
                                      <p:cBhvr additive="base">
                                        <p:cTn id="200" dur="2000"/>
                                        <p:tgtEl>
                                          <p:spTgt spid="21"/>
                                        </p:tgtEl>
                                        <p:attrNameLst>
                                          <p:attrName>ppt_x</p:attrName>
                                        </p:attrNameLst>
                                      </p:cBhvr>
                                      <p:tavLst>
                                        <p:tav tm="0">
                                          <p:val>
                                            <p:strVal val="ppt_x"/>
                                          </p:val>
                                        </p:tav>
                                        <p:tav tm="100000">
                                          <p:val>
                                            <p:strVal val="ppt_x"/>
                                          </p:val>
                                        </p:tav>
                                      </p:tavLst>
                                    </p:anim>
                                    <p:anim calcmode="lin" valueType="num">
                                      <p:cBhvr additive="base">
                                        <p:cTn id="201" dur="2000"/>
                                        <p:tgtEl>
                                          <p:spTgt spid="21"/>
                                        </p:tgtEl>
                                        <p:attrNameLst>
                                          <p:attrName>ppt_y</p:attrName>
                                        </p:attrNameLst>
                                      </p:cBhvr>
                                      <p:tavLst>
                                        <p:tav tm="0">
                                          <p:val>
                                            <p:strVal val="ppt_y"/>
                                          </p:val>
                                        </p:tav>
                                        <p:tav tm="100000">
                                          <p:val>
                                            <p:strVal val="1+ppt_h/2"/>
                                          </p:val>
                                        </p:tav>
                                      </p:tavLst>
                                    </p:anim>
                                    <p:set>
                                      <p:cBhvr>
                                        <p:cTn id="202" dur="1" fill="hold">
                                          <p:stCondLst>
                                            <p:cond delay="1999"/>
                                          </p:stCondLst>
                                        </p:cTn>
                                        <p:tgtEl>
                                          <p:spTgt spid="21"/>
                                        </p:tgtEl>
                                        <p:attrNameLst>
                                          <p:attrName>style.visibility</p:attrName>
                                        </p:attrNameLst>
                                      </p:cBhvr>
                                      <p:to>
                                        <p:strVal val="hidden"/>
                                      </p:to>
                                    </p:set>
                                  </p:childTnLst>
                                </p:cTn>
                              </p:par>
                              <p:par>
                                <p:cTn id="203" presetID="2" presetClass="exit" presetSubtype="4" fill="hold" nodeType="withEffect">
                                  <p:stCondLst>
                                    <p:cond delay="0"/>
                                  </p:stCondLst>
                                  <p:childTnLst>
                                    <p:anim calcmode="lin" valueType="num">
                                      <p:cBhvr additive="base">
                                        <p:cTn id="204" dur="2000"/>
                                        <p:tgtEl>
                                          <p:spTgt spid="22"/>
                                        </p:tgtEl>
                                        <p:attrNameLst>
                                          <p:attrName>ppt_x</p:attrName>
                                        </p:attrNameLst>
                                      </p:cBhvr>
                                      <p:tavLst>
                                        <p:tav tm="0">
                                          <p:val>
                                            <p:strVal val="ppt_x"/>
                                          </p:val>
                                        </p:tav>
                                        <p:tav tm="100000">
                                          <p:val>
                                            <p:strVal val="ppt_x"/>
                                          </p:val>
                                        </p:tav>
                                      </p:tavLst>
                                    </p:anim>
                                    <p:anim calcmode="lin" valueType="num">
                                      <p:cBhvr additive="base">
                                        <p:cTn id="205" dur="2000"/>
                                        <p:tgtEl>
                                          <p:spTgt spid="22"/>
                                        </p:tgtEl>
                                        <p:attrNameLst>
                                          <p:attrName>ppt_y</p:attrName>
                                        </p:attrNameLst>
                                      </p:cBhvr>
                                      <p:tavLst>
                                        <p:tav tm="0">
                                          <p:val>
                                            <p:strVal val="ppt_y"/>
                                          </p:val>
                                        </p:tav>
                                        <p:tav tm="100000">
                                          <p:val>
                                            <p:strVal val="1+ppt_h/2"/>
                                          </p:val>
                                        </p:tav>
                                      </p:tavLst>
                                    </p:anim>
                                    <p:set>
                                      <p:cBhvr>
                                        <p:cTn id="206" dur="1" fill="hold">
                                          <p:stCondLst>
                                            <p:cond delay="1999"/>
                                          </p:stCondLst>
                                        </p:cTn>
                                        <p:tgtEl>
                                          <p:spTgt spid="22"/>
                                        </p:tgtEl>
                                        <p:attrNameLst>
                                          <p:attrName>style.visibility</p:attrName>
                                        </p:attrNameLst>
                                      </p:cBhvr>
                                      <p:to>
                                        <p:strVal val="hidden"/>
                                      </p:to>
                                    </p:set>
                                  </p:childTnLst>
                                </p:cTn>
                              </p:par>
                              <p:par>
                                <p:cTn id="207" presetID="17" presetClass="entr" presetSubtype="1" fill="hold" nodeType="withEffect">
                                  <p:stCondLst>
                                    <p:cond delay="0"/>
                                  </p:stCondLst>
                                  <p:childTnLst>
                                    <p:set>
                                      <p:cBhvr>
                                        <p:cTn id="208" dur="1" fill="hold">
                                          <p:stCondLst>
                                            <p:cond delay="0"/>
                                          </p:stCondLst>
                                        </p:cTn>
                                        <p:tgtEl>
                                          <p:spTgt spid="2"/>
                                        </p:tgtEl>
                                        <p:attrNameLst>
                                          <p:attrName>style.visibility</p:attrName>
                                        </p:attrNameLst>
                                      </p:cBhvr>
                                      <p:to>
                                        <p:strVal val="visible"/>
                                      </p:to>
                                    </p:set>
                                    <p:anim calcmode="lin" valueType="num">
                                      <p:cBhvr>
                                        <p:cTn id="209" dur="2000" fill="hold"/>
                                        <p:tgtEl>
                                          <p:spTgt spid="2"/>
                                        </p:tgtEl>
                                        <p:attrNameLst>
                                          <p:attrName>ppt_x</p:attrName>
                                        </p:attrNameLst>
                                      </p:cBhvr>
                                      <p:tavLst>
                                        <p:tav tm="0">
                                          <p:val>
                                            <p:strVal val="#ppt_x"/>
                                          </p:val>
                                        </p:tav>
                                        <p:tav tm="100000">
                                          <p:val>
                                            <p:strVal val="#ppt_x"/>
                                          </p:val>
                                        </p:tav>
                                      </p:tavLst>
                                    </p:anim>
                                    <p:anim calcmode="lin" valueType="num">
                                      <p:cBhvr>
                                        <p:cTn id="210" dur="2000" fill="hold"/>
                                        <p:tgtEl>
                                          <p:spTgt spid="2"/>
                                        </p:tgtEl>
                                        <p:attrNameLst>
                                          <p:attrName>ppt_y</p:attrName>
                                        </p:attrNameLst>
                                      </p:cBhvr>
                                      <p:tavLst>
                                        <p:tav tm="0">
                                          <p:val>
                                            <p:strVal val="#ppt_y-#ppt_h/2"/>
                                          </p:val>
                                        </p:tav>
                                        <p:tav tm="100000">
                                          <p:val>
                                            <p:strVal val="#ppt_y"/>
                                          </p:val>
                                        </p:tav>
                                      </p:tavLst>
                                    </p:anim>
                                    <p:anim calcmode="lin" valueType="num">
                                      <p:cBhvr>
                                        <p:cTn id="211" dur="2000" fill="hold"/>
                                        <p:tgtEl>
                                          <p:spTgt spid="2"/>
                                        </p:tgtEl>
                                        <p:attrNameLst>
                                          <p:attrName>ppt_w</p:attrName>
                                        </p:attrNameLst>
                                      </p:cBhvr>
                                      <p:tavLst>
                                        <p:tav tm="0">
                                          <p:val>
                                            <p:strVal val="#ppt_w"/>
                                          </p:val>
                                        </p:tav>
                                        <p:tav tm="100000">
                                          <p:val>
                                            <p:strVal val="#ppt_w"/>
                                          </p:val>
                                        </p:tav>
                                      </p:tavLst>
                                    </p:anim>
                                    <p:anim calcmode="lin" valueType="num">
                                      <p:cBhvr>
                                        <p:cTn id="212"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3A1D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autumn-leaves-clipart-transparent-background-6.png"/>
          <p:cNvPicPr>
            <a:picLocks noChangeAspect="1"/>
          </p:cNvPicPr>
          <p:nvPr/>
        </p:nvPicPr>
        <p:blipFill>
          <a:blip r:embed="rId2"/>
          <a:stretch>
            <a:fillRect/>
          </a:stretch>
        </p:blipFill>
        <p:spPr>
          <a:xfrm>
            <a:off x="214282" y="214296"/>
            <a:ext cx="8715436" cy="4714908"/>
          </a:xfrm>
          <a:prstGeom prst="rect">
            <a:avLst/>
          </a:prstGeom>
        </p:spPr>
      </p:pic>
      <p:sp>
        <p:nvSpPr>
          <p:cNvPr id="3" name="2 Marco"/>
          <p:cNvSpPr/>
          <p:nvPr/>
        </p:nvSpPr>
        <p:spPr>
          <a:xfrm>
            <a:off x="0" y="0"/>
            <a:ext cx="9144000" cy="5143500"/>
          </a:xfrm>
          <a:prstGeom prst="frame">
            <a:avLst>
              <a:gd name="adj1" fmla="val 2647"/>
            </a:avLst>
          </a:prstGeom>
          <a:blipFill dpi="0" rotWithShape="1">
            <a:blip r:embed="rId3">
              <a:duotone>
                <a:schemeClr val="accent6">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4929190" y="928676"/>
            <a:ext cx="3629520" cy="1138773"/>
          </a:xfrm>
          <a:prstGeom prst="rect">
            <a:avLst/>
          </a:prstGeom>
          <a:noFill/>
        </p:spPr>
        <p:txBody>
          <a:bodyPr wrap="none" rtlCol="0">
            <a:spAutoFit/>
          </a:bodyPr>
          <a:lstStyle/>
          <a:p>
            <a:r>
              <a:rPr lang="es-PE"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t>“El otoño es triste para el que no sabe divertirse.”</a:t>
            </a:r>
            <a:br>
              <a:rPr lang="es-PE"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br>
            <a:endParaRPr lang="es-PE"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a:p>
            <a:r>
              <a:rPr lang="es-PE" sz="1400"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t>-</a:t>
            </a:r>
            <a:r>
              <a:rPr lang="es-PE" sz="1400" dirty="0" err="1"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t>Céline</a:t>
            </a:r>
            <a:r>
              <a:rPr lang="es-PE" sz="1400"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t> </a:t>
            </a:r>
            <a:r>
              <a:rPr lang="es-PE" sz="1400" dirty="0" err="1"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t>Blondeau</a:t>
            </a:r>
            <a:r>
              <a:rPr lang="es-PE" sz="1400"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t>-</a:t>
            </a:r>
          </a:p>
          <a:p>
            <a:endParaRPr lang="es-PE" dirty="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p:txBody>
      </p:sp>
      <p:pic>
        <p:nvPicPr>
          <p:cNvPr id="5" name="4 Imagen" descr="d66d006452_69985094_u.gif"/>
          <p:cNvPicPr>
            <a:picLocks noChangeAspect="1"/>
          </p:cNvPicPr>
          <p:nvPr/>
        </p:nvPicPr>
        <p:blipFill>
          <a:blip r:embed="rId4"/>
          <a:stretch>
            <a:fillRect/>
          </a:stretch>
        </p:blipFill>
        <p:spPr>
          <a:xfrm>
            <a:off x="5984003" y="1357304"/>
            <a:ext cx="3159997" cy="2428892"/>
          </a:xfrm>
          <a:prstGeom prst="rect">
            <a:avLst/>
          </a:prstGeom>
        </p:spPr>
      </p:pic>
      <p:pic>
        <p:nvPicPr>
          <p:cNvPr id="6" name="5 Imagen" descr="b251d750.gif"/>
          <p:cNvPicPr>
            <a:picLocks noChangeAspect="1"/>
          </p:cNvPicPr>
          <p:nvPr/>
        </p:nvPicPr>
        <p:blipFill>
          <a:blip r:embed="rId5"/>
          <a:stretch>
            <a:fillRect/>
          </a:stretch>
        </p:blipFill>
        <p:spPr>
          <a:xfrm>
            <a:off x="785786" y="214296"/>
            <a:ext cx="3810000" cy="3810000"/>
          </a:xfrm>
          <a:prstGeom prst="rect">
            <a:avLst/>
          </a:prstGeom>
        </p:spPr>
      </p:pic>
      <p:sp>
        <p:nvSpPr>
          <p:cNvPr id="7" name="6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rgbClr val="381A02"/>
            </a:gs>
            <a:gs pos="50000">
              <a:srgbClr val="996633">
                <a:shade val="67500"/>
                <a:satMod val="115000"/>
              </a:srgbClr>
            </a:gs>
            <a:gs pos="100000">
              <a:srgbClr val="996633">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pexels-photo-694445.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982454" y="1928808"/>
            <a:ext cx="803464" cy="781966"/>
          </a:xfrm>
          <a:prstGeom prst="rect">
            <a:avLst/>
          </a:prstGeom>
        </p:spPr>
      </p:pic>
      <p:pic>
        <p:nvPicPr>
          <p:cNvPr id="4" name="3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982454" y="2714626"/>
            <a:ext cx="803464" cy="781966"/>
          </a:xfrm>
          <a:prstGeom prst="rect">
            <a:avLst/>
          </a:prstGeom>
        </p:spPr>
      </p:pic>
      <p:pic>
        <p:nvPicPr>
          <p:cNvPr id="5" name="4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1839678" y="1928808"/>
            <a:ext cx="803464" cy="781966"/>
          </a:xfrm>
          <a:prstGeom prst="rect">
            <a:avLst/>
          </a:prstGeom>
        </p:spPr>
      </p:pic>
      <p:pic>
        <p:nvPicPr>
          <p:cNvPr id="6" name="5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1839678" y="2714626"/>
            <a:ext cx="803464" cy="781966"/>
          </a:xfrm>
          <a:prstGeom prst="rect">
            <a:avLst/>
          </a:prstGeom>
        </p:spPr>
      </p:pic>
      <p:pic>
        <p:nvPicPr>
          <p:cNvPr id="7" name="6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2625528" y="1928808"/>
            <a:ext cx="803464" cy="781966"/>
          </a:xfrm>
          <a:prstGeom prst="rect">
            <a:avLst/>
          </a:prstGeom>
        </p:spPr>
      </p:pic>
      <p:pic>
        <p:nvPicPr>
          <p:cNvPr id="8" name="7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2625528" y="2714626"/>
            <a:ext cx="803464" cy="781966"/>
          </a:xfrm>
          <a:prstGeom prst="rect">
            <a:avLst/>
          </a:prstGeom>
        </p:spPr>
      </p:pic>
      <p:pic>
        <p:nvPicPr>
          <p:cNvPr id="9" name="8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3482752" y="1928808"/>
            <a:ext cx="803464" cy="781966"/>
          </a:xfrm>
          <a:prstGeom prst="rect">
            <a:avLst/>
          </a:prstGeom>
        </p:spPr>
      </p:pic>
      <p:pic>
        <p:nvPicPr>
          <p:cNvPr id="10" name="9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3482752" y="2714626"/>
            <a:ext cx="803464" cy="781966"/>
          </a:xfrm>
          <a:prstGeom prst="rect">
            <a:avLst/>
          </a:prstGeom>
        </p:spPr>
      </p:pic>
      <p:pic>
        <p:nvPicPr>
          <p:cNvPr id="11" name="10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4268602" y="1928808"/>
            <a:ext cx="803464" cy="781966"/>
          </a:xfrm>
          <a:prstGeom prst="rect">
            <a:avLst/>
          </a:prstGeom>
        </p:spPr>
      </p:pic>
      <p:pic>
        <p:nvPicPr>
          <p:cNvPr id="12" name="11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4268602" y="2714626"/>
            <a:ext cx="803464" cy="781966"/>
          </a:xfrm>
          <a:prstGeom prst="rect">
            <a:avLst/>
          </a:prstGeom>
        </p:spPr>
      </p:pic>
      <p:pic>
        <p:nvPicPr>
          <p:cNvPr id="13" name="12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5054356" y="1928808"/>
            <a:ext cx="803464" cy="781966"/>
          </a:xfrm>
          <a:prstGeom prst="rect">
            <a:avLst/>
          </a:prstGeom>
        </p:spPr>
      </p:pic>
      <p:pic>
        <p:nvPicPr>
          <p:cNvPr id="14" name="13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5054356" y="2714626"/>
            <a:ext cx="803464" cy="781966"/>
          </a:xfrm>
          <a:prstGeom prst="rect">
            <a:avLst/>
          </a:prstGeom>
        </p:spPr>
      </p:pic>
      <p:pic>
        <p:nvPicPr>
          <p:cNvPr id="15" name="14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5840206" y="1928808"/>
            <a:ext cx="803464" cy="781966"/>
          </a:xfrm>
          <a:prstGeom prst="rect">
            <a:avLst/>
          </a:prstGeom>
        </p:spPr>
      </p:pic>
      <p:pic>
        <p:nvPicPr>
          <p:cNvPr id="16" name="15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5840206" y="2714626"/>
            <a:ext cx="803464" cy="781966"/>
          </a:xfrm>
          <a:prstGeom prst="rect">
            <a:avLst/>
          </a:prstGeom>
        </p:spPr>
      </p:pic>
      <p:pic>
        <p:nvPicPr>
          <p:cNvPr id="17" name="16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6697430" y="1928808"/>
            <a:ext cx="803464" cy="781966"/>
          </a:xfrm>
          <a:prstGeom prst="rect">
            <a:avLst/>
          </a:prstGeom>
        </p:spPr>
      </p:pic>
      <p:pic>
        <p:nvPicPr>
          <p:cNvPr id="18" name="17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6697430" y="2714626"/>
            <a:ext cx="803464" cy="781966"/>
          </a:xfrm>
          <a:prstGeom prst="rect">
            <a:avLst/>
          </a:prstGeom>
        </p:spPr>
      </p:pic>
      <p:pic>
        <p:nvPicPr>
          <p:cNvPr id="19" name="18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7483312" y="1857370"/>
            <a:ext cx="803464" cy="781966"/>
          </a:xfrm>
          <a:prstGeom prst="rect">
            <a:avLst/>
          </a:prstGeom>
        </p:spPr>
      </p:pic>
      <p:pic>
        <p:nvPicPr>
          <p:cNvPr id="20" name="19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7483312" y="2643188"/>
            <a:ext cx="803464" cy="781966"/>
          </a:xfrm>
          <a:prstGeom prst="rect">
            <a:avLst/>
          </a:prstGeom>
        </p:spPr>
      </p:pic>
      <p:pic>
        <p:nvPicPr>
          <p:cNvPr id="21" name="20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40000" contrast="30000"/>
          </a:blip>
          <a:stretch>
            <a:fillRect/>
          </a:stretch>
        </p:blipFill>
        <p:spPr>
          <a:xfrm>
            <a:off x="8340536" y="1857370"/>
            <a:ext cx="803464" cy="781966"/>
          </a:xfrm>
          <a:prstGeom prst="rect">
            <a:avLst/>
          </a:prstGeom>
        </p:spPr>
      </p:pic>
      <p:pic>
        <p:nvPicPr>
          <p:cNvPr id="22" name="21 Imagen" descr="13667436621500591204Black and White Ornamental Flower.svg.med.png"/>
          <p:cNvPicPr>
            <a:picLocks noChangeAspect="1"/>
          </p:cNvPicPr>
          <p:nvPr/>
        </p:nvPicPr>
        <p:blipFill>
          <a:blip r:embed="rId3" cstate="print">
            <a:duotone>
              <a:schemeClr val="accent6">
                <a:shade val="45000"/>
                <a:satMod val="135000"/>
              </a:schemeClr>
              <a:prstClr val="white"/>
            </a:duotone>
            <a:lum bright="30000" contrast="30000"/>
          </a:blip>
          <a:stretch>
            <a:fillRect/>
          </a:stretch>
        </p:blipFill>
        <p:spPr>
          <a:xfrm>
            <a:off x="8340536" y="2643188"/>
            <a:ext cx="803464" cy="781966"/>
          </a:xfrm>
          <a:prstGeom prst="rect">
            <a:avLst/>
          </a:prstGeom>
        </p:spPr>
      </p:pic>
      <p:sp>
        <p:nvSpPr>
          <p:cNvPr id="23" name="22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ppt_x"/>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ppt_x"/>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ppt_x"/>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ppt_x"/>
                                          </p:val>
                                        </p:tav>
                                        <p:tav tm="100000">
                                          <p:val>
                                            <p:strVal val="#ppt_x"/>
                                          </p:val>
                                        </p:tav>
                                      </p:tavLst>
                                    </p:anim>
                                    <p:anim calcmode="lin" valueType="num">
                                      <p:cBhvr additive="base">
                                        <p:cTn id="62" dur="2000" fill="hold"/>
                                        <p:tgtEl>
                                          <p:spTgt spid="10"/>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ppt_x"/>
                                          </p:val>
                                        </p:tav>
                                        <p:tav tm="100000">
                                          <p:val>
                                            <p:strVal val="#ppt_x"/>
                                          </p:val>
                                        </p:tav>
                                      </p:tavLst>
                                    </p:anim>
                                    <p:anim calcmode="lin" valueType="num">
                                      <p:cBhvr additive="base">
                                        <p:cTn id="66" dur="2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ppt_x"/>
                                          </p:val>
                                        </p:tav>
                                        <p:tav tm="100000">
                                          <p:val>
                                            <p:strVal val="#ppt_x"/>
                                          </p:val>
                                        </p:tav>
                                      </p:tavLst>
                                    </p:anim>
                                    <p:anim calcmode="lin" valueType="num">
                                      <p:cBhvr additive="base">
                                        <p:cTn id="70" dur="2000" fill="hold"/>
                                        <p:tgtEl>
                                          <p:spTgt spid="14"/>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2000" fill="hold"/>
                                        <p:tgtEl>
                                          <p:spTgt spid="16"/>
                                        </p:tgtEl>
                                        <p:attrNameLst>
                                          <p:attrName>ppt_x</p:attrName>
                                        </p:attrNameLst>
                                      </p:cBhvr>
                                      <p:tavLst>
                                        <p:tav tm="0">
                                          <p:val>
                                            <p:strVal val="#ppt_x"/>
                                          </p:val>
                                        </p:tav>
                                        <p:tav tm="100000">
                                          <p:val>
                                            <p:strVal val="#ppt_x"/>
                                          </p:val>
                                        </p:tav>
                                      </p:tavLst>
                                    </p:anim>
                                    <p:anim calcmode="lin" valueType="num">
                                      <p:cBhvr additive="base">
                                        <p:cTn id="74" dur="2000" fill="hold"/>
                                        <p:tgtEl>
                                          <p:spTgt spid="16"/>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ppt_x"/>
                                          </p:val>
                                        </p:tav>
                                        <p:tav tm="100000">
                                          <p:val>
                                            <p:strVal val="#ppt_x"/>
                                          </p:val>
                                        </p:tav>
                                      </p:tavLst>
                                    </p:anim>
                                    <p:anim calcmode="lin" valueType="num">
                                      <p:cBhvr additive="base">
                                        <p:cTn id="78" dur="2000" fill="hold"/>
                                        <p:tgtEl>
                                          <p:spTgt spid="18"/>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ppt_x"/>
                                          </p:val>
                                        </p:tav>
                                        <p:tav tm="100000">
                                          <p:val>
                                            <p:strVal val="#ppt_x"/>
                                          </p:val>
                                        </p:tav>
                                      </p:tavLst>
                                    </p:anim>
                                    <p:anim calcmode="lin" valueType="num">
                                      <p:cBhvr additive="base">
                                        <p:cTn id="82" dur="2000" fill="hold"/>
                                        <p:tgtEl>
                                          <p:spTgt spid="20"/>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21"/>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6"/>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20"/>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22"/>
                                        </p:tgtEl>
                                        <p:attrNameLst>
                                          <p:attrName>r</p:attrName>
                                        </p:attrNameLst>
                                      </p:cBhvr>
                                    </p:animRot>
                                  </p:childTnLst>
                                </p:cTn>
                              </p:par>
                            </p:childTnLst>
                          </p:cTn>
                        </p:par>
                        <p:par>
                          <p:cTn id="127" fill="hold">
                            <p:stCondLst>
                              <p:cond delay="2000"/>
                            </p:stCondLst>
                            <p:childTnLst>
                              <p:par>
                                <p:cTn id="128" presetID="2" presetClass="exit" presetSubtype="6" fill="hold" nodeType="afterEffect">
                                  <p:stCondLst>
                                    <p:cond delay="0"/>
                                  </p:stCondLst>
                                  <p:childTnLst>
                                    <p:anim calcmode="lin" valueType="num">
                                      <p:cBhvr additive="base">
                                        <p:cTn id="129" dur="2000"/>
                                        <p:tgtEl>
                                          <p:spTgt spid="3"/>
                                        </p:tgtEl>
                                        <p:attrNameLst>
                                          <p:attrName>ppt_x</p:attrName>
                                        </p:attrNameLst>
                                      </p:cBhvr>
                                      <p:tavLst>
                                        <p:tav tm="0">
                                          <p:val>
                                            <p:strVal val="ppt_x"/>
                                          </p:val>
                                        </p:tav>
                                        <p:tav tm="100000">
                                          <p:val>
                                            <p:strVal val="1+ppt_w/2"/>
                                          </p:val>
                                        </p:tav>
                                      </p:tavLst>
                                    </p:anim>
                                    <p:anim calcmode="lin" valueType="num">
                                      <p:cBhvr additive="base">
                                        <p:cTn id="130" dur="2000"/>
                                        <p:tgtEl>
                                          <p:spTgt spid="3"/>
                                        </p:tgtEl>
                                        <p:attrNameLst>
                                          <p:attrName>ppt_y</p:attrName>
                                        </p:attrNameLst>
                                      </p:cBhvr>
                                      <p:tavLst>
                                        <p:tav tm="0">
                                          <p:val>
                                            <p:strVal val="ppt_y"/>
                                          </p:val>
                                        </p:tav>
                                        <p:tav tm="100000">
                                          <p:val>
                                            <p:strVal val="1+ppt_h/2"/>
                                          </p:val>
                                        </p:tav>
                                      </p:tavLst>
                                    </p:anim>
                                    <p:set>
                                      <p:cBhvr>
                                        <p:cTn id="131" dur="1" fill="hold">
                                          <p:stCondLst>
                                            <p:cond delay="1999"/>
                                          </p:stCondLst>
                                        </p:cTn>
                                        <p:tgtEl>
                                          <p:spTgt spid="3"/>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5"/>
                                        </p:tgtEl>
                                        <p:attrNameLst>
                                          <p:attrName>ppt_x</p:attrName>
                                        </p:attrNameLst>
                                      </p:cBhvr>
                                      <p:tavLst>
                                        <p:tav tm="0">
                                          <p:val>
                                            <p:strVal val="ppt_x"/>
                                          </p:val>
                                        </p:tav>
                                        <p:tav tm="100000">
                                          <p:val>
                                            <p:strVal val="1+ppt_w/2"/>
                                          </p:val>
                                        </p:tav>
                                      </p:tavLst>
                                    </p:anim>
                                    <p:anim calcmode="lin" valueType="num">
                                      <p:cBhvr additive="base">
                                        <p:cTn id="134" dur="2000"/>
                                        <p:tgtEl>
                                          <p:spTgt spid="5"/>
                                        </p:tgtEl>
                                        <p:attrNameLst>
                                          <p:attrName>ppt_y</p:attrName>
                                        </p:attrNameLst>
                                      </p:cBhvr>
                                      <p:tavLst>
                                        <p:tav tm="0">
                                          <p:val>
                                            <p:strVal val="ppt_y"/>
                                          </p:val>
                                        </p:tav>
                                        <p:tav tm="100000">
                                          <p:val>
                                            <p:strVal val="1+ppt_h/2"/>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1+ppt_w/2"/>
                                          </p:val>
                                        </p:tav>
                                      </p:tavLst>
                                    </p:anim>
                                    <p:anim calcmode="lin" valueType="num">
                                      <p:cBhvr additive="base">
                                        <p:cTn id="138" dur="2000"/>
                                        <p:tgtEl>
                                          <p:spTgt spid="7"/>
                                        </p:tgtEl>
                                        <p:attrNameLst>
                                          <p:attrName>ppt_y</p:attrName>
                                        </p:attrNameLst>
                                      </p:cBhvr>
                                      <p:tavLst>
                                        <p:tav tm="0">
                                          <p:val>
                                            <p:strVal val="ppt_y"/>
                                          </p:val>
                                        </p:tav>
                                        <p:tav tm="100000">
                                          <p:val>
                                            <p:strVal val="1+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1+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1+ppt_w/2"/>
                                          </p:val>
                                        </p:tav>
                                      </p:tavLst>
                                    </p:anim>
                                    <p:anim calcmode="lin" valueType="num">
                                      <p:cBhvr additive="base">
                                        <p:cTn id="146" dur="2000"/>
                                        <p:tgtEl>
                                          <p:spTgt spid="11"/>
                                        </p:tgtEl>
                                        <p:attrNameLst>
                                          <p:attrName>ppt_y</p:attrName>
                                        </p:attrNameLst>
                                      </p:cBhvr>
                                      <p:tavLst>
                                        <p:tav tm="0">
                                          <p:val>
                                            <p:strVal val="ppt_y"/>
                                          </p:val>
                                        </p:tav>
                                        <p:tav tm="100000">
                                          <p:val>
                                            <p:strVal val="1+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1+ppt_w/2"/>
                                          </p:val>
                                        </p:tav>
                                      </p:tavLst>
                                    </p:anim>
                                    <p:anim calcmode="lin" valueType="num">
                                      <p:cBhvr additive="base">
                                        <p:cTn id="150" dur="2000"/>
                                        <p:tgtEl>
                                          <p:spTgt spid="13"/>
                                        </p:tgtEl>
                                        <p:attrNameLst>
                                          <p:attrName>ppt_y</p:attrName>
                                        </p:attrNameLst>
                                      </p:cBhvr>
                                      <p:tavLst>
                                        <p:tav tm="0">
                                          <p:val>
                                            <p:strVal val="ppt_y"/>
                                          </p:val>
                                        </p:tav>
                                        <p:tav tm="100000">
                                          <p:val>
                                            <p:strVal val="1+ppt_h/2"/>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1+ppt_w/2"/>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1+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1+ppt_w/2"/>
                                          </p:val>
                                        </p:tav>
                                      </p:tavLst>
                                    </p:anim>
                                    <p:anim calcmode="lin" valueType="num">
                                      <p:cBhvr additive="base">
                                        <p:cTn id="162" dur="2000"/>
                                        <p:tgtEl>
                                          <p:spTgt spid="19"/>
                                        </p:tgtEl>
                                        <p:attrNameLst>
                                          <p:attrName>ppt_y</p:attrName>
                                        </p:attrNameLst>
                                      </p:cBhvr>
                                      <p:tavLst>
                                        <p:tav tm="0">
                                          <p:val>
                                            <p:strVal val="ppt_y"/>
                                          </p:val>
                                        </p:tav>
                                        <p:tav tm="100000">
                                          <p:val>
                                            <p:strVal val="1+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1"/>
                                        </p:tgtEl>
                                        <p:attrNameLst>
                                          <p:attrName>ppt_x</p:attrName>
                                        </p:attrNameLst>
                                      </p:cBhvr>
                                      <p:tavLst>
                                        <p:tav tm="0">
                                          <p:val>
                                            <p:strVal val="ppt_x"/>
                                          </p:val>
                                        </p:tav>
                                        <p:tav tm="100000">
                                          <p:val>
                                            <p:strVal val="1+ppt_w/2"/>
                                          </p:val>
                                        </p:tav>
                                      </p:tavLst>
                                    </p:anim>
                                    <p:anim calcmode="lin" valueType="num">
                                      <p:cBhvr additive="base">
                                        <p:cTn id="166" dur="2000"/>
                                        <p:tgtEl>
                                          <p:spTgt spid="21"/>
                                        </p:tgtEl>
                                        <p:attrNameLst>
                                          <p:attrName>ppt_y</p:attrName>
                                        </p:attrNameLst>
                                      </p:cBhvr>
                                      <p:tavLst>
                                        <p:tav tm="0">
                                          <p:val>
                                            <p:strVal val="ppt_y"/>
                                          </p:val>
                                        </p:tav>
                                        <p:tav tm="100000">
                                          <p:val>
                                            <p:strVal val="1+ppt_h/2"/>
                                          </p:val>
                                        </p:tav>
                                      </p:tavLst>
                                    </p:anim>
                                    <p:set>
                                      <p:cBhvr>
                                        <p:cTn id="167" dur="1" fill="hold">
                                          <p:stCondLst>
                                            <p:cond delay="1999"/>
                                          </p:stCondLst>
                                        </p:cTn>
                                        <p:tgtEl>
                                          <p:spTgt spid="21"/>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1+ppt_w/2"/>
                                          </p:val>
                                        </p:tav>
                                      </p:tavLst>
                                    </p:anim>
                                    <p:anim calcmode="lin" valueType="num">
                                      <p:cBhvr additive="base">
                                        <p:cTn id="170" dur="2000"/>
                                        <p:tgtEl>
                                          <p:spTgt spid="4"/>
                                        </p:tgtEl>
                                        <p:attrNameLst>
                                          <p:attrName>ppt_y</p:attrName>
                                        </p:attrNameLst>
                                      </p:cBhvr>
                                      <p:tavLst>
                                        <p:tav tm="0">
                                          <p:val>
                                            <p:strVal val="ppt_y"/>
                                          </p:val>
                                        </p:tav>
                                        <p:tav tm="100000">
                                          <p:val>
                                            <p:strVal val="0-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1+ppt_w/2"/>
                                          </p:val>
                                        </p:tav>
                                      </p:tavLst>
                                    </p:anim>
                                    <p:anim calcmode="lin" valueType="num">
                                      <p:cBhvr additive="base">
                                        <p:cTn id="174" dur="2000"/>
                                        <p:tgtEl>
                                          <p:spTgt spid="6"/>
                                        </p:tgtEl>
                                        <p:attrNameLst>
                                          <p:attrName>ppt_y</p:attrName>
                                        </p:attrNameLst>
                                      </p:cBhvr>
                                      <p:tavLst>
                                        <p:tav tm="0">
                                          <p:val>
                                            <p:strVal val="ppt_y"/>
                                          </p:val>
                                        </p:tav>
                                        <p:tav tm="100000">
                                          <p:val>
                                            <p:strVal val="0-ppt_h/2"/>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8"/>
                                        </p:tgtEl>
                                        <p:attrNameLst>
                                          <p:attrName>ppt_x</p:attrName>
                                        </p:attrNameLst>
                                      </p:cBhvr>
                                      <p:tavLst>
                                        <p:tav tm="0">
                                          <p:val>
                                            <p:strVal val="ppt_x"/>
                                          </p:val>
                                        </p:tav>
                                        <p:tav tm="100000">
                                          <p:val>
                                            <p:strVal val="1+ppt_w/2"/>
                                          </p:val>
                                        </p:tav>
                                      </p:tavLst>
                                    </p:anim>
                                    <p:anim calcmode="lin" valueType="num">
                                      <p:cBhvr additive="base">
                                        <p:cTn id="178" dur="2000"/>
                                        <p:tgtEl>
                                          <p:spTgt spid="8"/>
                                        </p:tgtEl>
                                        <p:attrNameLst>
                                          <p:attrName>ppt_y</p:attrName>
                                        </p:attrNameLst>
                                      </p:cBhvr>
                                      <p:tavLst>
                                        <p:tav tm="0">
                                          <p:val>
                                            <p:strVal val="ppt_y"/>
                                          </p:val>
                                        </p:tav>
                                        <p:tav tm="100000">
                                          <p:val>
                                            <p:strVal val="0-ppt_h/2"/>
                                          </p:val>
                                        </p:tav>
                                      </p:tavLst>
                                    </p:anim>
                                    <p:set>
                                      <p:cBhvr>
                                        <p:cTn id="179" dur="1" fill="hold">
                                          <p:stCondLst>
                                            <p:cond delay="1999"/>
                                          </p:stCondLst>
                                        </p:cTn>
                                        <p:tgtEl>
                                          <p:spTgt spid="8"/>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0-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1+ppt_w/2"/>
                                          </p:val>
                                        </p:tav>
                                      </p:tavLst>
                                    </p:anim>
                                    <p:anim calcmode="lin" valueType="num">
                                      <p:cBhvr additive="base">
                                        <p:cTn id="186" dur="2000"/>
                                        <p:tgtEl>
                                          <p:spTgt spid="12"/>
                                        </p:tgtEl>
                                        <p:attrNameLst>
                                          <p:attrName>ppt_y</p:attrName>
                                        </p:attrNameLst>
                                      </p:cBhvr>
                                      <p:tavLst>
                                        <p:tav tm="0">
                                          <p:val>
                                            <p:strVal val="ppt_y"/>
                                          </p:val>
                                        </p:tav>
                                        <p:tav tm="100000">
                                          <p:val>
                                            <p:strVal val="0-ppt_h/2"/>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1+ppt_w/2"/>
                                          </p:val>
                                        </p:tav>
                                      </p:tavLst>
                                    </p:anim>
                                    <p:anim calcmode="lin" valueType="num">
                                      <p:cBhvr additive="base">
                                        <p:cTn id="190" dur="2000"/>
                                        <p:tgtEl>
                                          <p:spTgt spid="14"/>
                                        </p:tgtEl>
                                        <p:attrNameLst>
                                          <p:attrName>ppt_y</p:attrName>
                                        </p:attrNameLst>
                                      </p:cBhvr>
                                      <p:tavLst>
                                        <p:tav tm="0">
                                          <p:val>
                                            <p:strVal val="ppt_y"/>
                                          </p:val>
                                        </p:tav>
                                        <p:tav tm="100000">
                                          <p:val>
                                            <p:strVal val="0-ppt_h/2"/>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16"/>
                                        </p:tgtEl>
                                        <p:attrNameLst>
                                          <p:attrName>ppt_x</p:attrName>
                                        </p:attrNameLst>
                                      </p:cBhvr>
                                      <p:tavLst>
                                        <p:tav tm="0">
                                          <p:val>
                                            <p:strVal val="ppt_x"/>
                                          </p:val>
                                        </p:tav>
                                        <p:tav tm="100000">
                                          <p:val>
                                            <p:strVal val="1+ppt_w/2"/>
                                          </p:val>
                                        </p:tav>
                                      </p:tavLst>
                                    </p:anim>
                                    <p:anim calcmode="lin" valueType="num">
                                      <p:cBhvr additive="base">
                                        <p:cTn id="194" dur="2000"/>
                                        <p:tgtEl>
                                          <p:spTgt spid="16"/>
                                        </p:tgtEl>
                                        <p:attrNameLst>
                                          <p:attrName>ppt_y</p:attrName>
                                        </p:attrNameLst>
                                      </p:cBhvr>
                                      <p:tavLst>
                                        <p:tav tm="0">
                                          <p:val>
                                            <p:strVal val="ppt_y"/>
                                          </p:val>
                                        </p:tav>
                                        <p:tav tm="100000">
                                          <p:val>
                                            <p:strVal val="0-ppt_h/2"/>
                                          </p:val>
                                        </p:tav>
                                      </p:tavLst>
                                    </p:anim>
                                    <p:set>
                                      <p:cBhvr>
                                        <p:cTn id="195" dur="1" fill="hold">
                                          <p:stCondLst>
                                            <p:cond delay="1999"/>
                                          </p:stCondLst>
                                        </p:cTn>
                                        <p:tgtEl>
                                          <p:spTgt spid="16"/>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1+ppt_w/2"/>
                                          </p:val>
                                        </p:tav>
                                      </p:tavLst>
                                    </p:anim>
                                    <p:anim calcmode="lin" valueType="num">
                                      <p:cBhvr additive="base">
                                        <p:cTn id="198" dur="2000"/>
                                        <p:tgtEl>
                                          <p:spTgt spid="18"/>
                                        </p:tgtEl>
                                        <p:attrNameLst>
                                          <p:attrName>ppt_y</p:attrName>
                                        </p:attrNameLst>
                                      </p:cBhvr>
                                      <p:tavLst>
                                        <p:tav tm="0">
                                          <p:val>
                                            <p:strVal val="ppt_y"/>
                                          </p:val>
                                        </p:tav>
                                        <p:tav tm="100000">
                                          <p:val>
                                            <p:strVal val="0-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20"/>
                                        </p:tgtEl>
                                        <p:attrNameLst>
                                          <p:attrName>ppt_x</p:attrName>
                                        </p:attrNameLst>
                                      </p:cBhvr>
                                      <p:tavLst>
                                        <p:tav tm="0">
                                          <p:val>
                                            <p:strVal val="ppt_x"/>
                                          </p:val>
                                        </p:tav>
                                        <p:tav tm="100000">
                                          <p:val>
                                            <p:strVal val="1+ppt_w/2"/>
                                          </p:val>
                                        </p:tav>
                                      </p:tavLst>
                                    </p:anim>
                                    <p:anim calcmode="lin" valueType="num">
                                      <p:cBhvr additive="base">
                                        <p:cTn id="202" dur="2000"/>
                                        <p:tgtEl>
                                          <p:spTgt spid="20"/>
                                        </p:tgtEl>
                                        <p:attrNameLst>
                                          <p:attrName>ppt_y</p:attrName>
                                        </p:attrNameLst>
                                      </p:cBhvr>
                                      <p:tavLst>
                                        <p:tav tm="0">
                                          <p:val>
                                            <p:strVal val="ppt_y"/>
                                          </p:val>
                                        </p:tav>
                                        <p:tav tm="100000">
                                          <p:val>
                                            <p:strVal val="0-ppt_h/2"/>
                                          </p:val>
                                        </p:tav>
                                      </p:tavLst>
                                    </p:anim>
                                    <p:set>
                                      <p:cBhvr>
                                        <p:cTn id="203" dur="1" fill="hold">
                                          <p:stCondLst>
                                            <p:cond delay="1999"/>
                                          </p:stCondLst>
                                        </p:cTn>
                                        <p:tgtEl>
                                          <p:spTgt spid="20"/>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22"/>
                                        </p:tgtEl>
                                        <p:attrNameLst>
                                          <p:attrName>ppt_x</p:attrName>
                                        </p:attrNameLst>
                                      </p:cBhvr>
                                      <p:tavLst>
                                        <p:tav tm="0">
                                          <p:val>
                                            <p:strVal val="ppt_x"/>
                                          </p:val>
                                        </p:tav>
                                        <p:tav tm="100000">
                                          <p:val>
                                            <p:strVal val="1+ppt_w/2"/>
                                          </p:val>
                                        </p:tav>
                                      </p:tavLst>
                                    </p:anim>
                                    <p:anim calcmode="lin" valueType="num">
                                      <p:cBhvr additive="base">
                                        <p:cTn id="206" dur="2000"/>
                                        <p:tgtEl>
                                          <p:spTgt spid="22"/>
                                        </p:tgtEl>
                                        <p:attrNameLst>
                                          <p:attrName>ppt_y</p:attrName>
                                        </p:attrNameLst>
                                      </p:cBhvr>
                                      <p:tavLst>
                                        <p:tav tm="0">
                                          <p:val>
                                            <p:strVal val="ppt_y"/>
                                          </p:val>
                                        </p:tav>
                                        <p:tav tm="100000">
                                          <p:val>
                                            <p:strVal val="0-ppt_h/2"/>
                                          </p:val>
                                        </p:tav>
                                      </p:tavLst>
                                    </p:anim>
                                    <p:set>
                                      <p:cBhvr>
                                        <p:cTn id="207" dur="1" fill="hold">
                                          <p:stCondLst>
                                            <p:cond delay="1999"/>
                                          </p:stCondLst>
                                        </p:cTn>
                                        <p:tgtEl>
                                          <p:spTgt spid="22"/>
                                        </p:tgtEl>
                                        <p:attrNameLst>
                                          <p:attrName>style.visibility</p:attrName>
                                        </p:attrNameLst>
                                      </p:cBhvr>
                                      <p:to>
                                        <p:strVal val="hidden"/>
                                      </p:to>
                                    </p:set>
                                  </p:childTnLst>
                                </p:cTn>
                              </p:par>
                              <p:par>
                                <p:cTn id="208" presetID="17" presetClass="entr" presetSubtype="8" fill="hold" nodeType="withEffect">
                                  <p:stCondLst>
                                    <p:cond delay="0"/>
                                  </p:stCondLst>
                                  <p:childTnLst>
                                    <p:set>
                                      <p:cBhvr>
                                        <p:cTn id="209" dur="1" fill="hold">
                                          <p:stCondLst>
                                            <p:cond delay="0"/>
                                          </p:stCondLst>
                                        </p:cTn>
                                        <p:tgtEl>
                                          <p:spTgt spid="2"/>
                                        </p:tgtEl>
                                        <p:attrNameLst>
                                          <p:attrName>style.visibility</p:attrName>
                                        </p:attrNameLst>
                                      </p:cBhvr>
                                      <p:to>
                                        <p:strVal val="visible"/>
                                      </p:to>
                                    </p:set>
                                    <p:anim calcmode="lin" valueType="num">
                                      <p:cBhvr>
                                        <p:cTn id="210" dur="2000" fill="hold"/>
                                        <p:tgtEl>
                                          <p:spTgt spid="2"/>
                                        </p:tgtEl>
                                        <p:attrNameLst>
                                          <p:attrName>ppt_x</p:attrName>
                                        </p:attrNameLst>
                                      </p:cBhvr>
                                      <p:tavLst>
                                        <p:tav tm="0">
                                          <p:val>
                                            <p:strVal val="#ppt_x-#ppt_w/2"/>
                                          </p:val>
                                        </p:tav>
                                        <p:tav tm="100000">
                                          <p:val>
                                            <p:strVal val="#ppt_x"/>
                                          </p:val>
                                        </p:tav>
                                      </p:tavLst>
                                    </p:anim>
                                    <p:anim calcmode="lin" valueType="num">
                                      <p:cBhvr>
                                        <p:cTn id="211" dur="2000" fill="hold"/>
                                        <p:tgtEl>
                                          <p:spTgt spid="2"/>
                                        </p:tgtEl>
                                        <p:attrNameLst>
                                          <p:attrName>ppt_y</p:attrName>
                                        </p:attrNameLst>
                                      </p:cBhvr>
                                      <p:tavLst>
                                        <p:tav tm="0">
                                          <p:val>
                                            <p:strVal val="#ppt_y"/>
                                          </p:val>
                                        </p:tav>
                                        <p:tav tm="100000">
                                          <p:val>
                                            <p:strVal val="#ppt_y"/>
                                          </p:val>
                                        </p:tav>
                                      </p:tavLst>
                                    </p:anim>
                                    <p:anim calcmode="lin" valueType="num">
                                      <p:cBhvr>
                                        <p:cTn id="212" dur="2000" fill="hold"/>
                                        <p:tgtEl>
                                          <p:spTgt spid="2"/>
                                        </p:tgtEl>
                                        <p:attrNameLst>
                                          <p:attrName>ppt_w</p:attrName>
                                        </p:attrNameLst>
                                      </p:cBhvr>
                                      <p:tavLst>
                                        <p:tav tm="0">
                                          <p:val>
                                            <p:fltVal val="0"/>
                                          </p:val>
                                        </p:tav>
                                        <p:tav tm="100000">
                                          <p:val>
                                            <p:strVal val="#ppt_w"/>
                                          </p:val>
                                        </p:tav>
                                      </p:tavLst>
                                    </p:anim>
                                    <p:anim calcmode="lin" valueType="num">
                                      <p:cBhvr>
                                        <p:cTn id="21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rgbClr val="381A02"/>
            </a:gs>
            <a:gs pos="50000">
              <a:srgbClr val="996633">
                <a:shade val="67500"/>
                <a:satMod val="115000"/>
              </a:srgbClr>
            </a:gs>
            <a:gs pos="100000">
              <a:srgbClr val="996633">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24283399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4.png"/>
          <p:cNvPicPr>
            <a:picLocks noChangeAspect="1"/>
          </p:cNvPicPr>
          <p:nvPr/>
        </p:nvPicPr>
        <p:blipFill>
          <a:blip r:embed="rId3">
            <a:duotone>
              <a:schemeClr val="accent6">
                <a:shade val="45000"/>
                <a:satMod val="135000"/>
              </a:schemeClr>
              <a:prstClr val="white"/>
            </a:duotone>
            <a:lum/>
          </a:blip>
          <a:stretch>
            <a:fillRect/>
          </a:stretch>
        </p:blipFill>
        <p:spPr>
          <a:xfrm>
            <a:off x="1500166" y="0"/>
            <a:ext cx="3048000" cy="3071816"/>
          </a:xfrm>
          <a:prstGeom prst="rect">
            <a:avLst/>
          </a:prstGeom>
        </p:spPr>
      </p:pic>
      <p:pic>
        <p:nvPicPr>
          <p:cNvPr id="4" name="3 Imagen" descr="34.png"/>
          <p:cNvPicPr>
            <a:picLocks noChangeAspect="1"/>
          </p:cNvPicPr>
          <p:nvPr/>
        </p:nvPicPr>
        <p:blipFill>
          <a:blip r:embed="rId3">
            <a:duotone>
              <a:schemeClr val="accent6">
                <a:shade val="45000"/>
                <a:satMod val="135000"/>
              </a:schemeClr>
              <a:prstClr val="white"/>
            </a:duotone>
            <a:lum bright="-40000" contrast="20000"/>
          </a:blip>
          <a:stretch>
            <a:fillRect/>
          </a:stretch>
        </p:blipFill>
        <p:spPr>
          <a:xfrm rot="10800000" flipV="1">
            <a:off x="4429124" y="0"/>
            <a:ext cx="3048000" cy="3038519"/>
          </a:xfrm>
          <a:prstGeom prst="rect">
            <a:avLst/>
          </a:prstGeom>
        </p:spPr>
      </p:pic>
      <p:pic>
        <p:nvPicPr>
          <p:cNvPr id="5" name="4 Imagen" descr="34.png"/>
          <p:cNvPicPr>
            <a:picLocks noChangeAspect="1"/>
          </p:cNvPicPr>
          <p:nvPr/>
        </p:nvPicPr>
        <p:blipFill>
          <a:blip r:embed="rId3">
            <a:duotone>
              <a:schemeClr val="accent6">
                <a:shade val="45000"/>
                <a:satMod val="135000"/>
              </a:schemeClr>
              <a:prstClr val="white"/>
            </a:duotone>
            <a:lum bright="-40000" contrast="20000"/>
          </a:blip>
          <a:stretch>
            <a:fillRect/>
          </a:stretch>
        </p:blipFill>
        <p:spPr>
          <a:xfrm rot="16200000">
            <a:off x="1512074" y="2083592"/>
            <a:ext cx="3048000" cy="3071816"/>
          </a:xfrm>
          <a:prstGeom prst="rect">
            <a:avLst/>
          </a:prstGeom>
        </p:spPr>
      </p:pic>
      <p:pic>
        <p:nvPicPr>
          <p:cNvPr id="6" name="5 Imagen" descr="34.png"/>
          <p:cNvPicPr>
            <a:picLocks noChangeAspect="1"/>
          </p:cNvPicPr>
          <p:nvPr/>
        </p:nvPicPr>
        <p:blipFill>
          <a:blip r:embed="rId3">
            <a:duotone>
              <a:schemeClr val="accent6">
                <a:shade val="45000"/>
                <a:satMod val="135000"/>
              </a:schemeClr>
              <a:prstClr val="white"/>
            </a:duotone>
          </a:blip>
          <a:stretch>
            <a:fillRect/>
          </a:stretch>
        </p:blipFill>
        <p:spPr>
          <a:xfrm rot="16200000" flipV="1">
            <a:off x="4352945" y="2100240"/>
            <a:ext cx="3048000" cy="3038519"/>
          </a:xfrm>
          <a:prstGeom prst="rect">
            <a:avLst/>
          </a:prstGeom>
        </p:spPr>
      </p:pic>
      <p:pic>
        <p:nvPicPr>
          <p:cNvPr id="7" name="6 Imagen" descr="34.png"/>
          <p:cNvPicPr>
            <a:picLocks noChangeAspect="1"/>
          </p:cNvPicPr>
          <p:nvPr/>
        </p:nvPicPr>
        <p:blipFill>
          <a:blip r:embed="rId3">
            <a:duotone>
              <a:schemeClr val="accent6">
                <a:shade val="45000"/>
                <a:satMod val="135000"/>
              </a:schemeClr>
              <a:prstClr val="white"/>
            </a:duotone>
            <a:lum bright="-40000" contrast="20000"/>
          </a:blip>
          <a:stretch>
            <a:fillRect/>
          </a:stretch>
        </p:blipFill>
        <p:spPr>
          <a:xfrm>
            <a:off x="1928794" y="500048"/>
            <a:ext cx="3048000" cy="3071816"/>
          </a:xfrm>
          <a:prstGeom prst="rect">
            <a:avLst/>
          </a:prstGeom>
        </p:spPr>
      </p:pic>
      <p:pic>
        <p:nvPicPr>
          <p:cNvPr id="8" name="7 Imagen" descr="34.png"/>
          <p:cNvPicPr>
            <a:picLocks noChangeAspect="1"/>
          </p:cNvPicPr>
          <p:nvPr/>
        </p:nvPicPr>
        <p:blipFill>
          <a:blip r:embed="rId3">
            <a:duotone>
              <a:schemeClr val="accent6">
                <a:shade val="45000"/>
                <a:satMod val="135000"/>
              </a:schemeClr>
              <a:prstClr val="white"/>
            </a:duotone>
            <a:lum contrast="20000"/>
          </a:blip>
          <a:stretch>
            <a:fillRect/>
          </a:stretch>
        </p:blipFill>
        <p:spPr>
          <a:xfrm rot="10800000" flipV="1">
            <a:off x="4214810" y="571486"/>
            <a:ext cx="3048000" cy="3038519"/>
          </a:xfrm>
          <a:prstGeom prst="rect">
            <a:avLst/>
          </a:prstGeom>
        </p:spPr>
      </p:pic>
      <p:pic>
        <p:nvPicPr>
          <p:cNvPr id="9" name="8 Imagen" descr="34.png"/>
          <p:cNvPicPr>
            <a:picLocks noChangeAspect="1"/>
          </p:cNvPicPr>
          <p:nvPr/>
        </p:nvPicPr>
        <p:blipFill>
          <a:blip r:embed="rId3">
            <a:duotone>
              <a:schemeClr val="accent6">
                <a:shade val="45000"/>
                <a:satMod val="135000"/>
              </a:schemeClr>
              <a:prstClr val="white"/>
            </a:duotone>
            <a:lum contrast="20000"/>
          </a:blip>
          <a:stretch>
            <a:fillRect/>
          </a:stretch>
        </p:blipFill>
        <p:spPr>
          <a:xfrm rot="16200000">
            <a:off x="2226454" y="1845462"/>
            <a:ext cx="3048000" cy="3071816"/>
          </a:xfrm>
          <a:prstGeom prst="rect">
            <a:avLst/>
          </a:prstGeom>
        </p:spPr>
      </p:pic>
      <p:pic>
        <p:nvPicPr>
          <p:cNvPr id="10" name="9 Imagen" descr="34.png"/>
          <p:cNvPicPr>
            <a:picLocks noChangeAspect="1"/>
          </p:cNvPicPr>
          <p:nvPr/>
        </p:nvPicPr>
        <p:blipFill>
          <a:blip r:embed="rId3">
            <a:duotone>
              <a:schemeClr val="accent6">
                <a:shade val="45000"/>
                <a:satMod val="135000"/>
              </a:schemeClr>
              <a:prstClr val="white"/>
            </a:duotone>
            <a:lum bright="-40000" contrast="20000"/>
          </a:blip>
          <a:stretch>
            <a:fillRect/>
          </a:stretch>
        </p:blipFill>
        <p:spPr>
          <a:xfrm rot="16200000" flipV="1">
            <a:off x="3995756" y="1862110"/>
            <a:ext cx="3048000" cy="3038519"/>
          </a:xfrm>
          <a:prstGeom prst="rect">
            <a:avLst/>
          </a:prstGeom>
        </p:spPr>
      </p:pic>
      <p:sp>
        <p:nvSpPr>
          <p:cNvPr id="11" name="10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2000" fill="hold"/>
                                        <p:tgtEl>
                                          <p:spTgt spid="4"/>
                                        </p:tgtEl>
                                        <p:attrNameLst>
                                          <p:attrName>ppt_x</p:attrName>
                                        </p:attrNameLst>
                                      </p:cBhvr>
                                      <p:tavLst>
                                        <p:tav tm="0">
                                          <p:val>
                                            <p:strVal val="0-#ppt_w/2"/>
                                          </p:val>
                                        </p:tav>
                                        <p:tav tm="100000">
                                          <p:val>
                                            <p:strVal val="#ppt_x"/>
                                          </p:val>
                                        </p:tav>
                                      </p:tavLst>
                                    </p:anim>
                                    <p:anim calcmode="lin" valueType="num">
                                      <p:cBhvr additive="base">
                                        <p:cTn id="18" dur="2000" fill="hold"/>
                                        <p:tgtEl>
                                          <p:spTgt spid="4"/>
                                        </p:tgtEl>
                                        <p:attrNameLst>
                                          <p:attrName>ppt_y</p:attrName>
                                        </p:attrNameLst>
                                      </p:cBhvr>
                                      <p:tavLst>
                                        <p:tav tm="0">
                                          <p:val>
                                            <p:strVal val="1+#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000" fill="hold"/>
                                        <p:tgtEl>
                                          <p:spTgt spid="5"/>
                                        </p:tgtEl>
                                        <p:attrNameLst>
                                          <p:attrName>ppt_x</p:attrName>
                                        </p:attrNameLst>
                                      </p:cBhvr>
                                      <p:tavLst>
                                        <p:tav tm="0">
                                          <p:val>
                                            <p:strVal val="1+#ppt_w/2"/>
                                          </p:val>
                                        </p:tav>
                                        <p:tav tm="100000">
                                          <p:val>
                                            <p:strVal val="#ppt_x"/>
                                          </p:val>
                                        </p:tav>
                                      </p:tavLst>
                                    </p:anim>
                                    <p:anim calcmode="lin" valueType="num">
                                      <p:cBhvr additive="base">
                                        <p:cTn id="22" dur="2000" fill="hold"/>
                                        <p:tgtEl>
                                          <p:spTgt spid="5"/>
                                        </p:tgtEl>
                                        <p:attrNameLst>
                                          <p:attrName>ppt_y</p:attrName>
                                        </p:attrNameLst>
                                      </p:cBhvr>
                                      <p:tavLst>
                                        <p:tav tm="0">
                                          <p:val>
                                            <p:strVal val="0-#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3" presetClass="entr" presetSubtype="5" fill="hold"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blinds(vertical)">
                                      <p:cBhvr>
                                        <p:cTn id="41" dur="2000"/>
                                        <p:tgtEl>
                                          <p:spTgt spid="3"/>
                                        </p:tgtEl>
                                      </p:cBhvr>
                                    </p:animEffect>
                                  </p:childTnLst>
                                </p:cTn>
                              </p:par>
                              <p:par>
                                <p:cTn id="42" presetID="3" presetClass="entr" presetSubtype="5"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linds(vertical)">
                                      <p:cBhvr>
                                        <p:cTn id="44" dur="2000"/>
                                        <p:tgtEl>
                                          <p:spTgt spid="4"/>
                                        </p:tgtEl>
                                      </p:cBhvr>
                                    </p:animEffect>
                                  </p:childTnLst>
                                </p:cTn>
                              </p:par>
                              <p:par>
                                <p:cTn id="45" presetID="3" presetClass="entr" presetSubtype="5"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blinds(vertical)">
                                      <p:cBhvr>
                                        <p:cTn id="47" dur="2000"/>
                                        <p:tgtEl>
                                          <p:spTgt spid="5"/>
                                        </p:tgtEl>
                                      </p:cBhvr>
                                    </p:animEffect>
                                  </p:childTnLst>
                                </p:cTn>
                              </p:par>
                              <p:par>
                                <p:cTn id="48" presetID="3" presetClass="entr" presetSubtype="5"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blinds(vertical)">
                                      <p:cBhvr>
                                        <p:cTn id="50" dur="2000"/>
                                        <p:tgtEl>
                                          <p:spTgt spid="6"/>
                                        </p:tgtEl>
                                      </p:cBhvr>
                                    </p:animEffect>
                                  </p:childTnLst>
                                </p:cTn>
                              </p:par>
                              <p:par>
                                <p:cTn id="51" presetID="3" presetClass="entr" presetSubtype="5"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blinds(vertical)">
                                      <p:cBhvr>
                                        <p:cTn id="53" dur="2000"/>
                                        <p:tgtEl>
                                          <p:spTgt spid="7"/>
                                        </p:tgtEl>
                                      </p:cBhvr>
                                    </p:animEffect>
                                  </p:childTnLst>
                                </p:cTn>
                              </p:par>
                              <p:par>
                                <p:cTn id="54" presetID="3" presetClass="entr" presetSubtype="5" fill="hold"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blinds(vertical)">
                                      <p:cBhvr>
                                        <p:cTn id="56" dur="2000"/>
                                        <p:tgtEl>
                                          <p:spTgt spid="8"/>
                                        </p:tgtEl>
                                      </p:cBhvr>
                                    </p:animEffect>
                                  </p:childTnLst>
                                </p:cTn>
                              </p:par>
                              <p:par>
                                <p:cTn id="57" presetID="3" presetClass="entr" presetSubtype="5"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blinds(vertical)">
                                      <p:cBhvr>
                                        <p:cTn id="59" dur="2000"/>
                                        <p:tgtEl>
                                          <p:spTgt spid="9"/>
                                        </p:tgtEl>
                                      </p:cBhvr>
                                    </p:animEffect>
                                  </p:childTnLst>
                                </p:cTn>
                              </p:par>
                              <p:par>
                                <p:cTn id="60" presetID="3" presetClass="entr" presetSubtype="5"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blinds(vertical)">
                                      <p:cBhvr>
                                        <p:cTn id="62" dur="2000"/>
                                        <p:tgtEl>
                                          <p:spTgt spid="10"/>
                                        </p:tgtEl>
                                      </p:cBhvr>
                                    </p:animEffect>
                                  </p:childTnLst>
                                </p:cTn>
                              </p:par>
                            </p:childTnLst>
                          </p:cTn>
                        </p:par>
                        <p:par>
                          <p:cTn id="63" fill="hold">
                            <p:stCondLst>
                              <p:cond delay="2000"/>
                            </p:stCondLst>
                            <p:childTnLst>
                              <p:par>
                                <p:cTn id="64" presetID="2" presetClass="exit" presetSubtype="6" fill="hold" nodeType="afterEffect">
                                  <p:stCondLst>
                                    <p:cond delay="0"/>
                                  </p:stCondLst>
                                  <p:childTnLst>
                                    <p:anim calcmode="lin" valueType="num">
                                      <p:cBhvr additive="base">
                                        <p:cTn id="65" dur="2000"/>
                                        <p:tgtEl>
                                          <p:spTgt spid="3"/>
                                        </p:tgtEl>
                                        <p:attrNameLst>
                                          <p:attrName>ppt_x</p:attrName>
                                        </p:attrNameLst>
                                      </p:cBhvr>
                                      <p:tavLst>
                                        <p:tav tm="0">
                                          <p:val>
                                            <p:strVal val="ppt_x"/>
                                          </p:val>
                                        </p:tav>
                                        <p:tav tm="100000">
                                          <p:val>
                                            <p:strVal val="1+ppt_w/2"/>
                                          </p:val>
                                        </p:tav>
                                      </p:tavLst>
                                    </p:anim>
                                    <p:anim calcmode="lin" valueType="num">
                                      <p:cBhvr additive="base">
                                        <p:cTn id="66" dur="2000"/>
                                        <p:tgtEl>
                                          <p:spTgt spid="3"/>
                                        </p:tgtEl>
                                        <p:attrNameLst>
                                          <p:attrName>ppt_y</p:attrName>
                                        </p:attrNameLst>
                                      </p:cBhvr>
                                      <p:tavLst>
                                        <p:tav tm="0">
                                          <p:val>
                                            <p:strVal val="ppt_y"/>
                                          </p:val>
                                        </p:tav>
                                        <p:tav tm="100000">
                                          <p:val>
                                            <p:strVal val="1+ppt_h/2"/>
                                          </p:val>
                                        </p:tav>
                                      </p:tavLst>
                                    </p:anim>
                                    <p:set>
                                      <p:cBhvr>
                                        <p:cTn id="67" dur="1" fill="hold">
                                          <p:stCondLst>
                                            <p:cond delay="1999"/>
                                          </p:stCondLst>
                                        </p:cTn>
                                        <p:tgtEl>
                                          <p:spTgt spid="3"/>
                                        </p:tgtEl>
                                        <p:attrNameLst>
                                          <p:attrName>style.visibility</p:attrName>
                                        </p:attrNameLst>
                                      </p:cBhvr>
                                      <p:to>
                                        <p:strVal val="hidden"/>
                                      </p:to>
                                    </p:set>
                                  </p:childTnLst>
                                </p:cTn>
                              </p:par>
                              <p:par>
                                <p:cTn id="68" presetID="2" presetClass="exit" presetSubtype="6" fill="hold"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1+ppt_w/2"/>
                                          </p:val>
                                        </p:tav>
                                      </p:tavLst>
                                    </p:anim>
                                    <p:anim calcmode="lin" valueType="num">
                                      <p:cBhvr additive="base">
                                        <p:cTn id="70" dur="2000"/>
                                        <p:tgtEl>
                                          <p:spTgt spid="7"/>
                                        </p:tgtEl>
                                        <p:attrNameLst>
                                          <p:attrName>ppt_y</p:attrName>
                                        </p:attrNameLst>
                                      </p:cBhvr>
                                      <p:tavLst>
                                        <p:tav tm="0">
                                          <p:val>
                                            <p:strVal val="ppt_y"/>
                                          </p:val>
                                        </p:tav>
                                        <p:tav tm="100000">
                                          <p:val>
                                            <p:strVal val="1+ppt_h/2"/>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0-ppt_w/2"/>
                                          </p:val>
                                        </p:tav>
                                      </p:tavLst>
                                    </p:anim>
                                    <p:anim calcmode="lin" valueType="num">
                                      <p:cBhvr additive="base">
                                        <p:cTn id="78" dur="2000"/>
                                        <p:tgtEl>
                                          <p:spTgt spid="8"/>
                                        </p:tgtEl>
                                        <p:attrNameLst>
                                          <p:attrName>ppt_y</p:attrName>
                                        </p:attrNameLst>
                                      </p:cBhvr>
                                      <p:tavLst>
                                        <p:tav tm="0">
                                          <p:val>
                                            <p:strVal val="ppt_y"/>
                                          </p:val>
                                        </p:tav>
                                        <p:tav tm="100000">
                                          <p:val>
                                            <p:strVal val="1+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3" fill="hold"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0-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3" fill="hold"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1+ppt_w/2"/>
                                          </p:val>
                                        </p:tav>
                                      </p:tavLst>
                                    </p:anim>
                                    <p:anim calcmode="lin" valueType="num">
                                      <p:cBhvr additive="base">
                                        <p:cTn id="86" dur="2000"/>
                                        <p:tgtEl>
                                          <p:spTgt spid="9"/>
                                        </p:tgtEl>
                                        <p:attrNameLst>
                                          <p:attrName>ppt_y</p:attrName>
                                        </p:attrNameLst>
                                      </p:cBhvr>
                                      <p:tavLst>
                                        <p:tav tm="0">
                                          <p:val>
                                            <p:strVal val="ppt_y"/>
                                          </p:val>
                                        </p:tav>
                                        <p:tav tm="100000">
                                          <p:val>
                                            <p:strVal val="0-ppt_h/2"/>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9" fill="hold"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0-ppt_w/2"/>
                                          </p:val>
                                        </p:tav>
                                      </p:tavLst>
                                    </p:anim>
                                    <p:anim calcmode="lin" valueType="num">
                                      <p:cBhvr additive="base">
                                        <p:cTn id="90" dur="2000"/>
                                        <p:tgtEl>
                                          <p:spTgt spid="6"/>
                                        </p:tgtEl>
                                        <p:attrNameLst>
                                          <p:attrName>ppt_y</p:attrName>
                                        </p:attrNameLst>
                                      </p:cBhvr>
                                      <p:tavLst>
                                        <p:tav tm="0">
                                          <p:val>
                                            <p:strVal val="ppt_y"/>
                                          </p:val>
                                        </p:tav>
                                        <p:tav tm="100000">
                                          <p:val>
                                            <p:strVal val="0-ppt_h/2"/>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9"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0-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16" presetClass="exit" presetSubtype="42" fill="hold" nodeType="withEffect">
                                  <p:stCondLst>
                                    <p:cond delay="0"/>
                                  </p:stCondLst>
                                  <p:childTnLst>
                                    <p:animEffect transition="out" filter="barn(outHorizontal)">
                                      <p:cBhvr>
                                        <p:cTn id="97" dur="2000"/>
                                        <p:tgtEl>
                                          <p:spTgt spid="3"/>
                                        </p:tgtEl>
                                      </p:cBhvr>
                                    </p:animEffect>
                                    <p:set>
                                      <p:cBhvr>
                                        <p:cTn id="98" dur="1" fill="hold">
                                          <p:stCondLst>
                                            <p:cond delay="1999"/>
                                          </p:stCondLst>
                                        </p:cTn>
                                        <p:tgtEl>
                                          <p:spTgt spid="3"/>
                                        </p:tgtEl>
                                        <p:attrNameLst>
                                          <p:attrName>style.visibility</p:attrName>
                                        </p:attrNameLst>
                                      </p:cBhvr>
                                      <p:to>
                                        <p:strVal val="hidden"/>
                                      </p:to>
                                    </p:set>
                                  </p:childTnLst>
                                </p:cTn>
                              </p:par>
                              <p:par>
                                <p:cTn id="99" presetID="16" presetClass="exit" presetSubtype="42" fill="hold" nodeType="withEffect">
                                  <p:stCondLst>
                                    <p:cond delay="0"/>
                                  </p:stCondLst>
                                  <p:childTnLst>
                                    <p:animEffect transition="out" filter="barn(outHorizontal)">
                                      <p:cBhvr>
                                        <p:cTn id="100" dur="2000"/>
                                        <p:tgtEl>
                                          <p:spTgt spid="4"/>
                                        </p:tgtEl>
                                      </p:cBhvr>
                                    </p:animEffect>
                                    <p:set>
                                      <p:cBhvr>
                                        <p:cTn id="101" dur="1" fill="hold">
                                          <p:stCondLst>
                                            <p:cond delay="1999"/>
                                          </p:stCondLst>
                                        </p:cTn>
                                        <p:tgtEl>
                                          <p:spTgt spid="4"/>
                                        </p:tgtEl>
                                        <p:attrNameLst>
                                          <p:attrName>style.visibility</p:attrName>
                                        </p:attrNameLst>
                                      </p:cBhvr>
                                      <p:to>
                                        <p:strVal val="hidden"/>
                                      </p:to>
                                    </p:set>
                                  </p:childTnLst>
                                </p:cTn>
                              </p:par>
                              <p:par>
                                <p:cTn id="102" presetID="16" presetClass="exit" presetSubtype="42" fill="hold" nodeType="withEffect">
                                  <p:stCondLst>
                                    <p:cond delay="0"/>
                                  </p:stCondLst>
                                  <p:childTnLst>
                                    <p:animEffect transition="out" filter="barn(outHorizontal)">
                                      <p:cBhvr>
                                        <p:cTn id="103" dur="2000"/>
                                        <p:tgtEl>
                                          <p:spTgt spid="5"/>
                                        </p:tgtEl>
                                      </p:cBhvr>
                                    </p:animEffect>
                                    <p:set>
                                      <p:cBhvr>
                                        <p:cTn id="104" dur="1" fill="hold">
                                          <p:stCondLst>
                                            <p:cond delay="1999"/>
                                          </p:stCondLst>
                                        </p:cTn>
                                        <p:tgtEl>
                                          <p:spTgt spid="5"/>
                                        </p:tgtEl>
                                        <p:attrNameLst>
                                          <p:attrName>style.visibility</p:attrName>
                                        </p:attrNameLst>
                                      </p:cBhvr>
                                      <p:to>
                                        <p:strVal val="hidden"/>
                                      </p:to>
                                    </p:set>
                                  </p:childTnLst>
                                </p:cTn>
                              </p:par>
                              <p:par>
                                <p:cTn id="105" presetID="16" presetClass="exit" presetSubtype="42" fill="hold" nodeType="withEffect">
                                  <p:stCondLst>
                                    <p:cond delay="0"/>
                                  </p:stCondLst>
                                  <p:childTnLst>
                                    <p:animEffect transition="out" filter="barn(outHorizontal)">
                                      <p:cBhvr>
                                        <p:cTn id="106" dur="2000"/>
                                        <p:tgtEl>
                                          <p:spTgt spid="6"/>
                                        </p:tgtEl>
                                      </p:cBhvr>
                                    </p:animEffect>
                                    <p:set>
                                      <p:cBhvr>
                                        <p:cTn id="107" dur="1" fill="hold">
                                          <p:stCondLst>
                                            <p:cond delay="1999"/>
                                          </p:stCondLst>
                                        </p:cTn>
                                        <p:tgtEl>
                                          <p:spTgt spid="6"/>
                                        </p:tgtEl>
                                        <p:attrNameLst>
                                          <p:attrName>style.visibility</p:attrName>
                                        </p:attrNameLst>
                                      </p:cBhvr>
                                      <p:to>
                                        <p:strVal val="hidden"/>
                                      </p:to>
                                    </p:set>
                                  </p:childTnLst>
                                </p:cTn>
                              </p:par>
                              <p:par>
                                <p:cTn id="108" presetID="16" presetClass="exit" presetSubtype="42" fill="hold" nodeType="withEffect">
                                  <p:stCondLst>
                                    <p:cond delay="0"/>
                                  </p:stCondLst>
                                  <p:childTnLst>
                                    <p:animEffect transition="out" filter="barn(outHorizontal)">
                                      <p:cBhvr>
                                        <p:cTn id="109" dur="2000"/>
                                        <p:tgtEl>
                                          <p:spTgt spid="7"/>
                                        </p:tgtEl>
                                      </p:cBhvr>
                                    </p:animEffect>
                                    <p:set>
                                      <p:cBhvr>
                                        <p:cTn id="110" dur="1" fill="hold">
                                          <p:stCondLst>
                                            <p:cond delay="1999"/>
                                          </p:stCondLst>
                                        </p:cTn>
                                        <p:tgtEl>
                                          <p:spTgt spid="7"/>
                                        </p:tgtEl>
                                        <p:attrNameLst>
                                          <p:attrName>style.visibility</p:attrName>
                                        </p:attrNameLst>
                                      </p:cBhvr>
                                      <p:to>
                                        <p:strVal val="hidden"/>
                                      </p:to>
                                    </p:set>
                                  </p:childTnLst>
                                </p:cTn>
                              </p:par>
                              <p:par>
                                <p:cTn id="111" presetID="16" presetClass="exit" presetSubtype="42" fill="hold" nodeType="withEffect">
                                  <p:stCondLst>
                                    <p:cond delay="0"/>
                                  </p:stCondLst>
                                  <p:childTnLst>
                                    <p:animEffect transition="out" filter="barn(outHorizontal)">
                                      <p:cBhvr>
                                        <p:cTn id="112" dur="2000"/>
                                        <p:tgtEl>
                                          <p:spTgt spid="8"/>
                                        </p:tgtEl>
                                      </p:cBhvr>
                                    </p:animEffect>
                                    <p:set>
                                      <p:cBhvr>
                                        <p:cTn id="113" dur="1" fill="hold">
                                          <p:stCondLst>
                                            <p:cond delay="1999"/>
                                          </p:stCondLst>
                                        </p:cTn>
                                        <p:tgtEl>
                                          <p:spTgt spid="8"/>
                                        </p:tgtEl>
                                        <p:attrNameLst>
                                          <p:attrName>style.visibility</p:attrName>
                                        </p:attrNameLst>
                                      </p:cBhvr>
                                      <p:to>
                                        <p:strVal val="hidden"/>
                                      </p:to>
                                    </p:set>
                                  </p:childTnLst>
                                </p:cTn>
                              </p:par>
                              <p:par>
                                <p:cTn id="114" presetID="16" presetClass="exit" presetSubtype="42" fill="hold" nodeType="withEffect">
                                  <p:stCondLst>
                                    <p:cond delay="0"/>
                                  </p:stCondLst>
                                  <p:childTnLst>
                                    <p:animEffect transition="out" filter="barn(outHorizontal)">
                                      <p:cBhvr>
                                        <p:cTn id="115" dur="2000"/>
                                        <p:tgtEl>
                                          <p:spTgt spid="9"/>
                                        </p:tgtEl>
                                      </p:cBhvr>
                                    </p:animEffect>
                                    <p:set>
                                      <p:cBhvr>
                                        <p:cTn id="116" dur="1" fill="hold">
                                          <p:stCondLst>
                                            <p:cond delay="1999"/>
                                          </p:stCondLst>
                                        </p:cTn>
                                        <p:tgtEl>
                                          <p:spTgt spid="9"/>
                                        </p:tgtEl>
                                        <p:attrNameLst>
                                          <p:attrName>style.visibility</p:attrName>
                                        </p:attrNameLst>
                                      </p:cBhvr>
                                      <p:to>
                                        <p:strVal val="hidden"/>
                                      </p:to>
                                    </p:set>
                                  </p:childTnLst>
                                </p:cTn>
                              </p:par>
                              <p:par>
                                <p:cTn id="117" presetID="16" presetClass="exit" presetSubtype="42" fill="hold" nodeType="withEffect">
                                  <p:stCondLst>
                                    <p:cond delay="0"/>
                                  </p:stCondLst>
                                  <p:childTnLst>
                                    <p:animEffect transition="out" filter="barn(outHorizontal)">
                                      <p:cBhvr>
                                        <p:cTn id="118" dur="2000"/>
                                        <p:tgtEl>
                                          <p:spTgt spid="10"/>
                                        </p:tgtEl>
                                      </p:cBhvr>
                                    </p:animEffect>
                                    <p:set>
                                      <p:cBhvr>
                                        <p:cTn id="119" dur="1" fill="hold">
                                          <p:stCondLst>
                                            <p:cond delay="1999"/>
                                          </p:stCondLst>
                                        </p:cTn>
                                        <p:tgtEl>
                                          <p:spTgt spid="10"/>
                                        </p:tgtEl>
                                        <p:attrNameLst>
                                          <p:attrName>style.visibility</p:attrName>
                                        </p:attrNameLst>
                                      </p:cBhvr>
                                      <p:to>
                                        <p:strVal val="hidden"/>
                                      </p:to>
                                    </p:set>
                                  </p:childTnLst>
                                </p:cTn>
                              </p:par>
                              <p:par>
                                <p:cTn id="120" presetID="23" presetClass="entr" presetSubtype="272"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strVal val="2/3*#ppt_w"/>
                                          </p:val>
                                        </p:tav>
                                        <p:tav tm="100000">
                                          <p:val>
                                            <p:strVal val="#ppt_w"/>
                                          </p:val>
                                        </p:tav>
                                      </p:tavLst>
                                    </p:anim>
                                    <p:anim calcmode="lin" valueType="num">
                                      <p:cBhvr>
                                        <p:cTn id="123" dur="2000" fill="hold"/>
                                        <p:tgtEl>
                                          <p:spTgt spid="2"/>
                                        </p:tgtEl>
                                        <p:attrNameLst>
                                          <p:attrName>ppt_h</p:attrName>
                                        </p:attrNameLst>
                                      </p:cBhvr>
                                      <p:tavLst>
                                        <p:tav tm="0">
                                          <p:val>
                                            <p:strVal val="2/3*#ppt_h"/>
                                          </p:val>
                                        </p:tav>
                                        <p:tav tm="100000">
                                          <p:val>
                                            <p:strVal val="#ppt_h"/>
                                          </p:val>
                                        </p:tav>
                                      </p:tavLst>
                                    </p:anim>
                                  </p:childTnLst>
                                </p:cTn>
                              </p:par>
                              <p:par>
                                <p:cTn id="124" presetID="4" presetClass="entr" presetSubtype="32"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box(out)">
                                      <p:cBhvr>
                                        <p:cTn id="1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rgbClr val="381A02"/>
            </a:gs>
            <a:gs pos="50000">
              <a:srgbClr val="996633">
                <a:shade val="67500"/>
                <a:satMod val="115000"/>
              </a:srgbClr>
            </a:gs>
            <a:gs pos="100000">
              <a:srgbClr val="996633">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2676623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933d4b1.png"/>
          <p:cNvPicPr>
            <a:picLocks noChangeAspect="1"/>
          </p:cNvPicPr>
          <p:nvPr/>
        </p:nvPicPr>
        <p:blipFill>
          <a:blip r:embed="rId3">
            <a:duotone>
              <a:schemeClr val="accent6">
                <a:shade val="45000"/>
                <a:satMod val="135000"/>
              </a:schemeClr>
              <a:prstClr val="white"/>
            </a:duotone>
            <a:lum contrast="40000"/>
          </a:blip>
          <a:stretch>
            <a:fillRect/>
          </a:stretch>
        </p:blipFill>
        <p:spPr>
          <a:xfrm>
            <a:off x="4286248" y="-928712"/>
            <a:ext cx="3810868" cy="3810868"/>
          </a:xfrm>
          <a:prstGeom prst="rect">
            <a:avLst/>
          </a:prstGeom>
        </p:spPr>
      </p:pic>
      <p:pic>
        <p:nvPicPr>
          <p:cNvPr id="4" name="3 Imagen" descr="9933d4b1.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857224" y="-928712"/>
            <a:ext cx="3652862" cy="3810868"/>
          </a:xfrm>
          <a:prstGeom prst="rect">
            <a:avLst/>
          </a:prstGeom>
        </p:spPr>
      </p:pic>
      <p:pic>
        <p:nvPicPr>
          <p:cNvPr id="5" name="4 Imagen" descr="9933d4b1.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4286248" y="-142894"/>
            <a:ext cx="3810868" cy="3810868"/>
          </a:xfrm>
          <a:prstGeom prst="rect">
            <a:avLst/>
          </a:prstGeom>
        </p:spPr>
      </p:pic>
      <p:pic>
        <p:nvPicPr>
          <p:cNvPr id="6" name="5 Imagen" descr="9933d4b1.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flipH="1">
            <a:off x="857224" y="-142894"/>
            <a:ext cx="3652862" cy="3810868"/>
          </a:xfrm>
          <a:prstGeom prst="rect">
            <a:avLst/>
          </a:prstGeom>
        </p:spPr>
      </p:pic>
      <p:pic>
        <p:nvPicPr>
          <p:cNvPr id="7" name="6 Imagen" descr="9933d4b1.png"/>
          <p:cNvPicPr>
            <a:picLocks noChangeAspect="1"/>
          </p:cNvPicPr>
          <p:nvPr/>
        </p:nvPicPr>
        <p:blipFill>
          <a:blip r:embed="rId3">
            <a:duotone>
              <a:schemeClr val="accent6">
                <a:shade val="45000"/>
                <a:satMod val="135000"/>
              </a:schemeClr>
              <a:prstClr val="white"/>
            </a:duotone>
            <a:lum contrast="40000"/>
          </a:blip>
          <a:stretch>
            <a:fillRect/>
          </a:stretch>
        </p:blipFill>
        <p:spPr>
          <a:xfrm>
            <a:off x="4286248" y="857238"/>
            <a:ext cx="3810868" cy="3810868"/>
          </a:xfrm>
          <a:prstGeom prst="rect">
            <a:avLst/>
          </a:prstGeom>
        </p:spPr>
      </p:pic>
      <p:pic>
        <p:nvPicPr>
          <p:cNvPr id="8" name="7 Imagen" descr="9933d4b1.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857224" y="857238"/>
            <a:ext cx="3652862" cy="3810868"/>
          </a:xfrm>
          <a:prstGeom prst="rect">
            <a:avLst/>
          </a:prstGeom>
        </p:spPr>
      </p:pic>
      <p:pic>
        <p:nvPicPr>
          <p:cNvPr id="9" name="8 Imagen" descr="9933d4b1.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4286248" y="1785932"/>
            <a:ext cx="3810868" cy="3810868"/>
          </a:xfrm>
          <a:prstGeom prst="rect">
            <a:avLst/>
          </a:prstGeom>
        </p:spPr>
      </p:pic>
      <p:pic>
        <p:nvPicPr>
          <p:cNvPr id="10" name="9 Imagen" descr="9933d4b1.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flipH="1">
            <a:off x="857224" y="1785932"/>
            <a:ext cx="3652862" cy="3810868"/>
          </a:xfrm>
          <a:prstGeom prst="rect">
            <a:avLst/>
          </a:prstGeom>
        </p:spPr>
      </p:pic>
      <p:sp>
        <p:nvSpPr>
          <p:cNvPr id="11" name="10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2000" fill="hold"/>
                                        <p:tgtEl>
                                          <p:spTgt spid="3"/>
                                        </p:tgtEl>
                                        <p:attrNameLst>
                                          <p:attrName>ppt_x</p:attrName>
                                        </p:attrNameLst>
                                      </p:cBhvr>
                                      <p:tavLst>
                                        <p:tav tm="0">
                                          <p:val>
                                            <p:strVal val="1+#ppt_w/2"/>
                                          </p:val>
                                        </p:tav>
                                        <p:tav tm="100000">
                                          <p:val>
                                            <p:strVal val="#ppt_x"/>
                                          </p:val>
                                        </p:tav>
                                      </p:tavLst>
                                    </p:anim>
                                    <p:anim calcmode="lin" valueType="num">
                                      <p:cBhvr additive="base">
                                        <p:cTn id="26" dur="2000" fill="hold"/>
                                        <p:tgtEl>
                                          <p:spTgt spid="3"/>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1+#ppt_w/2"/>
                                          </p:val>
                                        </p:tav>
                                        <p:tav tm="100000">
                                          <p:val>
                                            <p:strVal val="#ppt_x"/>
                                          </p:val>
                                        </p:tav>
                                      </p:tavLst>
                                    </p:anim>
                                    <p:anim calcmode="lin" valueType="num">
                                      <p:cBhvr additive="base">
                                        <p:cTn id="30" dur="2000" fill="hold"/>
                                        <p:tgtEl>
                                          <p:spTgt spid="5"/>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1+#ppt_w/2"/>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1+#ppt_w/2"/>
                                          </p:val>
                                        </p:tav>
                                        <p:tav tm="100000">
                                          <p:val>
                                            <p:strVal val="#ppt_x"/>
                                          </p:val>
                                        </p:tav>
                                      </p:tavLst>
                                    </p:anim>
                                    <p:anim calcmode="lin" valueType="num">
                                      <p:cBhvr additive="base">
                                        <p:cTn id="38" dur="2000" fill="hold"/>
                                        <p:tgtEl>
                                          <p:spTgt spid="9"/>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2" fill="hold"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ppt_y"/>
                                          </p:val>
                                        </p:tav>
                                      </p:tavLst>
                                    </p:anim>
                                    <p:set>
                                      <p:cBhvr>
                                        <p:cTn id="71" dur="1" fill="hold">
                                          <p:stCondLst>
                                            <p:cond delay="1999"/>
                                          </p:stCondLst>
                                        </p:cTn>
                                        <p:tgtEl>
                                          <p:spTgt spid="10"/>
                                        </p:tgtEl>
                                        <p:attrNameLst>
                                          <p:attrName>style.visibility</p:attrName>
                                        </p:attrNameLst>
                                      </p:cBhvr>
                                      <p:to>
                                        <p:strVal val="hidden"/>
                                      </p:to>
                                    </p:set>
                                  </p:childTnLst>
                                </p:cTn>
                              </p:par>
                              <p:par>
                                <p:cTn id="72" presetID="8" presetClass="emph" presetSubtype="0" fill="hold" nodeType="withEffect">
                                  <p:stCondLst>
                                    <p:cond delay="0"/>
                                  </p:stCondLst>
                                  <p:childTnLst>
                                    <p:animRot by="21600000">
                                      <p:cBhvr>
                                        <p:cTn id="73" dur="2000" fill="hold"/>
                                        <p:tgtEl>
                                          <p:spTgt spid="4"/>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8"/>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0"/>
                                        </p:tgtEl>
                                        <p:attrNameLst>
                                          <p:attrName>r</p:attrName>
                                        </p:attrNameLst>
                                      </p:cBhvr>
                                    </p:animRot>
                                  </p:childTnLst>
                                </p:cTn>
                              </p:par>
                              <p:par>
                                <p:cTn id="80" presetID="2" presetClass="exit" presetSubtype="8" fill="hold" nodeType="with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0-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0-ppt_w/2"/>
                                          </p:val>
                                        </p:tav>
                                      </p:tavLst>
                                    </p:anim>
                                    <p:anim calcmode="lin" valueType="num">
                                      <p:cBhvr additive="base">
                                        <p:cTn id="86" dur="2000"/>
                                        <p:tgtEl>
                                          <p:spTgt spid="5"/>
                                        </p:tgtEl>
                                        <p:attrNameLst>
                                          <p:attrName>ppt_y</p:attrName>
                                        </p:attrNameLst>
                                      </p:cBhvr>
                                      <p:tavLst>
                                        <p:tav tm="0">
                                          <p:val>
                                            <p:strVal val="ppt_y"/>
                                          </p:val>
                                        </p:tav>
                                        <p:tav tm="100000">
                                          <p:val>
                                            <p:strVal val="ppt_y"/>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0-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8" presetClass="emph" presetSubtype="0" fill="hold" nodeType="withEffect">
                                  <p:stCondLst>
                                    <p:cond delay="0"/>
                                  </p:stCondLst>
                                  <p:childTnLst>
                                    <p:animRot by="-21600000">
                                      <p:cBhvr>
                                        <p:cTn id="97" dur="2000" fill="hold"/>
                                        <p:tgtEl>
                                          <p:spTgt spid="3"/>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7"/>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9"/>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3A1D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autumn-leaves-clipart-transparent-background-6.png"/>
          <p:cNvPicPr>
            <a:picLocks noChangeAspect="1"/>
          </p:cNvPicPr>
          <p:nvPr/>
        </p:nvPicPr>
        <p:blipFill>
          <a:blip r:embed="rId2"/>
          <a:stretch>
            <a:fillRect/>
          </a:stretch>
        </p:blipFill>
        <p:spPr>
          <a:xfrm>
            <a:off x="214282" y="214296"/>
            <a:ext cx="8715436" cy="4714908"/>
          </a:xfrm>
          <a:prstGeom prst="rect">
            <a:avLst/>
          </a:prstGeom>
        </p:spPr>
      </p:pic>
      <p:sp>
        <p:nvSpPr>
          <p:cNvPr id="3" name="2 Marco"/>
          <p:cNvSpPr/>
          <p:nvPr/>
        </p:nvSpPr>
        <p:spPr>
          <a:xfrm>
            <a:off x="0" y="0"/>
            <a:ext cx="9144000" cy="5143500"/>
          </a:xfrm>
          <a:prstGeom prst="frame">
            <a:avLst>
              <a:gd name="adj1" fmla="val 2647"/>
            </a:avLst>
          </a:prstGeom>
          <a:blipFill dpi="0" rotWithShape="1">
            <a:blip r:embed="rId3">
              <a:duotone>
                <a:schemeClr val="accent6">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4286249" y="785800"/>
            <a:ext cx="4357718" cy="1415772"/>
          </a:xfrm>
          <a:prstGeom prst="rect">
            <a:avLst/>
          </a:prstGeom>
          <a:noFill/>
        </p:spPr>
        <p:txBody>
          <a:bodyPr wrap="square" rtlCol="0">
            <a:spAutoFit/>
          </a:bodyPr>
          <a:lstStyle/>
          <a:p>
            <a:r>
              <a:rPr lang="es-PE"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t>“No existe belleza primaveral, ni el verano tiene tanta gracia , como el que he visto en un rostro otoñal.”</a:t>
            </a:r>
            <a:br>
              <a:rPr lang="es-PE"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br>
            <a:endParaRPr lang="es-PE"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endParaRPr>
          </a:p>
          <a:p>
            <a:r>
              <a:rPr lang="es-PE" sz="1400" dirty="0" smtClean="0">
                <a:gradFill>
                  <a:gsLst>
                    <a:gs pos="54000">
                      <a:srgbClr val="FF6600"/>
                    </a:gs>
                    <a:gs pos="64999">
                      <a:srgbClr val="F0EBD5"/>
                    </a:gs>
                    <a:gs pos="100000">
                      <a:srgbClr val="D1C39F"/>
                    </a:gs>
                  </a:gsLst>
                  <a:lin ang="16200000" scaled="1"/>
                </a:gradFill>
                <a:effectLst>
                  <a:outerShdw blurRad="38100" dist="38100" dir="2700000" algn="tl">
                    <a:srgbClr val="000000">
                      <a:alpha val="43137"/>
                    </a:srgbClr>
                  </a:outerShdw>
                </a:effectLst>
              </a:rPr>
              <a:t>-John Done-</a:t>
            </a:r>
          </a:p>
          <a:p>
            <a:endParaRPr lang="es-PE" dirty="0"/>
          </a:p>
        </p:txBody>
      </p:sp>
      <p:pic>
        <p:nvPicPr>
          <p:cNvPr id="6" name="5 Imagen" descr="d66d006452_69985094_u.gif"/>
          <p:cNvPicPr>
            <a:picLocks noChangeAspect="1"/>
          </p:cNvPicPr>
          <p:nvPr/>
        </p:nvPicPr>
        <p:blipFill>
          <a:blip r:embed="rId4"/>
          <a:stretch>
            <a:fillRect/>
          </a:stretch>
        </p:blipFill>
        <p:spPr>
          <a:xfrm>
            <a:off x="5715009" y="1283875"/>
            <a:ext cx="3428992" cy="2635652"/>
          </a:xfrm>
          <a:prstGeom prst="rect">
            <a:avLst/>
          </a:prstGeom>
        </p:spPr>
      </p:pic>
      <p:pic>
        <p:nvPicPr>
          <p:cNvPr id="7" name="6 Imagen" descr="d66d006452_69985094_u.gif"/>
          <p:cNvPicPr>
            <a:picLocks noChangeAspect="1"/>
          </p:cNvPicPr>
          <p:nvPr/>
        </p:nvPicPr>
        <p:blipFill>
          <a:blip r:embed="rId4"/>
          <a:stretch>
            <a:fillRect/>
          </a:stretch>
        </p:blipFill>
        <p:spPr>
          <a:xfrm>
            <a:off x="5715008" y="1285866"/>
            <a:ext cx="3428992" cy="2635652"/>
          </a:xfrm>
          <a:prstGeom prst="rect">
            <a:avLst/>
          </a:prstGeom>
        </p:spPr>
      </p:pic>
      <p:sp>
        <p:nvSpPr>
          <p:cNvPr id="8" name="7 Rectángulo"/>
          <p:cNvSpPr/>
          <p:nvPr/>
        </p:nvSpPr>
        <p:spPr>
          <a:xfrm>
            <a:off x="-285784" y="-285770"/>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rgbClr val="381A02"/>
            </a:gs>
            <a:gs pos="50000">
              <a:srgbClr val="996633">
                <a:shade val="67500"/>
                <a:satMod val="115000"/>
              </a:srgbClr>
            </a:gs>
            <a:gs pos="100000">
              <a:srgbClr val="996633">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2412140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2357422" y="0"/>
            <a:ext cx="2238364" cy="1678773"/>
          </a:xfrm>
          <a:prstGeom prst="rect">
            <a:avLst/>
          </a:prstGeom>
        </p:spPr>
      </p:pic>
      <p:pic>
        <p:nvPicPr>
          <p:cNvPr id="4" name="3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0"/>
            <a:ext cx="2286016" cy="1678773"/>
          </a:xfrm>
          <a:prstGeom prst="rect">
            <a:avLst/>
          </a:prstGeom>
        </p:spPr>
      </p:pic>
      <p:pic>
        <p:nvPicPr>
          <p:cNvPr id="5" name="4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2357422" y="928676"/>
            <a:ext cx="2238364" cy="1678773"/>
          </a:xfrm>
          <a:prstGeom prst="rect">
            <a:avLst/>
          </a:prstGeom>
        </p:spPr>
      </p:pic>
      <p:pic>
        <p:nvPicPr>
          <p:cNvPr id="6" name="5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928676"/>
            <a:ext cx="2286016" cy="1678773"/>
          </a:xfrm>
          <a:prstGeom prst="rect">
            <a:avLst/>
          </a:prstGeom>
        </p:spPr>
      </p:pic>
      <p:pic>
        <p:nvPicPr>
          <p:cNvPr id="7" name="6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2357422" y="1785950"/>
            <a:ext cx="2238364" cy="1678773"/>
          </a:xfrm>
          <a:prstGeom prst="rect">
            <a:avLst/>
          </a:prstGeom>
        </p:spPr>
      </p:pic>
      <p:pic>
        <p:nvPicPr>
          <p:cNvPr id="8" name="7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1785950"/>
            <a:ext cx="2286016" cy="1678773"/>
          </a:xfrm>
          <a:prstGeom prst="rect">
            <a:avLst/>
          </a:prstGeom>
        </p:spPr>
      </p:pic>
      <p:pic>
        <p:nvPicPr>
          <p:cNvPr id="9" name="8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2357422" y="2714626"/>
            <a:ext cx="2238364" cy="1678773"/>
          </a:xfrm>
          <a:prstGeom prst="rect">
            <a:avLst/>
          </a:prstGeom>
        </p:spPr>
      </p:pic>
      <p:pic>
        <p:nvPicPr>
          <p:cNvPr id="10" name="9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2714626"/>
            <a:ext cx="2286016" cy="1678773"/>
          </a:xfrm>
          <a:prstGeom prst="rect">
            <a:avLst/>
          </a:prstGeom>
        </p:spPr>
      </p:pic>
      <p:pic>
        <p:nvPicPr>
          <p:cNvPr id="11" name="10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3464727"/>
            <a:ext cx="2238364" cy="1678773"/>
          </a:xfrm>
          <a:prstGeom prst="rect">
            <a:avLst/>
          </a:prstGeom>
        </p:spPr>
      </p:pic>
      <p:pic>
        <p:nvPicPr>
          <p:cNvPr id="12" name="11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643438" y="3464727"/>
            <a:ext cx="2286016" cy="1678773"/>
          </a:xfrm>
          <a:prstGeom prst="rect">
            <a:avLst/>
          </a:prstGeom>
        </p:spPr>
      </p:pic>
      <p:pic>
        <p:nvPicPr>
          <p:cNvPr id="13" name="12 Imagen" descr="cooltext298781676204223.png"/>
          <p:cNvPicPr>
            <a:picLocks noChangeAspect="1"/>
          </p:cNvPicPr>
          <p:nvPr/>
        </p:nvPicPr>
        <p:blipFill>
          <a:blip r:embed="rId4">
            <a:lum bright="-20000" contrast="20000"/>
          </a:blip>
          <a:stretch>
            <a:fillRect/>
          </a:stretch>
        </p:blipFill>
        <p:spPr>
          <a:xfrm rot="20488632">
            <a:off x="4973083" y="3500112"/>
            <a:ext cx="1698421" cy="1010717"/>
          </a:xfrm>
          <a:prstGeom prst="rect">
            <a:avLst/>
          </a:prstGeom>
        </p:spPr>
      </p:pic>
      <p:sp>
        <p:nvSpPr>
          <p:cNvPr id="14" name="13 Rectángulo"/>
          <p:cNvSpPr/>
          <p:nvPr/>
        </p:nvSpPr>
        <p:spPr>
          <a:xfrm>
            <a:off x="-214346" y="-214332"/>
            <a:ext cx="9787006" cy="5786478"/>
          </a:xfrm>
          <a:prstGeom prst="rect">
            <a:avLst/>
          </a:prstGeom>
          <a:gradFill flip="none" rotWithShape="1">
            <a:gsLst>
              <a:gs pos="0">
                <a:srgbClr val="6421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1"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1"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8" presetClass="emph" presetSubtype="0"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fill="hold"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4"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ppt_x"/>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4"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ppt_x"/>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4" fill="hold"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ppt_x"/>
                                          </p:val>
                                        </p:tav>
                                      </p:tavLst>
                                    </p:anim>
                                    <p:anim calcmode="lin" valueType="num">
                                      <p:cBhvr additive="base">
                                        <p:cTn id="78" dur="2000"/>
                                        <p:tgtEl>
                                          <p:spTgt spid="5"/>
                                        </p:tgtEl>
                                        <p:attrNameLst>
                                          <p:attrName>ppt_y</p:attrName>
                                        </p:attrNameLst>
                                      </p:cBhvr>
                                      <p:tavLst>
                                        <p:tav tm="0">
                                          <p:val>
                                            <p:strVal val="ppt_y"/>
                                          </p:val>
                                        </p:tav>
                                        <p:tav tm="100000">
                                          <p:val>
                                            <p:strVal val="1+ppt_h/2"/>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4" fill="hold"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ppt_x"/>
                                          </p:val>
                                        </p:tav>
                                      </p:tavLst>
                                    </p:anim>
                                    <p:anim calcmode="lin" valueType="num">
                                      <p:cBhvr additive="base">
                                        <p:cTn id="82" dur="2000"/>
                                        <p:tgtEl>
                                          <p:spTgt spid="6"/>
                                        </p:tgtEl>
                                        <p:attrNameLst>
                                          <p:attrName>ppt_y</p:attrName>
                                        </p:attrNameLst>
                                      </p:cBhvr>
                                      <p:tavLst>
                                        <p:tav tm="0">
                                          <p:val>
                                            <p:strVal val="ppt_y"/>
                                          </p:val>
                                        </p:tav>
                                        <p:tav tm="100000">
                                          <p:val>
                                            <p:strVal val="1+ppt_h/2"/>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ppt_x"/>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ppt_x"/>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ppt_x"/>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ppt_x"/>
                                          </p:val>
                                        </p:tav>
                                      </p:tavLst>
                                    </p:anim>
                                    <p:anim calcmode="lin" valueType="num">
                                      <p:cBhvr additive="base">
                                        <p:cTn id="98" dur="2000"/>
                                        <p:tgtEl>
                                          <p:spTgt spid="10"/>
                                        </p:tgtEl>
                                        <p:attrNameLst>
                                          <p:attrName>ppt_y</p:attrName>
                                        </p:attrNameLst>
                                      </p:cBhvr>
                                      <p:tavLst>
                                        <p:tav tm="0">
                                          <p:val>
                                            <p:strVal val="ppt_y"/>
                                          </p:val>
                                        </p:tav>
                                        <p:tav tm="100000">
                                          <p:val>
                                            <p:strVal val="1+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ppt_x"/>
                                          </p:val>
                                        </p:tav>
                                      </p:tavLst>
                                    </p:anim>
                                    <p:anim calcmode="lin" valueType="num">
                                      <p:cBhvr additive="base">
                                        <p:cTn id="102" dur="2000"/>
                                        <p:tgtEl>
                                          <p:spTgt spid="11"/>
                                        </p:tgtEl>
                                        <p:attrNameLst>
                                          <p:attrName>ppt_y</p:attrName>
                                        </p:attrNameLst>
                                      </p:cBhvr>
                                      <p:tavLst>
                                        <p:tav tm="0">
                                          <p:val>
                                            <p:strVal val="ppt_y"/>
                                          </p:val>
                                        </p:tav>
                                        <p:tav tm="100000">
                                          <p:val>
                                            <p:strVal val="1+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ppt_x"/>
                                          </p:val>
                                        </p:tav>
                                      </p:tavLst>
                                    </p:anim>
                                    <p:anim calcmode="lin" valueType="num">
                                      <p:cBhvr additive="base">
                                        <p:cTn id="106" dur="2000"/>
                                        <p:tgtEl>
                                          <p:spTgt spid="12"/>
                                        </p:tgtEl>
                                        <p:attrNameLst>
                                          <p:attrName>ppt_y</p:attrName>
                                        </p:attrNameLst>
                                      </p:cBhvr>
                                      <p:tavLst>
                                        <p:tav tm="0">
                                          <p:val>
                                            <p:strVal val="ppt_y"/>
                                          </p:val>
                                        </p:tav>
                                        <p:tav tm="100000">
                                          <p:val>
                                            <p:strVal val="1+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fill="hold"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8"/>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0"/>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12"/>
                                        </p:tgtEl>
                                        <p:attrNameLst>
                                          <p:attrName>r</p:attrName>
                                        </p:attrNameLst>
                                      </p:cBhvr>
                                    </p:animRot>
                                  </p:childTnLst>
                                </p:cTn>
                              </p:par>
                              <p:par>
                                <p:cTn id="118" presetID="8" presetClass="emph" presetSubtype="0" fill="hold"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11"/>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childTnLst>
                          </p:cTn>
                        </p:par>
                        <p:par>
                          <p:cTn id="134" fill="hold">
                            <p:stCondLst>
                              <p:cond delay="4000"/>
                            </p:stCondLst>
                            <p:childTnLst>
                              <p:par>
                                <p:cTn id="135" presetID="31" presetClass="entr" presetSubtype="0" fill="hold" nodeType="afterEffect">
                                  <p:stCondLst>
                                    <p:cond delay="0"/>
                                  </p:stCondLst>
                                  <p:iterate type="lt">
                                    <p:tmPct val="5000"/>
                                  </p:iterate>
                                  <p:childTnLst>
                                    <p:set>
                                      <p:cBhvr>
                                        <p:cTn id="136" dur="1" fill="hold">
                                          <p:stCondLst>
                                            <p:cond delay="0"/>
                                          </p:stCondLst>
                                        </p:cTn>
                                        <p:tgtEl>
                                          <p:spTgt spid="13"/>
                                        </p:tgtEl>
                                        <p:attrNameLst>
                                          <p:attrName>style.visibility</p:attrName>
                                        </p:attrNameLst>
                                      </p:cBhvr>
                                      <p:to>
                                        <p:strVal val="visible"/>
                                      </p:to>
                                    </p:set>
                                    <p:anim calcmode="lin" valueType="num">
                                      <p:cBhvr>
                                        <p:cTn id="137" dur="2000" fill="hold"/>
                                        <p:tgtEl>
                                          <p:spTgt spid="13"/>
                                        </p:tgtEl>
                                        <p:attrNameLst>
                                          <p:attrName>ppt_w</p:attrName>
                                        </p:attrNameLst>
                                      </p:cBhvr>
                                      <p:tavLst>
                                        <p:tav tm="0">
                                          <p:val>
                                            <p:fltVal val="0"/>
                                          </p:val>
                                        </p:tav>
                                        <p:tav tm="100000">
                                          <p:val>
                                            <p:strVal val="#ppt_w"/>
                                          </p:val>
                                        </p:tav>
                                      </p:tavLst>
                                    </p:anim>
                                    <p:anim calcmode="lin" valueType="num">
                                      <p:cBhvr>
                                        <p:cTn id="138" dur="2000" fill="hold"/>
                                        <p:tgtEl>
                                          <p:spTgt spid="13"/>
                                        </p:tgtEl>
                                        <p:attrNameLst>
                                          <p:attrName>ppt_h</p:attrName>
                                        </p:attrNameLst>
                                      </p:cBhvr>
                                      <p:tavLst>
                                        <p:tav tm="0">
                                          <p:val>
                                            <p:fltVal val="0"/>
                                          </p:val>
                                        </p:tav>
                                        <p:tav tm="100000">
                                          <p:val>
                                            <p:strVal val="#ppt_h"/>
                                          </p:val>
                                        </p:tav>
                                      </p:tavLst>
                                    </p:anim>
                                    <p:anim calcmode="lin" valueType="num">
                                      <p:cBhvr>
                                        <p:cTn id="139" dur="2000" fill="hold"/>
                                        <p:tgtEl>
                                          <p:spTgt spid="13"/>
                                        </p:tgtEl>
                                        <p:attrNameLst>
                                          <p:attrName>style.rotation</p:attrName>
                                        </p:attrNameLst>
                                      </p:cBhvr>
                                      <p:tavLst>
                                        <p:tav tm="0">
                                          <p:val>
                                            <p:fltVal val="90"/>
                                          </p:val>
                                        </p:tav>
                                        <p:tav tm="100000">
                                          <p:val>
                                            <p:fltVal val="0"/>
                                          </p:val>
                                        </p:tav>
                                      </p:tavLst>
                                    </p:anim>
                                    <p:animEffect transition="in" filter="fade">
                                      <p:cBhvr>
                                        <p:cTn id="140"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2">
      <a:majorFont>
        <a:latin typeface="Pristina"/>
        <a:ea typeface=""/>
        <a:cs typeface=""/>
      </a:majorFont>
      <a:minorFont>
        <a:latin typeface="Pristi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338</Words>
  <Application>Microsoft Office PowerPoint</Application>
  <PresentationFormat>Presentación en pantalla (16:9)</PresentationFormat>
  <Paragraphs>35</Paragraphs>
  <Slides>50</Slides>
  <Notes>0</Notes>
  <HiddenSlides>0</HiddenSlides>
  <MMClips>1</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283</cp:revision>
  <dcterms:created xsi:type="dcterms:W3CDTF">2018-09-13T01:01:18Z</dcterms:created>
  <dcterms:modified xsi:type="dcterms:W3CDTF">2018-09-17T16:55:01Z</dcterms:modified>
</cp:coreProperties>
</file>