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256" r:id="rId3"/>
    <p:sldId id="293" r:id="rId4"/>
    <p:sldId id="320" r:id="rId5"/>
    <p:sldId id="281" r:id="rId6"/>
    <p:sldId id="321" r:id="rId7"/>
    <p:sldId id="294" r:id="rId8"/>
    <p:sldId id="325" r:id="rId9"/>
    <p:sldId id="292" r:id="rId10"/>
    <p:sldId id="289" r:id="rId11"/>
    <p:sldId id="322" r:id="rId12"/>
    <p:sldId id="291" r:id="rId13"/>
    <p:sldId id="295" r:id="rId14"/>
    <p:sldId id="326" r:id="rId15"/>
    <p:sldId id="290" r:id="rId16"/>
    <p:sldId id="288" r:id="rId17"/>
    <p:sldId id="323" r:id="rId18"/>
    <p:sldId id="287" r:id="rId19"/>
    <p:sldId id="286" r:id="rId20"/>
    <p:sldId id="324" r:id="rId21"/>
    <p:sldId id="285" r:id="rId22"/>
    <p:sldId id="284" r:id="rId23"/>
    <p:sldId id="327" r:id="rId24"/>
    <p:sldId id="283" r:id="rId25"/>
    <p:sldId id="282" r:id="rId26"/>
    <p:sldId id="269" r:id="rId27"/>
    <p:sldId id="280" r:id="rId28"/>
    <p:sldId id="276" r:id="rId29"/>
    <p:sldId id="279" r:id="rId30"/>
    <p:sldId id="275" r:id="rId31"/>
    <p:sldId id="278" r:id="rId32"/>
    <p:sldId id="274" r:id="rId33"/>
    <p:sldId id="277" r:id="rId34"/>
    <p:sldId id="272" r:id="rId35"/>
    <p:sldId id="267" r:id="rId36"/>
    <p:sldId id="270" r:id="rId37"/>
    <p:sldId id="271" r:id="rId38"/>
    <p:sldId id="268" r:id="rId39"/>
    <p:sldId id="265" r:id="rId40"/>
    <p:sldId id="264" r:id="rId41"/>
    <p:sldId id="266" r:id="rId42"/>
    <p:sldId id="263" r:id="rId43"/>
    <p:sldId id="262" r:id="rId44"/>
    <p:sldId id="317" r:id="rId45"/>
    <p:sldId id="261" r:id="rId46"/>
    <p:sldId id="316" r:id="rId47"/>
    <p:sldId id="314" r:id="rId48"/>
    <p:sldId id="313" r:id="rId49"/>
    <p:sldId id="311" r:id="rId50"/>
    <p:sldId id="310" r:id="rId51"/>
    <p:sldId id="309" r:id="rId52"/>
    <p:sldId id="308" r:id="rId53"/>
    <p:sldId id="304" r:id="rId54"/>
    <p:sldId id="303" r:id="rId55"/>
    <p:sldId id="302" r:id="rId56"/>
    <p:sldId id="299" r:id="rId57"/>
    <p:sldId id="259" r:id="rId58"/>
    <p:sldId id="318" r:id="rId59"/>
    <p:sldId id="319"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enljF6n6r1FvN4B1TZiZQ" hashData="Sk+wNGB9mmBIIP/5FWchN/Nb1M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2200"/>
    <a:srgbClr val="713605"/>
    <a:srgbClr val="FF3300"/>
    <a:srgbClr val="C96009"/>
    <a:srgbClr val="FF6600"/>
    <a:srgbClr val="1B4955"/>
    <a:srgbClr val="582A04"/>
    <a:srgbClr val="00297A"/>
    <a:srgbClr val="266678"/>
    <a:srgbClr val="00277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51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CF1E02-ADD8-4A71-A0FD-07DCE83B1366}" type="datetimeFigureOut">
              <a:rPr lang="es-ES" smtClean="0"/>
              <a:pPr/>
              <a:t>11/03/2015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D6A574-F46D-4019-9416-B3E9D804AB7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4D6A574-F46D-4019-9416-B3E9D804AB72}"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4D6A574-F46D-4019-9416-B3E9D804AB72}" type="slidenum">
              <a:rPr lang="es-ES" smtClean="0"/>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BFB59F-BBFB-4113-9A2E-C76E3086721C}"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1488D1-BE6C-44EB-8D97-5A20B1854D6C}"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FB59F-BBFB-4113-9A2E-C76E3086721C}" type="datetimeFigureOut">
              <a:rPr lang="es-ES" smtClean="0"/>
              <a:pPr/>
              <a:t>11/03/2015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1488D1-BE6C-44EB-8D97-5A20B1854D6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5.png"/><Relationship Id="rId11" Type="http://schemas.openxmlformats.org/officeDocument/2006/relationships/image" Target="../media/image58.png"/><Relationship Id="rId5" Type="http://schemas.openxmlformats.org/officeDocument/2006/relationships/hyperlink" Target="http://www.mispps.com/" TargetMode="External"/><Relationship Id="rId15" Type="http://schemas.openxmlformats.org/officeDocument/2006/relationships/image" Target="../media/image60.png"/><Relationship Id="rId10" Type="http://schemas.openxmlformats.org/officeDocument/2006/relationships/hyperlink" Target="https://www.facebook.com/mispps" TargetMode="External"/><Relationship Id="rId4" Type="http://schemas.openxmlformats.org/officeDocument/2006/relationships/image" Target="../media/image54.png"/><Relationship Id="rId9" Type="http://schemas.openxmlformats.org/officeDocument/2006/relationships/image" Target="../media/image5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p:spPr>
        <p:txBody>
          <a:bodyPr/>
          <a:lstStyle/>
          <a:p>
            <a:endParaRPr lang="es-ES" dirty="0"/>
          </a:p>
        </p:txBody>
      </p:sp>
      <p:sp>
        <p:nvSpPr>
          <p:cNvPr id="3" name="2 Subtítulo"/>
          <p:cNvSpPr>
            <a:spLocks noGrp="1"/>
          </p:cNvSpPr>
          <p:nvPr>
            <p:ph type="subTitle" idx="1"/>
          </p:nvPr>
        </p:nvSpPr>
        <p:spPr>
          <a:xfrm>
            <a:off x="0" y="0"/>
            <a:ext cx="9144000" cy="6858000"/>
          </a:xfrm>
          <a:solidFill>
            <a:srgbClr val="582A04"/>
          </a:solidFill>
          <a:effectLst/>
        </p:spPr>
        <p:txBody>
          <a:bodyPr/>
          <a:lstStyle/>
          <a:p>
            <a:endParaRPr lang="es-ES" dirty="0"/>
          </a:p>
        </p:txBody>
      </p:sp>
      <p:pic>
        <p:nvPicPr>
          <p:cNvPr id="4" name="3 Imagen" descr="_U8E7574-03.jpg"/>
          <p:cNvPicPr>
            <a:picLocks noChangeAspect="1"/>
          </p:cNvPicPr>
          <p:nvPr/>
        </p:nvPicPr>
        <p:blipFill>
          <a:blip r:embed="rId4"/>
          <a:stretch>
            <a:fillRect/>
          </a:stretch>
        </p:blipFill>
        <p:spPr>
          <a:xfrm>
            <a:off x="0" y="13368"/>
            <a:ext cx="9144000" cy="6844632"/>
          </a:xfrm>
          <a:prstGeom prst="rect">
            <a:avLst/>
          </a:prstGeom>
          <a:effectLst/>
        </p:spPr>
      </p:pic>
      <p:sp>
        <p:nvSpPr>
          <p:cNvPr id="28" name="27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16200000">
            <a:off x="928690"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rot="16200000">
            <a:off x="6929450"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rot="16200000">
            <a:off x="7679549"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rot="16789269">
            <a:off x="8322491"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2226" name="Picture 2" descr="Rendered Image"/>
          <p:cNvPicPr>
            <a:picLocks noChangeAspect="1" noChangeArrowheads="1"/>
          </p:cNvPicPr>
          <p:nvPr/>
        </p:nvPicPr>
        <p:blipFill>
          <a:blip r:embed="rId5">
            <a:lum bright="30000" contrast="40000"/>
          </a:blip>
          <a:srcRect/>
          <a:stretch>
            <a:fillRect/>
          </a:stretch>
        </p:blipFill>
        <p:spPr bwMode="auto">
          <a:xfrm rot="1351037">
            <a:off x="-35412" y="4187120"/>
            <a:ext cx="2141908" cy="241452"/>
          </a:xfrm>
          <a:prstGeom prst="rect">
            <a:avLst/>
          </a:prstGeom>
          <a:noFill/>
        </p:spPr>
      </p:pic>
      <p:pic>
        <p:nvPicPr>
          <p:cNvPr id="49" name="48 Imagen" descr="_U8E7574-03.jpg"/>
          <p:cNvPicPr>
            <a:picLocks noChangeAspect="1"/>
          </p:cNvPicPr>
          <p:nvPr/>
        </p:nvPicPr>
        <p:blipFill>
          <a:blip r:embed="rId4"/>
          <a:stretch>
            <a:fillRect/>
          </a:stretch>
        </p:blipFill>
        <p:spPr>
          <a:xfrm>
            <a:off x="0" y="0"/>
            <a:ext cx="9144000" cy="6858000"/>
          </a:xfrm>
          <a:prstGeom prst="rect">
            <a:avLst/>
          </a:prstGeom>
          <a:effectLst/>
        </p:spPr>
      </p:pic>
      <p:pic>
        <p:nvPicPr>
          <p:cNvPr id="61442" name="Picture 2" descr="Rendered Image"/>
          <p:cNvPicPr>
            <a:picLocks noChangeAspect="1" noChangeArrowheads="1"/>
          </p:cNvPicPr>
          <p:nvPr/>
        </p:nvPicPr>
        <p:blipFill>
          <a:blip r:embed="rId6">
            <a:lum contrast="30000"/>
          </a:blip>
          <a:srcRect/>
          <a:stretch>
            <a:fillRect/>
          </a:stretch>
        </p:blipFill>
        <p:spPr bwMode="auto">
          <a:xfrm>
            <a:off x="5429256" y="2857496"/>
            <a:ext cx="3362325" cy="981076"/>
          </a:xfrm>
          <a:prstGeom prst="rect">
            <a:avLst/>
          </a:prstGeom>
          <a:noFill/>
        </p:spPr>
      </p:pic>
      <p:pic>
        <p:nvPicPr>
          <p:cNvPr id="61444" name="Picture 4" descr="Rendered Image"/>
          <p:cNvPicPr>
            <a:picLocks noChangeAspect="1" noChangeArrowheads="1"/>
          </p:cNvPicPr>
          <p:nvPr/>
        </p:nvPicPr>
        <p:blipFill>
          <a:blip r:embed="rId7">
            <a:lum contrast="30000"/>
          </a:blip>
          <a:srcRect/>
          <a:stretch>
            <a:fillRect/>
          </a:stretch>
        </p:blipFill>
        <p:spPr bwMode="auto">
          <a:xfrm>
            <a:off x="4524375" y="4000504"/>
            <a:ext cx="4619625" cy="1133476"/>
          </a:xfrm>
          <a:prstGeom prst="rect">
            <a:avLst/>
          </a:prstGeom>
          <a:noFill/>
        </p:spPr>
      </p:pic>
    </p:spTree>
  </p:cSld>
  <p:clrMapOvr>
    <a:masterClrMapping/>
  </p:clrMapOvr>
  <p:transition advTm="19000">
    <p:sndAc>
      <p:stSnd loop="1">
        <p:snd r:embed="rId3" name="La mas hermosa melodía - música para meditar - Sonidos de Naturaleza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3" presetClass="entr" presetSubtype="5"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blinds(vertical)">
                                      <p:cBhvr>
                                        <p:cTn id="10" dur="5000"/>
                                        <p:tgtEl>
                                          <p:spTgt spid="28"/>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0" fill="hold"/>
                                        <p:tgtEl>
                                          <p:spTgt spid="28"/>
                                        </p:tgtEl>
                                        <p:attrNameLst>
                                          <p:attrName>ppt_x</p:attrName>
                                        </p:attrNameLst>
                                      </p:cBhvr>
                                      <p:tavLst>
                                        <p:tav tm="0">
                                          <p:val>
                                            <p:strVal val="0-#ppt_w/2"/>
                                          </p:val>
                                        </p:tav>
                                        <p:tav tm="100000">
                                          <p:val>
                                            <p:strVal val="#ppt_x"/>
                                          </p:val>
                                        </p:tav>
                                      </p:tavLst>
                                    </p:anim>
                                    <p:anim calcmode="lin" valueType="num">
                                      <p:cBhvr additive="base">
                                        <p:cTn id="14" dur="5000" fill="hold"/>
                                        <p:tgtEl>
                                          <p:spTgt spid="28"/>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linds(vertical)">
                                      <p:cBhvr>
                                        <p:cTn id="17" dur="5000"/>
                                        <p:tgtEl>
                                          <p:spTgt spid="29"/>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0" fill="hold"/>
                                        <p:tgtEl>
                                          <p:spTgt spid="29"/>
                                        </p:tgtEl>
                                        <p:attrNameLst>
                                          <p:attrName>ppt_x</p:attrName>
                                        </p:attrNameLst>
                                      </p:cBhvr>
                                      <p:tavLst>
                                        <p:tav tm="0">
                                          <p:val>
                                            <p:strVal val="0-#ppt_w/2"/>
                                          </p:val>
                                        </p:tav>
                                        <p:tav tm="100000">
                                          <p:val>
                                            <p:strVal val="#ppt_x"/>
                                          </p:val>
                                        </p:tav>
                                      </p:tavLst>
                                    </p:anim>
                                    <p:anim calcmode="lin" valueType="num">
                                      <p:cBhvr additive="base">
                                        <p:cTn id="21" dur="5000" fill="hold"/>
                                        <p:tgtEl>
                                          <p:spTgt spid="29"/>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blinds(vertical)">
                                      <p:cBhvr>
                                        <p:cTn id="24" dur="5000"/>
                                        <p:tgtEl>
                                          <p:spTgt spid="30"/>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0" fill="hold"/>
                                        <p:tgtEl>
                                          <p:spTgt spid="30"/>
                                        </p:tgtEl>
                                        <p:attrNameLst>
                                          <p:attrName>ppt_x</p:attrName>
                                        </p:attrNameLst>
                                      </p:cBhvr>
                                      <p:tavLst>
                                        <p:tav tm="0">
                                          <p:val>
                                            <p:strVal val="0-#ppt_w/2"/>
                                          </p:val>
                                        </p:tav>
                                        <p:tav tm="100000">
                                          <p:val>
                                            <p:strVal val="#ppt_x"/>
                                          </p:val>
                                        </p:tav>
                                      </p:tavLst>
                                    </p:anim>
                                    <p:anim calcmode="lin" valueType="num">
                                      <p:cBhvr additive="base">
                                        <p:cTn id="28" dur="5000" fill="hold"/>
                                        <p:tgtEl>
                                          <p:spTgt spid="30"/>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blinds(vertical)">
                                      <p:cBhvr>
                                        <p:cTn id="31" dur="5000"/>
                                        <p:tgtEl>
                                          <p:spTgt spid="31"/>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0" fill="hold"/>
                                        <p:tgtEl>
                                          <p:spTgt spid="31"/>
                                        </p:tgtEl>
                                        <p:attrNameLst>
                                          <p:attrName>ppt_x</p:attrName>
                                        </p:attrNameLst>
                                      </p:cBhvr>
                                      <p:tavLst>
                                        <p:tav tm="0">
                                          <p:val>
                                            <p:strVal val="0-#ppt_w/2"/>
                                          </p:val>
                                        </p:tav>
                                        <p:tav tm="100000">
                                          <p:val>
                                            <p:strVal val="#ppt_x"/>
                                          </p:val>
                                        </p:tav>
                                      </p:tavLst>
                                    </p:anim>
                                    <p:anim calcmode="lin" valueType="num">
                                      <p:cBhvr additive="base">
                                        <p:cTn id="35" dur="5000" fill="hold"/>
                                        <p:tgtEl>
                                          <p:spTgt spid="31"/>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blinds(vertical)">
                                      <p:cBhvr>
                                        <p:cTn id="38" dur="5000"/>
                                        <p:tgtEl>
                                          <p:spTgt spid="32"/>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0" fill="hold"/>
                                        <p:tgtEl>
                                          <p:spTgt spid="32"/>
                                        </p:tgtEl>
                                        <p:attrNameLst>
                                          <p:attrName>ppt_x</p:attrName>
                                        </p:attrNameLst>
                                      </p:cBhvr>
                                      <p:tavLst>
                                        <p:tav tm="0">
                                          <p:val>
                                            <p:strVal val="0-#ppt_w/2"/>
                                          </p:val>
                                        </p:tav>
                                        <p:tav tm="100000">
                                          <p:val>
                                            <p:strVal val="#ppt_x"/>
                                          </p:val>
                                        </p:tav>
                                      </p:tavLst>
                                    </p:anim>
                                    <p:anim calcmode="lin" valueType="num">
                                      <p:cBhvr additive="base">
                                        <p:cTn id="42" dur="5000" fill="hold"/>
                                        <p:tgtEl>
                                          <p:spTgt spid="32"/>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blinds(vertical)">
                                      <p:cBhvr>
                                        <p:cTn id="45" dur="5000"/>
                                        <p:tgtEl>
                                          <p:spTgt spid="33"/>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33"/>
                                        </p:tgtEl>
                                        <p:attrNameLst>
                                          <p:attrName>style.visibility</p:attrName>
                                        </p:attrNameLst>
                                      </p:cBhvr>
                                      <p:to>
                                        <p:strVal val="visible"/>
                                      </p:to>
                                    </p:set>
                                    <p:anim calcmode="lin" valueType="num">
                                      <p:cBhvr additive="base">
                                        <p:cTn id="48" dur="5000" fill="hold"/>
                                        <p:tgtEl>
                                          <p:spTgt spid="33"/>
                                        </p:tgtEl>
                                        <p:attrNameLst>
                                          <p:attrName>ppt_x</p:attrName>
                                        </p:attrNameLst>
                                      </p:cBhvr>
                                      <p:tavLst>
                                        <p:tav tm="0">
                                          <p:val>
                                            <p:strVal val="0-#ppt_w/2"/>
                                          </p:val>
                                        </p:tav>
                                        <p:tav tm="100000">
                                          <p:val>
                                            <p:strVal val="#ppt_x"/>
                                          </p:val>
                                        </p:tav>
                                      </p:tavLst>
                                    </p:anim>
                                    <p:anim calcmode="lin" valueType="num">
                                      <p:cBhvr additive="base">
                                        <p:cTn id="49" dur="5000" fill="hold"/>
                                        <p:tgtEl>
                                          <p:spTgt spid="33"/>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linds(vertical)">
                                      <p:cBhvr>
                                        <p:cTn id="52" dur="5000"/>
                                        <p:tgtEl>
                                          <p:spTgt spid="34"/>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0" fill="hold"/>
                                        <p:tgtEl>
                                          <p:spTgt spid="34"/>
                                        </p:tgtEl>
                                        <p:attrNameLst>
                                          <p:attrName>ppt_x</p:attrName>
                                        </p:attrNameLst>
                                      </p:cBhvr>
                                      <p:tavLst>
                                        <p:tav tm="0">
                                          <p:val>
                                            <p:strVal val="0-#ppt_w/2"/>
                                          </p:val>
                                        </p:tav>
                                        <p:tav tm="100000">
                                          <p:val>
                                            <p:strVal val="#ppt_x"/>
                                          </p:val>
                                        </p:tav>
                                      </p:tavLst>
                                    </p:anim>
                                    <p:anim calcmode="lin" valueType="num">
                                      <p:cBhvr additive="base">
                                        <p:cTn id="56" dur="5000" fill="hold"/>
                                        <p:tgtEl>
                                          <p:spTgt spid="34"/>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blinds(vertical)">
                                      <p:cBhvr>
                                        <p:cTn id="59" dur="5000"/>
                                        <p:tgtEl>
                                          <p:spTgt spid="35"/>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0" fill="hold"/>
                                        <p:tgtEl>
                                          <p:spTgt spid="35"/>
                                        </p:tgtEl>
                                        <p:attrNameLst>
                                          <p:attrName>ppt_x</p:attrName>
                                        </p:attrNameLst>
                                      </p:cBhvr>
                                      <p:tavLst>
                                        <p:tav tm="0">
                                          <p:val>
                                            <p:strVal val="0-#ppt_w/2"/>
                                          </p:val>
                                        </p:tav>
                                        <p:tav tm="100000">
                                          <p:val>
                                            <p:strVal val="#ppt_x"/>
                                          </p:val>
                                        </p:tav>
                                      </p:tavLst>
                                    </p:anim>
                                    <p:anim calcmode="lin" valueType="num">
                                      <p:cBhvr additive="base">
                                        <p:cTn id="63" dur="5000" fill="hold"/>
                                        <p:tgtEl>
                                          <p:spTgt spid="35"/>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blinds(vertical)">
                                      <p:cBhvr>
                                        <p:cTn id="66" dur="5000"/>
                                        <p:tgtEl>
                                          <p:spTgt spid="36"/>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5000" fill="hold"/>
                                        <p:tgtEl>
                                          <p:spTgt spid="36"/>
                                        </p:tgtEl>
                                        <p:attrNameLst>
                                          <p:attrName>ppt_x</p:attrName>
                                        </p:attrNameLst>
                                      </p:cBhvr>
                                      <p:tavLst>
                                        <p:tav tm="0">
                                          <p:val>
                                            <p:strVal val="0-#ppt_w/2"/>
                                          </p:val>
                                        </p:tav>
                                        <p:tav tm="100000">
                                          <p:val>
                                            <p:strVal val="#ppt_x"/>
                                          </p:val>
                                        </p:tav>
                                      </p:tavLst>
                                    </p:anim>
                                    <p:anim calcmode="lin" valueType="num">
                                      <p:cBhvr additive="base">
                                        <p:cTn id="70" dur="5000" fill="hold"/>
                                        <p:tgtEl>
                                          <p:spTgt spid="36"/>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blinds(vertical)">
                                      <p:cBhvr>
                                        <p:cTn id="73" dur="5000"/>
                                        <p:tgtEl>
                                          <p:spTgt spid="37"/>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37"/>
                                        </p:tgtEl>
                                        <p:attrNameLst>
                                          <p:attrName>style.visibility</p:attrName>
                                        </p:attrNameLst>
                                      </p:cBhvr>
                                      <p:to>
                                        <p:strVal val="visible"/>
                                      </p:to>
                                    </p:set>
                                    <p:anim calcmode="lin" valueType="num">
                                      <p:cBhvr additive="base">
                                        <p:cTn id="76" dur="5000" fill="hold"/>
                                        <p:tgtEl>
                                          <p:spTgt spid="37"/>
                                        </p:tgtEl>
                                        <p:attrNameLst>
                                          <p:attrName>ppt_x</p:attrName>
                                        </p:attrNameLst>
                                      </p:cBhvr>
                                      <p:tavLst>
                                        <p:tav tm="0">
                                          <p:val>
                                            <p:strVal val="0-#ppt_w/2"/>
                                          </p:val>
                                        </p:tav>
                                        <p:tav tm="100000">
                                          <p:val>
                                            <p:strVal val="#ppt_x"/>
                                          </p:val>
                                        </p:tav>
                                      </p:tavLst>
                                    </p:anim>
                                    <p:anim calcmode="lin" valueType="num">
                                      <p:cBhvr additive="base">
                                        <p:cTn id="77" dur="5000" fill="hold"/>
                                        <p:tgtEl>
                                          <p:spTgt spid="37"/>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blinds(vertical)">
                                      <p:cBhvr>
                                        <p:cTn id="80" dur="5000"/>
                                        <p:tgtEl>
                                          <p:spTgt spid="38"/>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additive="base">
                                        <p:cTn id="83" dur="5000" fill="hold"/>
                                        <p:tgtEl>
                                          <p:spTgt spid="38"/>
                                        </p:tgtEl>
                                        <p:attrNameLst>
                                          <p:attrName>ppt_x</p:attrName>
                                        </p:attrNameLst>
                                      </p:cBhvr>
                                      <p:tavLst>
                                        <p:tav tm="0">
                                          <p:val>
                                            <p:strVal val="0-#ppt_w/2"/>
                                          </p:val>
                                        </p:tav>
                                        <p:tav tm="100000">
                                          <p:val>
                                            <p:strVal val="#ppt_x"/>
                                          </p:val>
                                        </p:tav>
                                      </p:tavLst>
                                    </p:anim>
                                    <p:anim calcmode="lin" valueType="num">
                                      <p:cBhvr additive="base">
                                        <p:cTn id="84" dur="5000" fill="hold"/>
                                        <p:tgtEl>
                                          <p:spTgt spid="38"/>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blinds(vertical)">
                                      <p:cBhvr>
                                        <p:cTn id="87" dur="5000"/>
                                        <p:tgtEl>
                                          <p:spTgt spid="39"/>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0" fill="hold"/>
                                        <p:tgtEl>
                                          <p:spTgt spid="39"/>
                                        </p:tgtEl>
                                        <p:attrNameLst>
                                          <p:attrName>ppt_x</p:attrName>
                                        </p:attrNameLst>
                                      </p:cBhvr>
                                      <p:tavLst>
                                        <p:tav tm="0">
                                          <p:val>
                                            <p:strVal val="0-#ppt_w/2"/>
                                          </p:val>
                                        </p:tav>
                                        <p:tav tm="100000">
                                          <p:val>
                                            <p:strVal val="#ppt_x"/>
                                          </p:val>
                                        </p:tav>
                                      </p:tavLst>
                                    </p:anim>
                                    <p:anim calcmode="lin" valueType="num">
                                      <p:cBhvr additive="base">
                                        <p:cTn id="91" dur="5000" fill="hold"/>
                                        <p:tgtEl>
                                          <p:spTgt spid="39"/>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40"/>
                                        </p:tgtEl>
                                        <p:attrNameLst>
                                          <p:attrName>style.visibility</p:attrName>
                                        </p:attrNameLst>
                                      </p:cBhvr>
                                      <p:to>
                                        <p:strVal val="visible"/>
                                      </p:to>
                                    </p:set>
                                    <p:animEffect transition="in" filter="blinds(vertical)">
                                      <p:cBhvr>
                                        <p:cTn id="94" dur="5000"/>
                                        <p:tgtEl>
                                          <p:spTgt spid="40"/>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5000" fill="hold"/>
                                        <p:tgtEl>
                                          <p:spTgt spid="40"/>
                                        </p:tgtEl>
                                        <p:attrNameLst>
                                          <p:attrName>ppt_x</p:attrName>
                                        </p:attrNameLst>
                                      </p:cBhvr>
                                      <p:tavLst>
                                        <p:tav tm="0">
                                          <p:val>
                                            <p:strVal val="0-#ppt_w/2"/>
                                          </p:val>
                                        </p:tav>
                                        <p:tav tm="100000">
                                          <p:val>
                                            <p:strVal val="#ppt_x"/>
                                          </p:val>
                                        </p:tav>
                                      </p:tavLst>
                                    </p:anim>
                                    <p:anim calcmode="lin" valueType="num">
                                      <p:cBhvr additive="base">
                                        <p:cTn id="98" dur="5000" fill="hold"/>
                                        <p:tgtEl>
                                          <p:spTgt spid="40"/>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41"/>
                                        </p:tgtEl>
                                        <p:attrNameLst>
                                          <p:attrName>style.visibility</p:attrName>
                                        </p:attrNameLst>
                                      </p:cBhvr>
                                      <p:to>
                                        <p:strVal val="visible"/>
                                      </p:to>
                                    </p:set>
                                    <p:animEffect transition="in" filter="blinds(vertical)">
                                      <p:cBhvr>
                                        <p:cTn id="101" dur="5000"/>
                                        <p:tgtEl>
                                          <p:spTgt spid="41"/>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41"/>
                                        </p:tgtEl>
                                        <p:attrNameLst>
                                          <p:attrName>style.visibility</p:attrName>
                                        </p:attrNameLst>
                                      </p:cBhvr>
                                      <p:to>
                                        <p:strVal val="visible"/>
                                      </p:to>
                                    </p:set>
                                    <p:anim calcmode="lin" valueType="num">
                                      <p:cBhvr additive="base">
                                        <p:cTn id="104" dur="5000" fill="hold"/>
                                        <p:tgtEl>
                                          <p:spTgt spid="41"/>
                                        </p:tgtEl>
                                        <p:attrNameLst>
                                          <p:attrName>ppt_x</p:attrName>
                                        </p:attrNameLst>
                                      </p:cBhvr>
                                      <p:tavLst>
                                        <p:tav tm="0">
                                          <p:val>
                                            <p:strVal val="0-#ppt_w/2"/>
                                          </p:val>
                                        </p:tav>
                                        <p:tav tm="100000">
                                          <p:val>
                                            <p:strVal val="#ppt_x"/>
                                          </p:val>
                                        </p:tav>
                                      </p:tavLst>
                                    </p:anim>
                                    <p:anim calcmode="lin" valueType="num">
                                      <p:cBhvr additive="base">
                                        <p:cTn id="105" dur="5000" fill="hold"/>
                                        <p:tgtEl>
                                          <p:spTgt spid="41"/>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blinds(vertical)">
                                      <p:cBhvr>
                                        <p:cTn id="108" dur="5000"/>
                                        <p:tgtEl>
                                          <p:spTgt spid="42"/>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42"/>
                                        </p:tgtEl>
                                        <p:attrNameLst>
                                          <p:attrName>style.visibility</p:attrName>
                                        </p:attrNameLst>
                                      </p:cBhvr>
                                      <p:to>
                                        <p:strVal val="visible"/>
                                      </p:to>
                                    </p:set>
                                    <p:anim calcmode="lin" valueType="num">
                                      <p:cBhvr additive="base">
                                        <p:cTn id="111" dur="5000" fill="hold"/>
                                        <p:tgtEl>
                                          <p:spTgt spid="42"/>
                                        </p:tgtEl>
                                        <p:attrNameLst>
                                          <p:attrName>ppt_x</p:attrName>
                                        </p:attrNameLst>
                                      </p:cBhvr>
                                      <p:tavLst>
                                        <p:tav tm="0">
                                          <p:val>
                                            <p:strVal val="0-#ppt_w/2"/>
                                          </p:val>
                                        </p:tav>
                                        <p:tav tm="100000">
                                          <p:val>
                                            <p:strVal val="#ppt_x"/>
                                          </p:val>
                                        </p:tav>
                                      </p:tavLst>
                                    </p:anim>
                                    <p:anim calcmode="lin" valueType="num">
                                      <p:cBhvr additive="base">
                                        <p:cTn id="112" dur="5000" fill="hold"/>
                                        <p:tgtEl>
                                          <p:spTgt spid="42"/>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blinds(vertical)">
                                      <p:cBhvr>
                                        <p:cTn id="115" dur="5000"/>
                                        <p:tgtEl>
                                          <p:spTgt spid="43"/>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43"/>
                                        </p:tgtEl>
                                        <p:attrNameLst>
                                          <p:attrName>style.visibility</p:attrName>
                                        </p:attrNameLst>
                                      </p:cBhvr>
                                      <p:to>
                                        <p:strVal val="visible"/>
                                      </p:to>
                                    </p:set>
                                    <p:anim calcmode="lin" valueType="num">
                                      <p:cBhvr additive="base">
                                        <p:cTn id="118" dur="5000" fill="hold"/>
                                        <p:tgtEl>
                                          <p:spTgt spid="43"/>
                                        </p:tgtEl>
                                        <p:attrNameLst>
                                          <p:attrName>ppt_x</p:attrName>
                                        </p:attrNameLst>
                                      </p:cBhvr>
                                      <p:tavLst>
                                        <p:tav tm="0">
                                          <p:val>
                                            <p:strVal val="0-#ppt_w/2"/>
                                          </p:val>
                                        </p:tav>
                                        <p:tav tm="100000">
                                          <p:val>
                                            <p:strVal val="#ppt_x"/>
                                          </p:val>
                                        </p:tav>
                                      </p:tavLst>
                                    </p:anim>
                                    <p:anim calcmode="lin" valueType="num">
                                      <p:cBhvr additive="base">
                                        <p:cTn id="119" dur="5000" fill="hold"/>
                                        <p:tgtEl>
                                          <p:spTgt spid="43"/>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44"/>
                                        </p:tgtEl>
                                        <p:attrNameLst>
                                          <p:attrName>style.visibility</p:attrName>
                                        </p:attrNameLst>
                                      </p:cBhvr>
                                      <p:to>
                                        <p:strVal val="visible"/>
                                      </p:to>
                                    </p:set>
                                    <p:animEffect transition="in" filter="blinds(vertical)">
                                      <p:cBhvr>
                                        <p:cTn id="122" dur="5000"/>
                                        <p:tgtEl>
                                          <p:spTgt spid="44"/>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44"/>
                                        </p:tgtEl>
                                        <p:attrNameLst>
                                          <p:attrName>style.visibility</p:attrName>
                                        </p:attrNameLst>
                                      </p:cBhvr>
                                      <p:to>
                                        <p:strVal val="visible"/>
                                      </p:to>
                                    </p:set>
                                    <p:anim calcmode="lin" valueType="num">
                                      <p:cBhvr additive="base">
                                        <p:cTn id="125" dur="5000" fill="hold"/>
                                        <p:tgtEl>
                                          <p:spTgt spid="44"/>
                                        </p:tgtEl>
                                        <p:attrNameLst>
                                          <p:attrName>ppt_x</p:attrName>
                                        </p:attrNameLst>
                                      </p:cBhvr>
                                      <p:tavLst>
                                        <p:tav tm="0">
                                          <p:val>
                                            <p:strVal val="0-#ppt_w/2"/>
                                          </p:val>
                                        </p:tav>
                                        <p:tav tm="100000">
                                          <p:val>
                                            <p:strVal val="#ppt_x"/>
                                          </p:val>
                                        </p:tav>
                                      </p:tavLst>
                                    </p:anim>
                                    <p:anim calcmode="lin" valueType="num">
                                      <p:cBhvr additive="base">
                                        <p:cTn id="126" dur="5000" fill="hold"/>
                                        <p:tgtEl>
                                          <p:spTgt spid="44"/>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45"/>
                                        </p:tgtEl>
                                        <p:attrNameLst>
                                          <p:attrName>style.visibility</p:attrName>
                                        </p:attrNameLst>
                                      </p:cBhvr>
                                      <p:to>
                                        <p:strVal val="visible"/>
                                      </p:to>
                                    </p:set>
                                    <p:animEffect transition="in" filter="blinds(vertical)">
                                      <p:cBhvr>
                                        <p:cTn id="129" dur="5000"/>
                                        <p:tgtEl>
                                          <p:spTgt spid="45"/>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45"/>
                                        </p:tgtEl>
                                        <p:attrNameLst>
                                          <p:attrName>style.visibility</p:attrName>
                                        </p:attrNameLst>
                                      </p:cBhvr>
                                      <p:to>
                                        <p:strVal val="visible"/>
                                      </p:to>
                                    </p:set>
                                    <p:anim calcmode="lin" valueType="num">
                                      <p:cBhvr additive="base">
                                        <p:cTn id="132" dur="5000" fill="hold"/>
                                        <p:tgtEl>
                                          <p:spTgt spid="45"/>
                                        </p:tgtEl>
                                        <p:attrNameLst>
                                          <p:attrName>ppt_x</p:attrName>
                                        </p:attrNameLst>
                                      </p:cBhvr>
                                      <p:tavLst>
                                        <p:tav tm="0">
                                          <p:val>
                                            <p:strVal val="0-#ppt_w/2"/>
                                          </p:val>
                                        </p:tav>
                                        <p:tav tm="100000">
                                          <p:val>
                                            <p:strVal val="#ppt_x"/>
                                          </p:val>
                                        </p:tav>
                                      </p:tavLst>
                                    </p:anim>
                                    <p:anim calcmode="lin" valueType="num">
                                      <p:cBhvr additive="base">
                                        <p:cTn id="133" dur="5000" fill="hold"/>
                                        <p:tgtEl>
                                          <p:spTgt spid="45"/>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46"/>
                                        </p:tgtEl>
                                        <p:attrNameLst>
                                          <p:attrName>style.visibility</p:attrName>
                                        </p:attrNameLst>
                                      </p:cBhvr>
                                      <p:to>
                                        <p:strVal val="visible"/>
                                      </p:to>
                                    </p:set>
                                    <p:animEffect transition="in" filter="blinds(vertical)">
                                      <p:cBhvr>
                                        <p:cTn id="136" dur="5000"/>
                                        <p:tgtEl>
                                          <p:spTgt spid="46"/>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46"/>
                                        </p:tgtEl>
                                        <p:attrNameLst>
                                          <p:attrName>style.visibility</p:attrName>
                                        </p:attrNameLst>
                                      </p:cBhvr>
                                      <p:to>
                                        <p:strVal val="visible"/>
                                      </p:to>
                                    </p:set>
                                    <p:anim calcmode="lin" valueType="num">
                                      <p:cBhvr additive="base">
                                        <p:cTn id="139" dur="5000" fill="hold"/>
                                        <p:tgtEl>
                                          <p:spTgt spid="46"/>
                                        </p:tgtEl>
                                        <p:attrNameLst>
                                          <p:attrName>ppt_x</p:attrName>
                                        </p:attrNameLst>
                                      </p:cBhvr>
                                      <p:tavLst>
                                        <p:tav tm="0">
                                          <p:val>
                                            <p:strVal val="0-#ppt_w/2"/>
                                          </p:val>
                                        </p:tav>
                                        <p:tav tm="100000">
                                          <p:val>
                                            <p:strVal val="#ppt_x"/>
                                          </p:val>
                                        </p:tav>
                                      </p:tavLst>
                                    </p:anim>
                                    <p:anim calcmode="lin" valueType="num">
                                      <p:cBhvr additive="base">
                                        <p:cTn id="140" dur="5000" fill="hold"/>
                                        <p:tgtEl>
                                          <p:spTgt spid="46"/>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47"/>
                                        </p:tgtEl>
                                        <p:attrNameLst>
                                          <p:attrName>style.visibility</p:attrName>
                                        </p:attrNameLst>
                                      </p:cBhvr>
                                      <p:to>
                                        <p:strVal val="visible"/>
                                      </p:to>
                                    </p:set>
                                    <p:animEffect transition="in" filter="blinds(vertical)">
                                      <p:cBhvr>
                                        <p:cTn id="143" dur="5000"/>
                                        <p:tgtEl>
                                          <p:spTgt spid="47"/>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47"/>
                                        </p:tgtEl>
                                        <p:attrNameLst>
                                          <p:attrName>style.visibility</p:attrName>
                                        </p:attrNameLst>
                                      </p:cBhvr>
                                      <p:to>
                                        <p:strVal val="visible"/>
                                      </p:to>
                                    </p:set>
                                    <p:anim calcmode="lin" valueType="num">
                                      <p:cBhvr additive="base">
                                        <p:cTn id="146" dur="5000" fill="hold"/>
                                        <p:tgtEl>
                                          <p:spTgt spid="47"/>
                                        </p:tgtEl>
                                        <p:attrNameLst>
                                          <p:attrName>ppt_x</p:attrName>
                                        </p:attrNameLst>
                                      </p:cBhvr>
                                      <p:tavLst>
                                        <p:tav tm="0">
                                          <p:val>
                                            <p:strVal val="0-#ppt_w/2"/>
                                          </p:val>
                                        </p:tav>
                                        <p:tav tm="100000">
                                          <p:val>
                                            <p:strVal val="#ppt_x"/>
                                          </p:val>
                                        </p:tav>
                                      </p:tavLst>
                                    </p:anim>
                                    <p:anim calcmode="lin" valueType="num">
                                      <p:cBhvr additive="base">
                                        <p:cTn id="147" dur="5000" fill="hold"/>
                                        <p:tgtEl>
                                          <p:spTgt spid="47"/>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48"/>
                                        </p:tgtEl>
                                        <p:attrNameLst>
                                          <p:attrName>style.visibility</p:attrName>
                                        </p:attrNameLst>
                                      </p:cBhvr>
                                      <p:to>
                                        <p:strVal val="visible"/>
                                      </p:to>
                                    </p:set>
                                    <p:animEffect transition="in" filter="blinds(vertical)">
                                      <p:cBhvr>
                                        <p:cTn id="150" dur="5000"/>
                                        <p:tgtEl>
                                          <p:spTgt spid="48"/>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48"/>
                                        </p:tgtEl>
                                        <p:attrNameLst>
                                          <p:attrName>style.visibility</p:attrName>
                                        </p:attrNameLst>
                                      </p:cBhvr>
                                      <p:to>
                                        <p:strVal val="visible"/>
                                      </p:to>
                                    </p:set>
                                    <p:anim calcmode="lin" valueType="num">
                                      <p:cBhvr additive="base">
                                        <p:cTn id="153" dur="5000" fill="hold"/>
                                        <p:tgtEl>
                                          <p:spTgt spid="48"/>
                                        </p:tgtEl>
                                        <p:attrNameLst>
                                          <p:attrName>ppt_x</p:attrName>
                                        </p:attrNameLst>
                                      </p:cBhvr>
                                      <p:tavLst>
                                        <p:tav tm="0">
                                          <p:val>
                                            <p:strVal val="0-#ppt_w/2"/>
                                          </p:val>
                                        </p:tav>
                                        <p:tav tm="100000">
                                          <p:val>
                                            <p:strVal val="#ppt_x"/>
                                          </p:val>
                                        </p:tav>
                                      </p:tavLst>
                                    </p:anim>
                                    <p:anim calcmode="lin" valueType="num">
                                      <p:cBhvr additive="base">
                                        <p:cTn id="154" dur="5000" fill="hold"/>
                                        <p:tgtEl>
                                          <p:spTgt spid="48"/>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29"/>
                                        </p:tgtEl>
                                        <p:attrNameLst>
                                          <p:attrName>ppt_x</p:attrName>
                                        </p:attrNameLst>
                                      </p:cBhvr>
                                      <p:tavLst>
                                        <p:tav tm="0">
                                          <p:val>
                                            <p:strVal val="ppt_x"/>
                                          </p:val>
                                        </p:tav>
                                        <p:tav tm="100000">
                                          <p:val>
                                            <p:strVal val="1+ppt_w/2"/>
                                          </p:val>
                                        </p:tav>
                                      </p:tavLst>
                                    </p:anim>
                                    <p:anim calcmode="lin" valueType="num">
                                      <p:cBhvr additive="base">
                                        <p:cTn id="158" dur="5000"/>
                                        <p:tgtEl>
                                          <p:spTgt spid="29"/>
                                        </p:tgtEl>
                                        <p:attrNameLst>
                                          <p:attrName>ppt_y</p:attrName>
                                        </p:attrNameLst>
                                      </p:cBhvr>
                                      <p:tavLst>
                                        <p:tav tm="0">
                                          <p:val>
                                            <p:strVal val="ppt_y"/>
                                          </p:val>
                                        </p:tav>
                                        <p:tav tm="100000">
                                          <p:val>
                                            <p:strVal val="0-ppt_h/2"/>
                                          </p:val>
                                        </p:tav>
                                      </p:tavLst>
                                    </p:anim>
                                    <p:set>
                                      <p:cBhvr>
                                        <p:cTn id="159" dur="1" fill="hold">
                                          <p:stCondLst>
                                            <p:cond delay="4999"/>
                                          </p:stCondLst>
                                        </p:cTn>
                                        <p:tgtEl>
                                          <p:spTgt spid="29"/>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31"/>
                                        </p:tgtEl>
                                        <p:attrNameLst>
                                          <p:attrName>ppt_x</p:attrName>
                                        </p:attrNameLst>
                                      </p:cBhvr>
                                      <p:tavLst>
                                        <p:tav tm="0">
                                          <p:val>
                                            <p:strVal val="ppt_x"/>
                                          </p:val>
                                        </p:tav>
                                        <p:tav tm="100000">
                                          <p:val>
                                            <p:strVal val="1+ppt_w/2"/>
                                          </p:val>
                                        </p:tav>
                                      </p:tavLst>
                                    </p:anim>
                                    <p:anim calcmode="lin" valueType="num">
                                      <p:cBhvr additive="base">
                                        <p:cTn id="162" dur="5000"/>
                                        <p:tgtEl>
                                          <p:spTgt spid="31"/>
                                        </p:tgtEl>
                                        <p:attrNameLst>
                                          <p:attrName>ppt_y</p:attrName>
                                        </p:attrNameLst>
                                      </p:cBhvr>
                                      <p:tavLst>
                                        <p:tav tm="0">
                                          <p:val>
                                            <p:strVal val="ppt_y"/>
                                          </p:val>
                                        </p:tav>
                                        <p:tav tm="100000">
                                          <p:val>
                                            <p:strVal val="0-ppt_h/2"/>
                                          </p:val>
                                        </p:tav>
                                      </p:tavLst>
                                    </p:anim>
                                    <p:set>
                                      <p:cBhvr>
                                        <p:cTn id="163" dur="1" fill="hold">
                                          <p:stCondLst>
                                            <p:cond delay="4999"/>
                                          </p:stCondLst>
                                        </p:cTn>
                                        <p:tgtEl>
                                          <p:spTgt spid="31"/>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33"/>
                                        </p:tgtEl>
                                        <p:attrNameLst>
                                          <p:attrName>ppt_x</p:attrName>
                                        </p:attrNameLst>
                                      </p:cBhvr>
                                      <p:tavLst>
                                        <p:tav tm="0">
                                          <p:val>
                                            <p:strVal val="ppt_x"/>
                                          </p:val>
                                        </p:tav>
                                        <p:tav tm="100000">
                                          <p:val>
                                            <p:strVal val="1+ppt_w/2"/>
                                          </p:val>
                                        </p:tav>
                                      </p:tavLst>
                                    </p:anim>
                                    <p:anim calcmode="lin" valueType="num">
                                      <p:cBhvr additive="base">
                                        <p:cTn id="166" dur="5000"/>
                                        <p:tgtEl>
                                          <p:spTgt spid="33"/>
                                        </p:tgtEl>
                                        <p:attrNameLst>
                                          <p:attrName>ppt_y</p:attrName>
                                        </p:attrNameLst>
                                      </p:cBhvr>
                                      <p:tavLst>
                                        <p:tav tm="0">
                                          <p:val>
                                            <p:strVal val="ppt_y"/>
                                          </p:val>
                                        </p:tav>
                                        <p:tav tm="100000">
                                          <p:val>
                                            <p:strVal val="0-ppt_h/2"/>
                                          </p:val>
                                        </p:tav>
                                      </p:tavLst>
                                    </p:anim>
                                    <p:set>
                                      <p:cBhvr>
                                        <p:cTn id="167" dur="1" fill="hold">
                                          <p:stCondLst>
                                            <p:cond delay="4999"/>
                                          </p:stCondLst>
                                        </p:cTn>
                                        <p:tgtEl>
                                          <p:spTgt spid="33"/>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35"/>
                                        </p:tgtEl>
                                        <p:attrNameLst>
                                          <p:attrName>ppt_x</p:attrName>
                                        </p:attrNameLst>
                                      </p:cBhvr>
                                      <p:tavLst>
                                        <p:tav tm="0">
                                          <p:val>
                                            <p:strVal val="ppt_x"/>
                                          </p:val>
                                        </p:tav>
                                        <p:tav tm="100000">
                                          <p:val>
                                            <p:strVal val="1+ppt_w/2"/>
                                          </p:val>
                                        </p:tav>
                                      </p:tavLst>
                                    </p:anim>
                                    <p:anim calcmode="lin" valueType="num">
                                      <p:cBhvr additive="base">
                                        <p:cTn id="170" dur="5000"/>
                                        <p:tgtEl>
                                          <p:spTgt spid="35"/>
                                        </p:tgtEl>
                                        <p:attrNameLst>
                                          <p:attrName>ppt_y</p:attrName>
                                        </p:attrNameLst>
                                      </p:cBhvr>
                                      <p:tavLst>
                                        <p:tav tm="0">
                                          <p:val>
                                            <p:strVal val="ppt_y"/>
                                          </p:val>
                                        </p:tav>
                                        <p:tav tm="100000">
                                          <p:val>
                                            <p:strVal val="0-ppt_h/2"/>
                                          </p:val>
                                        </p:tav>
                                      </p:tavLst>
                                    </p:anim>
                                    <p:set>
                                      <p:cBhvr>
                                        <p:cTn id="171" dur="1" fill="hold">
                                          <p:stCondLst>
                                            <p:cond delay="4999"/>
                                          </p:stCondLst>
                                        </p:cTn>
                                        <p:tgtEl>
                                          <p:spTgt spid="35"/>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37"/>
                                        </p:tgtEl>
                                        <p:attrNameLst>
                                          <p:attrName>ppt_x</p:attrName>
                                        </p:attrNameLst>
                                      </p:cBhvr>
                                      <p:tavLst>
                                        <p:tav tm="0">
                                          <p:val>
                                            <p:strVal val="ppt_x"/>
                                          </p:val>
                                        </p:tav>
                                        <p:tav tm="100000">
                                          <p:val>
                                            <p:strVal val="1+ppt_w/2"/>
                                          </p:val>
                                        </p:tav>
                                      </p:tavLst>
                                    </p:anim>
                                    <p:anim calcmode="lin" valueType="num">
                                      <p:cBhvr additive="base">
                                        <p:cTn id="174" dur="5000"/>
                                        <p:tgtEl>
                                          <p:spTgt spid="37"/>
                                        </p:tgtEl>
                                        <p:attrNameLst>
                                          <p:attrName>ppt_y</p:attrName>
                                        </p:attrNameLst>
                                      </p:cBhvr>
                                      <p:tavLst>
                                        <p:tav tm="0">
                                          <p:val>
                                            <p:strVal val="ppt_y"/>
                                          </p:val>
                                        </p:tav>
                                        <p:tav tm="100000">
                                          <p:val>
                                            <p:strVal val="0-ppt_h/2"/>
                                          </p:val>
                                        </p:tav>
                                      </p:tavLst>
                                    </p:anim>
                                    <p:set>
                                      <p:cBhvr>
                                        <p:cTn id="175" dur="1" fill="hold">
                                          <p:stCondLst>
                                            <p:cond delay="4999"/>
                                          </p:stCondLst>
                                        </p:cTn>
                                        <p:tgtEl>
                                          <p:spTgt spid="37"/>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39"/>
                                        </p:tgtEl>
                                        <p:attrNameLst>
                                          <p:attrName>ppt_x</p:attrName>
                                        </p:attrNameLst>
                                      </p:cBhvr>
                                      <p:tavLst>
                                        <p:tav tm="0">
                                          <p:val>
                                            <p:strVal val="ppt_x"/>
                                          </p:val>
                                        </p:tav>
                                        <p:tav tm="100000">
                                          <p:val>
                                            <p:strVal val="1+ppt_w/2"/>
                                          </p:val>
                                        </p:tav>
                                      </p:tavLst>
                                    </p:anim>
                                    <p:anim calcmode="lin" valueType="num">
                                      <p:cBhvr additive="base">
                                        <p:cTn id="178" dur="5000"/>
                                        <p:tgtEl>
                                          <p:spTgt spid="39"/>
                                        </p:tgtEl>
                                        <p:attrNameLst>
                                          <p:attrName>ppt_y</p:attrName>
                                        </p:attrNameLst>
                                      </p:cBhvr>
                                      <p:tavLst>
                                        <p:tav tm="0">
                                          <p:val>
                                            <p:strVal val="ppt_y"/>
                                          </p:val>
                                        </p:tav>
                                        <p:tav tm="100000">
                                          <p:val>
                                            <p:strVal val="0-ppt_h/2"/>
                                          </p:val>
                                        </p:tav>
                                      </p:tavLst>
                                    </p:anim>
                                    <p:set>
                                      <p:cBhvr>
                                        <p:cTn id="179" dur="1" fill="hold">
                                          <p:stCondLst>
                                            <p:cond delay="4999"/>
                                          </p:stCondLst>
                                        </p:cTn>
                                        <p:tgtEl>
                                          <p:spTgt spid="39"/>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41"/>
                                        </p:tgtEl>
                                        <p:attrNameLst>
                                          <p:attrName>ppt_x</p:attrName>
                                        </p:attrNameLst>
                                      </p:cBhvr>
                                      <p:tavLst>
                                        <p:tav tm="0">
                                          <p:val>
                                            <p:strVal val="ppt_x"/>
                                          </p:val>
                                        </p:tav>
                                        <p:tav tm="100000">
                                          <p:val>
                                            <p:strVal val="1+ppt_w/2"/>
                                          </p:val>
                                        </p:tav>
                                      </p:tavLst>
                                    </p:anim>
                                    <p:anim calcmode="lin" valueType="num">
                                      <p:cBhvr additive="base">
                                        <p:cTn id="182" dur="5000"/>
                                        <p:tgtEl>
                                          <p:spTgt spid="41"/>
                                        </p:tgtEl>
                                        <p:attrNameLst>
                                          <p:attrName>ppt_y</p:attrName>
                                        </p:attrNameLst>
                                      </p:cBhvr>
                                      <p:tavLst>
                                        <p:tav tm="0">
                                          <p:val>
                                            <p:strVal val="ppt_y"/>
                                          </p:val>
                                        </p:tav>
                                        <p:tav tm="100000">
                                          <p:val>
                                            <p:strVal val="0-ppt_h/2"/>
                                          </p:val>
                                        </p:tav>
                                      </p:tavLst>
                                    </p:anim>
                                    <p:set>
                                      <p:cBhvr>
                                        <p:cTn id="183" dur="1" fill="hold">
                                          <p:stCondLst>
                                            <p:cond delay="4999"/>
                                          </p:stCondLst>
                                        </p:cTn>
                                        <p:tgtEl>
                                          <p:spTgt spid="41"/>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43"/>
                                        </p:tgtEl>
                                        <p:attrNameLst>
                                          <p:attrName>ppt_x</p:attrName>
                                        </p:attrNameLst>
                                      </p:cBhvr>
                                      <p:tavLst>
                                        <p:tav tm="0">
                                          <p:val>
                                            <p:strVal val="ppt_x"/>
                                          </p:val>
                                        </p:tav>
                                        <p:tav tm="100000">
                                          <p:val>
                                            <p:strVal val="1+ppt_w/2"/>
                                          </p:val>
                                        </p:tav>
                                      </p:tavLst>
                                    </p:anim>
                                    <p:anim calcmode="lin" valueType="num">
                                      <p:cBhvr additive="base">
                                        <p:cTn id="186" dur="5000"/>
                                        <p:tgtEl>
                                          <p:spTgt spid="43"/>
                                        </p:tgtEl>
                                        <p:attrNameLst>
                                          <p:attrName>ppt_y</p:attrName>
                                        </p:attrNameLst>
                                      </p:cBhvr>
                                      <p:tavLst>
                                        <p:tav tm="0">
                                          <p:val>
                                            <p:strVal val="ppt_y"/>
                                          </p:val>
                                        </p:tav>
                                        <p:tav tm="100000">
                                          <p:val>
                                            <p:strVal val="0-ppt_h/2"/>
                                          </p:val>
                                        </p:tav>
                                      </p:tavLst>
                                    </p:anim>
                                    <p:set>
                                      <p:cBhvr>
                                        <p:cTn id="187" dur="1" fill="hold">
                                          <p:stCondLst>
                                            <p:cond delay="4999"/>
                                          </p:stCondLst>
                                        </p:cTn>
                                        <p:tgtEl>
                                          <p:spTgt spid="4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45"/>
                                        </p:tgtEl>
                                        <p:attrNameLst>
                                          <p:attrName>ppt_x</p:attrName>
                                        </p:attrNameLst>
                                      </p:cBhvr>
                                      <p:tavLst>
                                        <p:tav tm="0">
                                          <p:val>
                                            <p:strVal val="ppt_x"/>
                                          </p:val>
                                        </p:tav>
                                        <p:tav tm="100000">
                                          <p:val>
                                            <p:strVal val="1+ppt_w/2"/>
                                          </p:val>
                                        </p:tav>
                                      </p:tavLst>
                                    </p:anim>
                                    <p:anim calcmode="lin" valueType="num">
                                      <p:cBhvr additive="base">
                                        <p:cTn id="190" dur="5000"/>
                                        <p:tgtEl>
                                          <p:spTgt spid="45"/>
                                        </p:tgtEl>
                                        <p:attrNameLst>
                                          <p:attrName>ppt_y</p:attrName>
                                        </p:attrNameLst>
                                      </p:cBhvr>
                                      <p:tavLst>
                                        <p:tav tm="0">
                                          <p:val>
                                            <p:strVal val="ppt_y"/>
                                          </p:val>
                                        </p:tav>
                                        <p:tav tm="100000">
                                          <p:val>
                                            <p:strVal val="0-ppt_h/2"/>
                                          </p:val>
                                        </p:tav>
                                      </p:tavLst>
                                    </p:anim>
                                    <p:set>
                                      <p:cBhvr>
                                        <p:cTn id="191" dur="1" fill="hold">
                                          <p:stCondLst>
                                            <p:cond delay="4999"/>
                                          </p:stCondLst>
                                        </p:cTn>
                                        <p:tgtEl>
                                          <p:spTgt spid="45"/>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47"/>
                                        </p:tgtEl>
                                        <p:attrNameLst>
                                          <p:attrName>ppt_x</p:attrName>
                                        </p:attrNameLst>
                                      </p:cBhvr>
                                      <p:tavLst>
                                        <p:tav tm="0">
                                          <p:val>
                                            <p:strVal val="ppt_x"/>
                                          </p:val>
                                        </p:tav>
                                        <p:tav tm="100000">
                                          <p:val>
                                            <p:strVal val="1+ppt_w/2"/>
                                          </p:val>
                                        </p:tav>
                                      </p:tavLst>
                                    </p:anim>
                                    <p:anim calcmode="lin" valueType="num">
                                      <p:cBhvr additive="base">
                                        <p:cTn id="194" dur="5000"/>
                                        <p:tgtEl>
                                          <p:spTgt spid="47"/>
                                        </p:tgtEl>
                                        <p:attrNameLst>
                                          <p:attrName>ppt_y</p:attrName>
                                        </p:attrNameLst>
                                      </p:cBhvr>
                                      <p:tavLst>
                                        <p:tav tm="0">
                                          <p:val>
                                            <p:strVal val="ppt_y"/>
                                          </p:val>
                                        </p:tav>
                                        <p:tav tm="100000">
                                          <p:val>
                                            <p:strVal val="0-ppt_h/2"/>
                                          </p:val>
                                        </p:tav>
                                      </p:tavLst>
                                    </p:anim>
                                    <p:set>
                                      <p:cBhvr>
                                        <p:cTn id="195" dur="1" fill="hold">
                                          <p:stCondLst>
                                            <p:cond delay="4999"/>
                                          </p:stCondLst>
                                        </p:cTn>
                                        <p:tgtEl>
                                          <p:spTgt spid="47"/>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30"/>
                                        </p:tgtEl>
                                        <p:attrNameLst>
                                          <p:attrName>ppt_x</p:attrName>
                                        </p:attrNameLst>
                                      </p:cBhvr>
                                      <p:tavLst>
                                        <p:tav tm="0">
                                          <p:val>
                                            <p:strVal val="ppt_x"/>
                                          </p:val>
                                        </p:tav>
                                        <p:tav tm="100000">
                                          <p:val>
                                            <p:strVal val="0-ppt_w/2"/>
                                          </p:val>
                                        </p:tav>
                                      </p:tavLst>
                                    </p:anim>
                                    <p:anim calcmode="lin" valueType="num">
                                      <p:cBhvr additive="base">
                                        <p:cTn id="198" dur="5000"/>
                                        <p:tgtEl>
                                          <p:spTgt spid="30"/>
                                        </p:tgtEl>
                                        <p:attrNameLst>
                                          <p:attrName>ppt_y</p:attrName>
                                        </p:attrNameLst>
                                      </p:cBhvr>
                                      <p:tavLst>
                                        <p:tav tm="0">
                                          <p:val>
                                            <p:strVal val="ppt_y"/>
                                          </p:val>
                                        </p:tav>
                                        <p:tav tm="100000">
                                          <p:val>
                                            <p:strVal val="1+ppt_h/2"/>
                                          </p:val>
                                        </p:tav>
                                      </p:tavLst>
                                    </p:anim>
                                    <p:set>
                                      <p:cBhvr>
                                        <p:cTn id="199" dur="1" fill="hold">
                                          <p:stCondLst>
                                            <p:cond delay="4999"/>
                                          </p:stCondLst>
                                        </p:cTn>
                                        <p:tgtEl>
                                          <p:spTgt spid="3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32"/>
                                        </p:tgtEl>
                                        <p:attrNameLst>
                                          <p:attrName>ppt_x</p:attrName>
                                        </p:attrNameLst>
                                      </p:cBhvr>
                                      <p:tavLst>
                                        <p:tav tm="0">
                                          <p:val>
                                            <p:strVal val="ppt_x"/>
                                          </p:val>
                                        </p:tav>
                                        <p:tav tm="100000">
                                          <p:val>
                                            <p:strVal val="0-ppt_w/2"/>
                                          </p:val>
                                        </p:tav>
                                      </p:tavLst>
                                    </p:anim>
                                    <p:anim calcmode="lin" valueType="num">
                                      <p:cBhvr additive="base">
                                        <p:cTn id="202" dur="5000"/>
                                        <p:tgtEl>
                                          <p:spTgt spid="32"/>
                                        </p:tgtEl>
                                        <p:attrNameLst>
                                          <p:attrName>ppt_y</p:attrName>
                                        </p:attrNameLst>
                                      </p:cBhvr>
                                      <p:tavLst>
                                        <p:tav tm="0">
                                          <p:val>
                                            <p:strVal val="ppt_y"/>
                                          </p:val>
                                        </p:tav>
                                        <p:tav tm="100000">
                                          <p:val>
                                            <p:strVal val="1+ppt_h/2"/>
                                          </p:val>
                                        </p:tav>
                                      </p:tavLst>
                                    </p:anim>
                                    <p:set>
                                      <p:cBhvr>
                                        <p:cTn id="203" dur="1" fill="hold">
                                          <p:stCondLst>
                                            <p:cond delay="4999"/>
                                          </p:stCondLst>
                                        </p:cTn>
                                        <p:tgtEl>
                                          <p:spTgt spid="3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34"/>
                                        </p:tgtEl>
                                        <p:attrNameLst>
                                          <p:attrName>ppt_x</p:attrName>
                                        </p:attrNameLst>
                                      </p:cBhvr>
                                      <p:tavLst>
                                        <p:tav tm="0">
                                          <p:val>
                                            <p:strVal val="ppt_x"/>
                                          </p:val>
                                        </p:tav>
                                        <p:tav tm="100000">
                                          <p:val>
                                            <p:strVal val="0-ppt_w/2"/>
                                          </p:val>
                                        </p:tav>
                                      </p:tavLst>
                                    </p:anim>
                                    <p:anim calcmode="lin" valueType="num">
                                      <p:cBhvr additive="base">
                                        <p:cTn id="206" dur="5000"/>
                                        <p:tgtEl>
                                          <p:spTgt spid="34"/>
                                        </p:tgtEl>
                                        <p:attrNameLst>
                                          <p:attrName>ppt_y</p:attrName>
                                        </p:attrNameLst>
                                      </p:cBhvr>
                                      <p:tavLst>
                                        <p:tav tm="0">
                                          <p:val>
                                            <p:strVal val="ppt_y"/>
                                          </p:val>
                                        </p:tav>
                                        <p:tav tm="100000">
                                          <p:val>
                                            <p:strVal val="1+ppt_h/2"/>
                                          </p:val>
                                        </p:tav>
                                      </p:tavLst>
                                    </p:anim>
                                    <p:set>
                                      <p:cBhvr>
                                        <p:cTn id="207" dur="1" fill="hold">
                                          <p:stCondLst>
                                            <p:cond delay="4999"/>
                                          </p:stCondLst>
                                        </p:cTn>
                                        <p:tgtEl>
                                          <p:spTgt spid="3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36"/>
                                        </p:tgtEl>
                                        <p:attrNameLst>
                                          <p:attrName>ppt_x</p:attrName>
                                        </p:attrNameLst>
                                      </p:cBhvr>
                                      <p:tavLst>
                                        <p:tav tm="0">
                                          <p:val>
                                            <p:strVal val="ppt_x"/>
                                          </p:val>
                                        </p:tav>
                                        <p:tav tm="100000">
                                          <p:val>
                                            <p:strVal val="0-ppt_w/2"/>
                                          </p:val>
                                        </p:tav>
                                      </p:tavLst>
                                    </p:anim>
                                    <p:anim calcmode="lin" valueType="num">
                                      <p:cBhvr additive="base">
                                        <p:cTn id="210" dur="5000"/>
                                        <p:tgtEl>
                                          <p:spTgt spid="36"/>
                                        </p:tgtEl>
                                        <p:attrNameLst>
                                          <p:attrName>ppt_y</p:attrName>
                                        </p:attrNameLst>
                                      </p:cBhvr>
                                      <p:tavLst>
                                        <p:tav tm="0">
                                          <p:val>
                                            <p:strVal val="ppt_y"/>
                                          </p:val>
                                        </p:tav>
                                        <p:tav tm="100000">
                                          <p:val>
                                            <p:strVal val="1+ppt_h/2"/>
                                          </p:val>
                                        </p:tav>
                                      </p:tavLst>
                                    </p:anim>
                                    <p:set>
                                      <p:cBhvr>
                                        <p:cTn id="211" dur="1" fill="hold">
                                          <p:stCondLst>
                                            <p:cond delay="4999"/>
                                          </p:stCondLst>
                                        </p:cTn>
                                        <p:tgtEl>
                                          <p:spTgt spid="3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38"/>
                                        </p:tgtEl>
                                        <p:attrNameLst>
                                          <p:attrName>ppt_x</p:attrName>
                                        </p:attrNameLst>
                                      </p:cBhvr>
                                      <p:tavLst>
                                        <p:tav tm="0">
                                          <p:val>
                                            <p:strVal val="ppt_x"/>
                                          </p:val>
                                        </p:tav>
                                        <p:tav tm="100000">
                                          <p:val>
                                            <p:strVal val="0-ppt_w/2"/>
                                          </p:val>
                                        </p:tav>
                                      </p:tavLst>
                                    </p:anim>
                                    <p:anim calcmode="lin" valueType="num">
                                      <p:cBhvr additive="base">
                                        <p:cTn id="214" dur="5000"/>
                                        <p:tgtEl>
                                          <p:spTgt spid="38"/>
                                        </p:tgtEl>
                                        <p:attrNameLst>
                                          <p:attrName>ppt_y</p:attrName>
                                        </p:attrNameLst>
                                      </p:cBhvr>
                                      <p:tavLst>
                                        <p:tav tm="0">
                                          <p:val>
                                            <p:strVal val="ppt_y"/>
                                          </p:val>
                                        </p:tav>
                                        <p:tav tm="100000">
                                          <p:val>
                                            <p:strVal val="1+ppt_h/2"/>
                                          </p:val>
                                        </p:tav>
                                      </p:tavLst>
                                    </p:anim>
                                    <p:set>
                                      <p:cBhvr>
                                        <p:cTn id="215" dur="1" fill="hold">
                                          <p:stCondLst>
                                            <p:cond delay="4999"/>
                                          </p:stCondLst>
                                        </p:cTn>
                                        <p:tgtEl>
                                          <p:spTgt spid="3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40"/>
                                        </p:tgtEl>
                                        <p:attrNameLst>
                                          <p:attrName>ppt_x</p:attrName>
                                        </p:attrNameLst>
                                      </p:cBhvr>
                                      <p:tavLst>
                                        <p:tav tm="0">
                                          <p:val>
                                            <p:strVal val="ppt_x"/>
                                          </p:val>
                                        </p:tav>
                                        <p:tav tm="100000">
                                          <p:val>
                                            <p:strVal val="0-ppt_w/2"/>
                                          </p:val>
                                        </p:tav>
                                      </p:tavLst>
                                    </p:anim>
                                    <p:anim calcmode="lin" valueType="num">
                                      <p:cBhvr additive="base">
                                        <p:cTn id="218" dur="5000"/>
                                        <p:tgtEl>
                                          <p:spTgt spid="40"/>
                                        </p:tgtEl>
                                        <p:attrNameLst>
                                          <p:attrName>ppt_y</p:attrName>
                                        </p:attrNameLst>
                                      </p:cBhvr>
                                      <p:tavLst>
                                        <p:tav tm="0">
                                          <p:val>
                                            <p:strVal val="ppt_y"/>
                                          </p:val>
                                        </p:tav>
                                        <p:tav tm="100000">
                                          <p:val>
                                            <p:strVal val="1+ppt_h/2"/>
                                          </p:val>
                                        </p:tav>
                                      </p:tavLst>
                                    </p:anim>
                                    <p:set>
                                      <p:cBhvr>
                                        <p:cTn id="219" dur="1" fill="hold">
                                          <p:stCondLst>
                                            <p:cond delay="4999"/>
                                          </p:stCondLst>
                                        </p:cTn>
                                        <p:tgtEl>
                                          <p:spTgt spid="4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42"/>
                                        </p:tgtEl>
                                        <p:attrNameLst>
                                          <p:attrName>ppt_x</p:attrName>
                                        </p:attrNameLst>
                                      </p:cBhvr>
                                      <p:tavLst>
                                        <p:tav tm="0">
                                          <p:val>
                                            <p:strVal val="ppt_x"/>
                                          </p:val>
                                        </p:tav>
                                        <p:tav tm="100000">
                                          <p:val>
                                            <p:strVal val="0-ppt_w/2"/>
                                          </p:val>
                                        </p:tav>
                                      </p:tavLst>
                                    </p:anim>
                                    <p:anim calcmode="lin" valueType="num">
                                      <p:cBhvr additive="base">
                                        <p:cTn id="222" dur="5000"/>
                                        <p:tgtEl>
                                          <p:spTgt spid="42"/>
                                        </p:tgtEl>
                                        <p:attrNameLst>
                                          <p:attrName>ppt_y</p:attrName>
                                        </p:attrNameLst>
                                      </p:cBhvr>
                                      <p:tavLst>
                                        <p:tav tm="0">
                                          <p:val>
                                            <p:strVal val="ppt_y"/>
                                          </p:val>
                                        </p:tav>
                                        <p:tav tm="100000">
                                          <p:val>
                                            <p:strVal val="1+ppt_h/2"/>
                                          </p:val>
                                        </p:tav>
                                      </p:tavLst>
                                    </p:anim>
                                    <p:set>
                                      <p:cBhvr>
                                        <p:cTn id="223" dur="1" fill="hold">
                                          <p:stCondLst>
                                            <p:cond delay="4999"/>
                                          </p:stCondLst>
                                        </p:cTn>
                                        <p:tgtEl>
                                          <p:spTgt spid="4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44"/>
                                        </p:tgtEl>
                                        <p:attrNameLst>
                                          <p:attrName>ppt_x</p:attrName>
                                        </p:attrNameLst>
                                      </p:cBhvr>
                                      <p:tavLst>
                                        <p:tav tm="0">
                                          <p:val>
                                            <p:strVal val="ppt_x"/>
                                          </p:val>
                                        </p:tav>
                                        <p:tav tm="100000">
                                          <p:val>
                                            <p:strVal val="0-ppt_w/2"/>
                                          </p:val>
                                        </p:tav>
                                      </p:tavLst>
                                    </p:anim>
                                    <p:anim calcmode="lin" valueType="num">
                                      <p:cBhvr additive="base">
                                        <p:cTn id="226" dur="5000"/>
                                        <p:tgtEl>
                                          <p:spTgt spid="44"/>
                                        </p:tgtEl>
                                        <p:attrNameLst>
                                          <p:attrName>ppt_y</p:attrName>
                                        </p:attrNameLst>
                                      </p:cBhvr>
                                      <p:tavLst>
                                        <p:tav tm="0">
                                          <p:val>
                                            <p:strVal val="ppt_y"/>
                                          </p:val>
                                        </p:tav>
                                        <p:tav tm="100000">
                                          <p:val>
                                            <p:strVal val="1+ppt_h/2"/>
                                          </p:val>
                                        </p:tav>
                                      </p:tavLst>
                                    </p:anim>
                                    <p:set>
                                      <p:cBhvr>
                                        <p:cTn id="227" dur="1" fill="hold">
                                          <p:stCondLst>
                                            <p:cond delay="4999"/>
                                          </p:stCondLst>
                                        </p:cTn>
                                        <p:tgtEl>
                                          <p:spTgt spid="44"/>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46"/>
                                        </p:tgtEl>
                                        <p:attrNameLst>
                                          <p:attrName>ppt_x</p:attrName>
                                        </p:attrNameLst>
                                      </p:cBhvr>
                                      <p:tavLst>
                                        <p:tav tm="0">
                                          <p:val>
                                            <p:strVal val="ppt_x"/>
                                          </p:val>
                                        </p:tav>
                                        <p:tav tm="100000">
                                          <p:val>
                                            <p:strVal val="0-ppt_w/2"/>
                                          </p:val>
                                        </p:tav>
                                      </p:tavLst>
                                    </p:anim>
                                    <p:anim calcmode="lin" valueType="num">
                                      <p:cBhvr additive="base">
                                        <p:cTn id="230" dur="5000"/>
                                        <p:tgtEl>
                                          <p:spTgt spid="46"/>
                                        </p:tgtEl>
                                        <p:attrNameLst>
                                          <p:attrName>ppt_y</p:attrName>
                                        </p:attrNameLst>
                                      </p:cBhvr>
                                      <p:tavLst>
                                        <p:tav tm="0">
                                          <p:val>
                                            <p:strVal val="ppt_y"/>
                                          </p:val>
                                        </p:tav>
                                        <p:tav tm="100000">
                                          <p:val>
                                            <p:strVal val="1+ppt_h/2"/>
                                          </p:val>
                                        </p:tav>
                                      </p:tavLst>
                                    </p:anim>
                                    <p:set>
                                      <p:cBhvr>
                                        <p:cTn id="231" dur="1" fill="hold">
                                          <p:stCondLst>
                                            <p:cond delay="4999"/>
                                          </p:stCondLst>
                                        </p:cTn>
                                        <p:tgtEl>
                                          <p:spTgt spid="46"/>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48"/>
                                        </p:tgtEl>
                                        <p:attrNameLst>
                                          <p:attrName>ppt_x</p:attrName>
                                        </p:attrNameLst>
                                      </p:cBhvr>
                                      <p:tavLst>
                                        <p:tav tm="0">
                                          <p:val>
                                            <p:strVal val="ppt_x"/>
                                          </p:val>
                                        </p:tav>
                                        <p:tav tm="100000">
                                          <p:val>
                                            <p:strVal val="0-ppt_w/2"/>
                                          </p:val>
                                        </p:tav>
                                      </p:tavLst>
                                    </p:anim>
                                    <p:anim calcmode="lin" valueType="num">
                                      <p:cBhvr additive="base">
                                        <p:cTn id="234" dur="5000"/>
                                        <p:tgtEl>
                                          <p:spTgt spid="48"/>
                                        </p:tgtEl>
                                        <p:attrNameLst>
                                          <p:attrName>ppt_y</p:attrName>
                                        </p:attrNameLst>
                                      </p:cBhvr>
                                      <p:tavLst>
                                        <p:tav tm="0">
                                          <p:val>
                                            <p:strVal val="ppt_y"/>
                                          </p:val>
                                        </p:tav>
                                        <p:tav tm="100000">
                                          <p:val>
                                            <p:strVal val="1+ppt_h/2"/>
                                          </p:val>
                                        </p:tav>
                                      </p:tavLst>
                                    </p:anim>
                                    <p:set>
                                      <p:cBhvr>
                                        <p:cTn id="235" dur="1" fill="hold">
                                          <p:stCondLst>
                                            <p:cond delay="4999"/>
                                          </p:stCondLst>
                                        </p:cTn>
                                        <p:tgtEl>
                                          <p:spTgt spid="48"/>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28"/>
                                        </p:tgtEl>
                                        <p:attrNameLst>
                                          <p:attrName>ppt_x</p:attrName>
                                        </p:attrNameLst>
                                      </p:cBhvr>
                                      <p:tavLst>
                                        <p:tav tm="0">
                                          <p:val>
                                            <p:strVal val="ppt_x"/>
                                          </p:val>
                                        </p:tav>
                                        <p:tav tm="100000">
                                          <p:val>
                                            <p:strVal val="0-ppt_w/2"/>
                                          </p:val>
                                        </p:tav>
                                      </p:tavLst>
                                    </p:anim>
                                    <p:anim calcmode="lin" valueType="num">
                                      <p:cBhvr additive="base">
                                        <p:cTn id="238" dur="5000"/>
                                        <p:tgtEl>
                                          <p:spTgt spid="28"/>
                                        </p:tgtEl>
                                        <p:attrNameLst>
                                          <p:attrName>ppt_y</p:attrName>
                                        </p:attrNameLst>
                                      </p:cBhvr>
                                      <p:tavLst>
                                        <p:tav tm="0">
                                          <p:val>
                                            <p:strVal val="ppt_y"/>
                                          </p:val>
                                        </p:tav>
                                        <p:tav tm="100000">
                                          <p:val>
                                            <p:strVal val="1+ppt_h/2"/>
                                          </p:val>
                                        </p:tav>
                                      </p:tavLst>
                                    </p:anim>
                                    <p:set>
                                      <p:cBhvr>
                                        <p:cTn id="239" dur="1" fill="hold">
                                          <p:stCondLst>
                                            <p:cond delay="4999"/>
                                          </p:stCondLst>
                                        </p:cTn>
                                        <p:tgtEl>
                                          <p:spTgt spid="28"/>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29"/>
                                        </p:tgtEl>
                                      </p:cBhvr>
                                    </p:animEffect>
                                    <p:set>
                                      <p:cBhvr>
                                        <p:cTn id="242" dur="1" fill="hold">
                                          <p:stCondLst>
                                            <p:cond delay="4999"/>
                                          </p:stCondLst>
                                        </p:cTn>
                                        <p:tgtEl>
                                          <p:spTgt spid="29"/>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31"/>
                                        </p:tgtEl>
                                      </p:cBhvr>
                                    </p:animEffect>
                                    <p:set>
                                      <p:cBhvr>
                                        <p:cTn id="245" dur="1" fill="hold">
                                          <p:stCondLst>
                                            <p:cond delay="4999"/>
                                          </p:stCondLst>
                                        </p:cTn>
                                        <p:tgtEl>
                                          <p:spTgt spid="31"/>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33"/>
                                        </p:tgtEl>
                                      </p:cBhvr>
                                    </p:animEffect>
                                    <p:set>
                                      <p:cBhvr>
                                        <p:cTn id="248" dur="1" fill="hold">
                                          <p:stCondLst>
                                            <p:cond delay="4999"/>
                                          </p:stCondLst>
                                        </p:cTn>
                                        <p:tgtEl>
                                          <p:spTgt spid="33"/>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35"/>
                                        </p:tgtEl>
                                      </p:cBhvr>
                                    </p:animEffect>
                                    <p:set>
                                      <p:cBhvr>
                                        <p:cTn id="251" dur="1" fill="hold">
                                          <p:stCondLst>
                                            <p:cond delay="4999"/>
                                          </p:stCondLst>
                                        </p:cTn>
                                        <p:tgtEl>
                                          <p:spTgt spid="35"/>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37"/>
                                        </p:tgtEl>
                                      </p:cBhvr>
                                    </p:animEffect>
                                    <p:set>
                                      <p:cBhvr>
                                        <p:cTn id="254" dur="1" fill="hold">
                                          <p:stCondLst>
                                            <p:cond delay="4999"/>
                                          </p:stCondLst>
                                        </p:cTn>
                                        <p:tgtEl>
                                          <p:spTgt spid="37"/>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39"/>
                                        </p:tgtEl>
                                      </p:cBhvr>
                                    </p:animEffect>
                                    <p:set>
                                      <p:cBhvr>
                                        <p:cTn id="257" dur="1" fill="hold">
                                          <p:stCondLst>
                                            <p:cond delay="4999"/>
                                          </p:stCondLst>
                                        </p:cTn>
                                        <p:tgtEl>
                                          <p:spTgt spid="39"/>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41"/>
                                        </p:tgtEl>
                                      </p:cBhvr>
                                    </p:animEffect>
                                    <p:set>
                                      <p:cBhvr>
                                        <p:cTn id="260" dur="1" fill="hold">
                                          <p:stCondLst>
                                            <p:cond delay="4999"/>
                                          </p:stCondLst>
                                        </p:cTn>
                                        <p:tgtEl>
                                          <p:spTgt spid="41"/>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43"/>
                                        </p:tgtEl>
                                      </p:cBhvr>
                                    </p:animEffect>
                                    <p:set>
                                      <p:cBhvr>
                                        <p:cTn id="263" dur="1" fill="hold">
                                          <p:stCondLst>
                                            <p:cond delay="4999"/>
                                          </p:stCondLst>
                                        </p:cTn>
                                        <p:tgtEl>
                                          <p:spTgt spid="43"/>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45"/>
                                        </p:tgtEl>
                                      </p:cBhvr>
                                    </p:animEffect>
                                    <p:set>
                                      <p:cBhvr>
                                        <p:cTn id="266" dur="1" fill="hold">
                                          <p:stCondLst>
                                            <p:cond delay="4999"/>
                                          </p:stCondLst>
                                        </p:cTn>
                                        <p:tgtEl>
                                          <p:spTgt spid="45"/>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47"/>
                                        </p:tgtEl>
                                      </p:cBhvr>
                                    </p:animEffect>
                                    <p:set>
                                      <p:cBhvr>
                                        <p:cTn id="269" dur="1" fill="hold">
                                          <p:stCondLst>
                                            <p:cond delay="4999"/>
                                          </p:stCondLst>
                                        </p:cTn>
                                        <p:tgtEl>
                                          <p:spTgt spid="47"/>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30"/>
                                        </p:tgtEl>
                                      </p:cBhvr>
                                    </p:animEffect>
                                    <p:set>
                                      <p:cBhvr>
                                        <p:cTn id="272" dur="1" fill="hold">
                                          <p:stCondLst>
                                            <p:cond delay="4999"/>
                                          </p:stCondLst>
                                        </p:cTn>
                                        <p:tgtEl>
                                          <p:spTgt spid="30"/>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32"/>
                                        </p:tgtEl>
                                      </p:cBhvr>
                                    </p:animEffect>
                                    <p:set>
                                      <p:cBhvr>
                                        <p:cTn id="275" dur="1" fill="hold">
                                          <p:stCondLst>
                                            <p:cond delay="4999"/>
                                          </p:stCondLst>
                                        </p:cTn>
                                        <p:tgtEl>
                                          <p:spTgt spid="32"/>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34"/>
                                        </p:tgtEl>
                                      </p:cBhvr>
                                    </p:animEffect>
                                    <p:set>
                                      <p:cBhvr>
                                        <p:cTn id="278" dur="1" fill="hold">
                                          <p:stCondLst>
                                            <p:cond delay="4999"/>
                                          </p:stCondLst>
                                        </p:cTn>
                                        <p:tgtEl>
                                          <p:spTgt spid="34"/>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36"/>
                                        </p:tgtEl>
                                      </p:cBhvr>
                                    </p:animEffect>
                                    <p:set>
                                      <p:cBhvr>
                                        <p:cTn id="281" dur="1" fill="hold">
                                          <p:stCondLst>
                                            <p:cond delay="4999"/>
                                          </p:stCondLst>
                                        </p:cTn>
                                        <p:tgtEl>
                                          <p:spTgt spid="36"/>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38"/>
                                        </p:tgtEl>
                                      </p:cBhvr>
                                    </p:animEffect>
                                    <p:set>
                                      <p:cBhvr>
                                        <p:cTn id="284" dur="1" fill="hold">
                                          <p:stCondLst>
                                            <p:cond delay="4999"/>
                                          </p:stCondLst>
                                        </p:cTn>
                                        <p:tgtEl>
                                          <p:spTgt spid="38"/>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40"/>
                                        </p:tgtEl>
                                      </p:cBhvr>
                                    </p:animEffect>
                                    <p:set>
                                      <p:cBhvr>
                                        <p:cTn id="287" dur="1" fill="hold">
                                          <p:stCondLst>
                                            <p:cond delay="4999"/>
                                          </p:stCondLst>
                                        </p:cTn>
                                        <p:tgtEl>
                                          <p:spTgt spid="40"/>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42"/>
                                        </p:tgtEl>
                                      </p:cBhvr>
                                    </p:animEffect>
                                    <p:set>
                                      <p:cBhvr>
                                        <p:cTn id="290" dur="1" fill="hold">
                                          <p:stCondLst>
                                            <p:cond delay="4999"/>
                                          </p:stCondLst>
                                        </p:cTn>
                                        <p:tgtEl>
                                          <p:spTgt spid="42"/>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44"/>
                                        </p:tgtEl>
                                      </p:cBhvr>
                                    </p:animEffect>
                                    <p:set>
                                      <p:cBhvr>
                                        <p:cTn id="293" dur="1" fill="hold">
                                          <p:stCondLst>
                                            <p:cond delay="4999"/>
                                          </p:stCondLst>
                                        </p:cTn>
                                        <p:tgtEl>
                                          <p:spTgt spid="44"/>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46"/>
                                        </p:tgtEl>
                                      </p:cBhvr>
                                    </p:animEffect>
                                    <p:set>
                                      <p:cBhvr>
                                        <p:cTn id="296" dur="1" fill="hold">
                                          <p:stCondLst>
                                            <p:cond delay="4999"/>
                                          </p:stCondLst>
                                        </p:cTn>
                                        <p:tgtEl>
                                          <p:spTgt spid="46"/>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48"/>
                                        </p:tgtEl>
                                      </p:cBhvr>
                                    </p:animEffect>
                                    <p:set>
                                      <p:cBhvr>
                                        <p:cTn id="299" dur="1" fill="hold">
                                          <p:stCondLst>
                                            <p:cond delay="4999"/>
                                          </p:stCondLst>
                                        </p:cTn>
                                        <p:tgtEl>
                                          <p:spTgt spid="48"/>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28"/>
                                        </p:tgtEl>
                                      </p:cBhvr>
                                    </p:animEffect>
                                    <p:set>
                                      <p:cBhvr>
                                        <p:cTn id="302" dur="1" fill="hold">
                                          <p:stCondLst>
                                            <p:cond delay="4999"/>
                                          </p:stCondLst>
                                        </p:cTn>
                                        <p:tgtEl>
                                          <p:spTgt spid="28"/>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5000" fill="hold"/>
                                        <p:tgtEl>
                                          <p:spTgt spid="4"/>
                                        </p:tgtEl>
                                        <p:attrNameLst>
                                          <p:attrName>ppt_w</p:attrName>
                                        </p:attrNameLst>
                                      </p:cBhvr>
                                      <p:tavLst>
                                        <p:tav tm="0">
                                          <p:val>
                                            <p:strVal val="2/3*#ppt_w"/>
                                          </p:val>
                                        </p:tav>
                                        <p:tav tm="100000">
                                          <p:val>
                                            <p:strVal val="#ppt_w"/>
                                          </p:val>
                                        </p:tav>
                                      </p:tavLst>
                                    </p:anim>
                                    <p:anim calcmode="lin" valueType="num">
                                      <p:cBhvr>
                                        <p:cTn id="306" dur="5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5000"/>
                                        <p:tgtEl>
                                          <p:spTgt spid="4"/>
                                        </p:tgtEl>
                                      </p:cBhvr>
                                    </p:animEffect>
                                  </p:childTnLst>
                                </p:cTn>
                              </p:par>
                            </p:childTnLst>
                          </p:cTn>
                        </p:par>
                        <p:par>
                          <p:cTn id="310" fill="hold">
                            <p:stCondLst>
                              <p:cond delay="10000"/>
                            </p:stCondLst>
                            <p:childTnLst>
                              <p:par>
                                <p:cTn id="311" presetID="31" presetClass="entr" presetSubtype="0" fill="hold" nodeType="afterEffect">
                                  <p:stCondLst>
                                    <p:cond delay="0"/>
                                  </p:stCondLst>
                                  <p:iterate type="lt">
                                    <p:tmPct val="5000"/>
                                  </p:iterate>
                                  <p:childTnLst>
                                    <p:set>
                                      <p:cBhvr>
                                        <p:cTn id="312" dur="1" fill="hold">
                                          <p:stCondLst>
                                            <p:cond delay="0"/>
                                          </p:stCondLst>
                                        </p:cTn>
                                        <p:tgtEl>
                                          <p:spTgt spid="61442"/>
                                        </p:tgtEl>
                                        <p:attrNameLst>
                                          <p:attrName>style.visibility</p:attrName>
                                        </p:attrNameLst>
                                      </p:cBhvr>
                                      <p:to>
                                        <p:strVal val="visible"/>
                                      </p:to>
                                    </p:set>
                                    <p:anim calcmode="lin" valueType="num">
                                      <p:cBhvr>
                                        <p:cTn id="313" dur="2000" fill="hold"/>
                                        <p:tgtEl>
                                          <p:spTgt spid="61442"/>
                                        </p:tgtEl>
                                        <p:attrNameLst>
                                          <p:attrName>ppt_w</p:attrName>
                                        </p:attrNameLst>
                                      </p:cBhvr>
                                      <p:tavLst>
                                        <p:tav tm="0">
                                          <p:val>
                                            <p:fltVal val="0"/>
                                          </p:val>
                                        </p:tav>
                                        <p:tav tm="100000">
                                          <p:val>
                                            <p:strVal val="#ppt_w"/>
                                          </p:val>
                                        </p:tav>
                                      </p:tavLst>
                                    </p:anim>
                                    <p:anim calcmode="lin" valueType="num">
                                      <p:cBhvr>
                                        <p:cTn id="314" dur="2000" fill="hold"/>
                                        <p:tgtEl>
                                          <p:spTgt spid="61442"/>
                                        </p:tgtEl>
                                        <p:attrNameLst>
                                          <p:attrName>ppt_h</p:attrName>
                                        </p:attrNameLst>
                                      </p:cBhvr>
                                      <p:tavLst>
                                        <p:tav tm="0">
                                          <p:val>
                                            <p:fltVal val="0"/>
                                          </p:val>
                                        </p:tav>
                                        <p:tav tm="100000">
                                          <p:val>
                                            <p:strVal val="#ppt_h"/>
                                          </p:val>
                                        </p:tav>
                                      </p:tavLst>
                                    </p:anim>
                                    <p:anim calcmode="lin" valueType="num">
                                      <p:cBhvr>
                                        <p:cTn id="315" dur="2000" fill="hold"/>
                                        <p:tgtEl>
                                          <p:spTgt spid="61442"/>
                                        </p:tgtEl>
                                        <p:attrNameLst>
                                          <p:attrName>style.rotation</p:attrName>
                                        </p:attrNameLst>
                                      </p:cBhvr>
                                      <p:tavLst>
                                        <p:tav tm="0">
                                          <p:val>
                                            <p:fltVal val="90"/>
                                          </p:val>
                                        </p:tav>
                                        <p:tav tm="100000">
                                          <p:val>
                                            <p:fltVal val="0"/>
                                          </p:val>
                                        </p:tav>
                                      </p:tavLst>
                                    </p:anim>
                                    <p:animEffect transition="in" filter="fade">
                                      <p:cBhvr>
                                        <p:cTn id="316" dur="2000"/>
                                        <p:tgtEl>
                                          <p:spTgt spid="61442"/>
                                        </p:tgtEl>
                                      </p:cBhvr>
                                    </p:animEffect>
                                  </p:childTnLst>
                                </p:cTn>
                              </p:par>
                            </p:childTnLst>
                          </p:cTn>
                        </p:par>
                        <p:par>
                          <p:cTn id="317" fill="hold">
                            <p:stCondLst>
                              <p:cond delay="12000"/>
                            </p:stCondLst>
                            <p:childTnLst>
                              <p:par>
                                <p:cTn id="318" presetID="31" presetClass="entr" presetSubtype="0" fill="hold" nodeType="afterEffect">
                                  <p:stCondLst>
                                    <p:cond delay="0"/>
                                  </p:stCondLst>
                                  <p:iterate type="lt">
                                    <p:tmPct val="5000"/>
                                  </p:iterate>
                                  <p:childTnLst>
                                    <p:set>
                                      <p:cBhvr>
                                        <p:cTn id="319" dur="1" fill="hold">
                                          <p:stCondLst>
                                            <p:cond delay="0"/>
                                          </p:stCondLst>
                                        </p:cTn>
                                        <p:tgtEl>
                                          <p:spTgt spid="61444"/>
                                        </p:tgtEl>
                                        <p:attrNameLst>
                                          <p:attrName>style.visibility</p:attrName>
                                        </p:attrNameLst>
                                      </p:cBhvr>
                                      <p:to>
                                        <p:strVal val="visible"/>
                                      </p:to>
                                    </p:set>
                                    <p:anim calcmode="lin" valueType="num">
                                      <p:cBhvr>
                                        <p:cTn id="320" dur="2000" fill="hold"/>
                                        <p:tgtEl>
                                          <p:spTgt spid="61444"/>
                                        </p:tgtEl>
                                        <p:attrNameLst>
                                          <p:attrName>ppt_w</p:attrName>
                                        </p:attrNameLst>
                                      </p:cBhvr>
                                      <p:tavLst>
                                        <p:tav tm="0">
                                          <p:val>
                                            <p:fltVal val="0"/>
                                          </p:val>
                                        </p:tav>
                                        <p:tav tm="100000">
                                          <p:val>
                                            <p:strVal val="#ppt_w"/>
                                          </p:val>
                                        </p:tav>
                                      </p:tavLst>
                                    </p:anim>
                                    <p:anim calcmode="lin" valueType="num">
                                      <p:cBhvr>
                                        <p:cTn id="321" dur="2000" fill="hold"/>
                                        <p:tgtEl>
                                          <p:spTgt spid="61444"/>
                                        </p:tgtEl>
                                        <p:attrNameLst>
                                          <p:attrName>ppt_h</p:attrName>
                                        </p:attrNameLst>
                                      </p:cBhvr>
                                      <p:tavLst>
                                        <p:tav tm="0">
                                          <p:val>
                                            <p:fltVal val="0"/>
                                          </p:val>
                                        </p:tav>
                                        <p:tav tm="100000">
                                          <p:val>
                                            <p:strVal val="#ppt_h"/>
                                          </p:val>
                                        </p:tav>
                                      </p:tavLst>
                                    </p:anim>
                                    <p:anim calcmode="lin" valueType="num">
                                      <p:cBhvr>
                                        <p:cTn id="322" dur="2000" fill="hold"/>
                                        <p:tgtEl>
                                          <p:spTgt spid="61444"/>
                                        </p:tgtEl>
                                        <p:attrNameLst>
                                          <p:attrName>style.rotation</p:attrName>
                                        </p:attrNameLst>
                                      </p:cBhvr>
                                      <p:tavLst>
                                        <p:tav tm="0">
                                          <p:val>
                                            <p:fltVal val="90"/>
                                          </p:val>
                                        </p:tav>
                                        <p:tav tm="100000">
                                          <p:val>
                                            <p:fltVal val="0"/>
                                          </p:val>
                                        </p:tav>
                                      </p:tavLst>
                                    </p:anim>
                                    <p:animEffect transition="in" filter="fade">
                                      <p:cBhvr>
                                        <p:cTn id="323" dur="2000"/>
                                        <p:tgtEl>
                                          <p:spTgt spid="61444"/>
                                        </p:tgtEl>
                                      </p:cBhvr>
                                    </p:animEffect>
                                  </p:childTnLst>
                                </p:cTn>
                              </p:par>
                            </p:childTnLst>
                          </p:cTn>
                        </p:par>
                        <p:par>
                          <p:cTn id="324" fill="hold">
                            <p:stCondLst>
                              <p:cond delay="14000"/>
                            </p:stCondLst>
                            <p:childTnLst>
                              <p:par>
                                <p:cTn id="325" presetID="17" presetClass="entr" presetSubtype="10" fill="hold" nodeType="afterEffect">
                                  <p:stCondLst>
                                    <p:cond delay="0"/>
                                  </p:stCondLst>
                                  <p:childTnLst>
                                    <p:set>
                                      <p:cBhvr>
                                        <p:cTn id="326" dur="1" fill="hold">
                                          <p:stCondLst>
                                            <p:cond delay="0"/>
                                          </p:stCondLst>
                                        </p:cTn>
                                        <p:tgtEl>
                                          <p:spTgt spid="52226"/>
                                        </p:tgtEl>
                                        <p:attrNameLst>
                                          <p:attrName>style.visibility</p:attrName>
                                        </p:attrNameLst>
                                      </p:cBhvr>
                                      <p:to>
                                        <p:strVal val="visible"/>
                                      </p:to>
                                    </p:set>
                                    <p:anim calcmode="lin" valueType="num">
                                      <p:cBhvr>
                                        <p:cTn id="327" dur="2000" fill="hold"/>
                                        <p:tgtEl>
                                          <p:spTgt spid="52226"/>
                                        </p:tgtEl>
                                        <p:attrNameLst>
                                          <p:attrName>ppt_w</p:attrName>
                                        </p:attrNameLst>
                                      </p:cBhvr>
                                      <p:tavLst>
                                        <p:tav tm="0">
                                          <p:val>
                                            <p:fltVal val="0"/>
                                          </p:val>
                                        </p:tav>
                                        <p:tav tm="100000">
                                          <p:val>
                                            <p:strVal val="#ppt_w"/>
                                          </p:val>
                                        </p:tav>
                                      </p:tavLst>
                                    </p:anim>
                                    <p:anim calcmode="lin" valueType="num">
                                      <p:cBhvr>
                                        <p:cTn id="328" dur="2000" fill="hold"/>
                                        <p:tgtEl>
                                          <p:spTgt spid="522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0(2).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flipV="1">
            <a:off x="0" y="6643709"/>
            <a:ext cx="9144000" cy="214289"/>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2000" fill="hold"/>
                                        <p:tgtEl>
                                          <p:spTgt spid="16"/>
                                        </p:tgtEl>
                                        <p:attrNameLst>
                                          <p:attrName>ppt_x</p:attrName>
                                        </p:attrNameLst>
                                      </p:cBhvr>
                                      <p:tavLst>
                                        <p:tav tm="0">
                                          <p:val>
                                            <p:strVal val="#ppt_x"/>
                                          </p:val>
                                        </p:tav>
                                        <p:tav tm="100000">
                                          <p:val>
                                            <p:strVal val="#ppt_x"/>
                                          </p:val>
                                        </p:tav>
                                      </p:tavLst>
                                    </p:anim>
                                    <p:anim calcmode="lin" valueType="num">
                                      <p:cBhvr additive="base">
                                        <p:cTn id="11" dur="2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2000" fill="hold"/>
                                        <p:tgtEl>
                                          <p:spTgt spid="17"/>
                                        </p:tgtEl>
                                        <p:attrNameLst>
                                          <p:attrName>ppt_x</p:attrName>
                                        </p:attrNameLst>
                                      </p:cBhvr>
                                      <p:tavLst>
                                        <p:tav tm="0">
                                          <p:val>
                                            <p:strVal val="#ppt_x"/>
                                          </p:val>
                                        </p:tav>
                                        <p:tav tm="100000">
                                          <p:val>
                                            <p:strVal val="#ppt_x"/>
                                          </p:val>
                                        </p:tav>
                                      </p:tavLst>
                                    </p:anim>
                                    <p:anim calcmode="lin" valueType="num">
                                      <p:cBhvr additive="base">
                                        <p:cTn id="15" dur="2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2000" fill="hold"/>
                                        <p:tgtEl>
                                          <p:spTgt spid="18"/>
                                        </p:tgtEl>
                                        <p:attrNameLst>
                                          <p:attrName>ppt_x</p:attrName>
                                        </p:attrNameLst>
                                      </p:cBhvr>
                                      <p:tavLst>
                                        <p:tav tm="0">
                                          <p:val>
                                            <p:strVal val="#ppt_x"/>
                                          </p:val>
                                        </p:tav>
                                        <p:tav tm="100000">
                                          <p:val>
                                            <p:strVal val="#ppt_x"/>
                                          </p:val>
                                        </p:tav>
                                      </p:tavLst>
                                    </p:anim>
                                    <p:anim calcmode="lin" valueType="num">
                                      <p:cBhvr additive="base">
                                        <p:cTn id="19" dur="2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ppt_x"/>
                                          </p:val>
                                        </p:tav>
                                        <p:tav tm="100000">
                                          <p:val>
                                            <p:strVal val="#ppt_x"/>
                                          </p:val>
                                        </p:tav>
                                      </p:tavLst>
                                    </p:anim>
                                    <p:anim calcmode="lin" valueType="num">
                                      <p:cBhvr additive="base">
                                        <p:cTn id="23" dur="2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000" fill="hold"/>
                                        <p:tgtEl>
                                          <p:spTgt spid="20"/>
                                        </p:tgtEl>
                                        <p:attrNameLst>
                                          <p:attrName>ppt_x</p:attrName>
                                        </p:attrNameLst>
                                      </p:cBhvr>
                                      <p:tavLst>
                                        <p:tav tm="0">
                                          <p:val>
                                            <p:strVal val="#ppt_x"/>
                                          </p:val>
                                        </p:tav>
                                        <p:tav tm="100000">
                                          <p:val>
                                            <p:strVal val="#ppt_x"/>
                                          </p:val>
                                        </p:tav>
                                      </p:tavLst>
                                    </p:anim>
                                    <p:anim calcmode="lin" valueType="num">
                                      <p:cBhvr additive="base">
                                        <p:cTn id="27" dur="2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2000" fill="hold"/>
                                        <p:tgtEl>
                                          <p:spTgt spid="21"/>
                                        </p:tgtEl>
                                        <p:attrNameLst>
                                          <p:attrName>ppt_x</p:attrName>
                                        </p:attrNameLst>
                                      </p:cBhvr>
                                      <p:tavLst>
                                        <p:tav tm="0">
                                          <p:val>
                                            <p:strVal val="#ppt_x"/>
                                          </p:val>
                                        </p:tav>
                                        <p:tav tm="100000">
                                          <p:val>
                                            <p:strVal val="#ppt_x"/>
                                          </p:val>
                                        </p:tav>
                                      </p:tavLst>
                                    </p:anim>
                                    <p:anim calcmode="lin" valueType="num">
                                      <p:cBhvr additive="base">
                                        <p:cTn id="31" dur="2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2000" fill="hold"/>
                                        <p:tgtEl>
                                          <p:spTgt spid="22"/>
                                        </p:tgtEl>
                                        <p:attrNameLst>
                                          <p:attrName>ppt_x</p:attrName>
                                        </p:attrNameLst>
                                      </p:cBhvr>
                                      <p:tavLst>
                                        <p:tav tm="0">
                                          <p:val>
                                            <p:strVal val="#ppt_x"/>
                                          </p:val>
                                        </p:tav>
                                        <p:tav tm="100000">
                                          <p:val>
                                            <p:strVal val="#ppt_x"/>
                                          </p:val>
                                        </p:tav>
                                      </p:tavLst>
                                    </p:anim>
                                    <p:anim calcmode="lin" valueType="num">
                                      <p:cBhvr additive="base">
                                        <p:cTn id="35" dur="2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2000" fill="hold"/>
                                        <p:tgtEl>
                                          <p:spTgt spid="23"/>
                                        </p:tgtEl>
                                        <p:attrNameLst>
                                          <p:attrName>ppt_x</p:attrName>
                                        </p:attrNameLst>
                                      </p:cBhvr>
                                      <p:tavLst>
                                        <p:tav tm="0">
                                          <p:val>
                                            <p:strVal val="#ppt_x"/>
                                          </p:val>
                                        </p:tav>
                                        <p:tav tm="100000">
                                          <p:val>
                                            <p:strVal val="#ppt_x"/>
                                          </p:val>
                                        </p:tav>
                                      </p:tavLst>
                                    </p:anim>
                                    <p:anim calcmode="lin" valueType="num">
                                      <p:cBhvr additive="base">
                                        <p:cTn id="39" dur="2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000" fill="hold"/>
                                        <p:tgtEl>
                                          <p:spTgt spid="24"/>
                                        </p:tgtEl>
                                        <p:attrNameLst>
                                          <p:attrName>ppt_x</p:attrName>
                                        </p:attrNameLst>
                                      </p:cBhvr>
                                      <p:tavLst>
                                        <p:tav tm="0">
                                          <p:val>
                                            <p:strVal val="#ppt_x"/>
                                          </p:val>
                                        </p:tav>
                                        <p:tav tm="100000">
                                          <p:val>
                                            <p:strVal val="#ppt_x"/>
                                          </p:val>
                                        </p:tav>
                                      </p:tavLst>
                                    </p:anim>
                                    <p:anim calcmode="lin" valueType="num">
                                      <p:cBhvr additive="base">
                                        <p:cTn id="43" dur="2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2000" fill="hold"/>
                                        <p:tgtEl>
                                          <p:spTgt spid="25"/>
                                        </p:tgtEl>
                                        <p:attrNameLst>
                                          <p:attrName>ppt_x</p:attrName>
                                        </p:attrNameLst>
                                      </p:cBhvr>
                                      <p:tavLst>
                                        <p:tav tm="0">
                                          <p:val>
                                            <p:strVal val="#ppt_x"/>
                                          </p:val>
                                        </p:tav>
                                        <p:tav tm="100000">
                                          <p:val>
                                            <p:strVal val="#ppt_x"/>
                                          </p:val>
                                        </p:tav>
                                      </p:tavLst>
                                    </p:anim>
                                    <p:anim calcmode="lin" valueType="num">
                                      <p:cBhvr additive="base">
                                        <p:cTn id="47" dur="2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ppt_x"/>
                                          </p:val>
                                        </p:tav>
                                        <p:tav tm="100000">
                                          <p:val>
                                            <p:strVal val="#ppt_x"/>
                                          </p:val>
                                        </p:tav>
                                      </p:tavLst>
                                    </p:anim>
                                    <p:anim calcmode="lin" valueType="num">
                                      <p:cBhvr additive="base">
                                        <p:cTn id="55" dur="2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000" fill="hold"/>
                                        <p:tgtEl>
                                          <p:spTgt spid="8"/>
                                        </p:tgtEl>
                                        <p:attrNameLst>
                                          <p:attrName>ppt_x</p:attrName>
                                        </p:attrNameLst>
                                      </p:cBhvr>
                                      <p:tavLst>
                                        <p:tav tm="0">
                                          <p:val>
                                            <p:strVal val="#ppt_x"/>
                                          </p:val>
                                        </p:tav>
                                        <p:tav tm="100000">
                                          <p:val>
                                            <p:strVal val="#ppt_x"/>
                                          </p:val>
                                        </p:tav>
                                      </p:tavLst>
                                    </p:anim>
                                    <p:anim calcmode="lin" valueType="num">
                                      <p:cBhvr additive="base">
                                        <p:cTn id="59" dur="2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2000" fill="hold"/>
                                        <p:tgtEl>
                                          <p:spTgt spid="9"/>
                                        </p:tgtEl>
                                        <p:attrNameLst>
                                          <p:attrName>ppt_x</p:attrName>
                                        </p:attrNameLst>
                                      </p:cBhvr>
                                      <p:tavLst>
                                        <p:tav tm="0">
                                          <p:val>
                                            <p:strVal val="#ppt_x"/>
                                          </p:val>
                                        </p:tav>
                                        <p:tav tm="100000">
                                          <p:val>
                                            <p:strVal val="#ppt_x"/>
                                          </p:val>
                                        </p:tav>
                                      </p:tavLst>
                                    </p:anim>
                                    <p:anim calcmode="lin" valueType="num">
                                      <p:cBhvr additive="base">
                                        <p:cTn id="63" dur="2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ppt_x"/>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2000" fill="hold"/>
                                        <p:tgtEl>
                                          <p:spTgt spid="11"/>
                                        </p:tgtEl>
                                        <p:attrNameLst>
                                          <p:attrName>ppt_x</p:attrName>
                                        </p:attrNameLst>
                                      </p:cBhvr>
                                      <p:tavLst>
                                        <p:tav tm="0">
                                          <p:val>
                                            <p:strVal val="#ppt_x"/>
                                          </p:val>
                                        </p:tav>
                                        <p:tav tm="100000">
                                          <p:val>
                                            <p:strVal val="#ppt_x"/>
                                          </p:val>
                                        </p:tav>
                                      </p:tavLst>
                                    </p:anim>
                                    <p:anim calcmode="lin" valueType="num">
                                      <p:cBhvr additive="base">
                                        <p:cTn id="71" dur="2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ppt_x"/>
                                          </p:val>
                                        </p:tav>
                                        <p:tav tm="100000">
                                          <p:val>
                                            <p:strVal val="#ppt_x"/>
                                          </p:val>
                                        </p:tav>
                                      </p:tavLst>
                                    </p:anim>
                                    <p:anim calcmode="lin" valueType="num">
                                      <p:cBhvr additive="base">
                                        <p:cTn id="75" dur="2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ppt_x"/>
                                          </p:val>
                                        </p:tav>
                                        <p:tav tm="100000">
                                          <p:val>
                                            <p:strVal val="#ppt_x"/>
                                          </p:val>
                                        </p:tav>
                                      </p:tavLst>
                                    </p:anim>
                                    <p:anim calcmode="lin" valueType="num">
                                      <p:cBhvr additive="base">
                                        <p:cTn id="79" dur="2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ppt_x"/>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ppt_x"/>
                                          </p:val>
                                        </p:tav>
                                        <p:tav tm="100000">
                                          <p:val>
                                            <p:strVal val="#ppt_x"/>
                                          </p:val>
                                        </p:tav>
                                      </p:tavLst>
                                    </p:anim>
                                    <p:anim calcmode="lin" valueType="num">
                                      <p:cBhvr additive="base">
                                        <p:cTn id="87" dur="2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2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2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2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2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2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2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2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2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2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2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2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2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2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2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2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2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2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2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2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2000"/>
                                        <p:tgtEl>
                                          <p:spTgt spid="15"/>
                                        </p:tgtEl>
                                      </p:cBhvr>
                                    </p:animEffect>
                                  </p:childTnLst>
                                </p:cTn>
                              </p:par>
                            </p:childTnLst>
                          </p:cTn>
                        </p:par>
                        <p:par>
                          <p:cTn id="148" fill="hold">
                            <p:stCondLst>
                              <p:cond delay="2000"/>
                            </p:stCondLst>
                            <p:childTnLst>
                              <p:par>
                                <p:cTn id="149" presetID="2" presetClass="exit" presetSubtype="4" fill="hold" grpId="2" nodeType="afterEffect">
                                  <p:stCondLst>
                                    <p:cond delay="0"/>
                                  </p:stCondLst>
                                  <p:childTnLst>
                                    <p:anim calcmode="lin" valueType="num">
                                      <p:cBhvr additive="base">
                                        <p:cTn id="150" dur="2000"/>
                                        <p:tgtEl>
                                          <p:spTgt spid="16"/>
                                        </p:tgtEl>
                                        <p:attrNameLst>
                                          <p:attrName>ppt_x</p:attrName>
                                        </p:attrNameLst>
                                      </p:cBhvr>
                                      <p:tavLst>
                                        <p:tav tm="0">
                                          <p:val>
                                            <p:strVal val="ppt_x"/>
                                          </p:val>
                                        </p:tav>
                                        <p:tav tm="100000">
                                          <p:val>
                                            <p:strVal val="ppt_x"/>
                                          </p:val>
                                        </p:tav>
                                      </p:tavLst>
                                    </p:anim>
                                    <p:anim calcmode="lin" valueType="num">
                                      <p:cBhvr additive="base">
                                        <p:cTn id="151" dur="2000"/>
                                        <p:tgtEl>
                                          <p:spTgt spid="16"/>
                                        </p:tgtEl>
                                        <p:attrNameLst>
                                          <p:attrName>ppt_y</p:attrName>
                                        </p:attrNameLst>
                                      </p:cBhvr>
                                      <p:tavLst>
                                        <p:tav tm="0">
                                          <p:val>
                                            <p:strVal val="ppt_y"/>
                                          </p:val>
                                        </p:tav>
                                        <p:tav tm="100000">
                                          <p:val>
                                            <p:strVal val="1+ppt_h/2"/>
                                          </p:val>
                                        </p:tav>
                                      </p:tavLst>
                                    </p:anim>
                                    <p:set>
                                      <p:cBhvr>
                                        <p:cTn id="152" dur="1" fill="hold">
                                          <p:stCondLst>
                                            <p:cond delay="1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2000"/>
                                        <p:tgtEl>
                                          <p:spTgt spid="17"/>
                                        </p:tgtEl>
                                        <p:attrNameLst>
                                          <p:attrName>ppt_x</p:attrName>
                                        </p:attrNameLst>
                                      </p:cBhvr>
                                      <p:tavLst>
                                        <p:tav tm="0">
                                          <p:val>
                                            <p:strVal val="ppt_x"/>
                                          </p:val>
                                        </p:tav>
                                        <p:tav tm="100000">
                                          <p:val>
                                            <p:strVal val="ppt_x"/>
                                          </p:val>
                                        </p:tav>
                                      </p:tavLst>
                                    </p:anim>
                                    <p:anim calcmode="lin" valueType="num">
                                      <p:cBhvr additive="base">
                                        <p:cTn id="155" dur="2000"/>
                                        <p:tgtEl>
                                          <p:spTgt spid="17"/>
                                        </p:tgtEl>
                                        <p:attrNameLst>
                                          <p:attrName>ppt_y</p:attrName>
                                        </p:attrNameLst>
                                      </p:cBhvr>
                                      <p:tavLst>
                                        <p:tav tm="0">
                                          <p:val>
                                            <p:strVal val="ppt_y"/>
                                          </p:val>
                                        </p:tav>
                                        <p:tav tm="100000">
                                          <p:val>
                                            <p:strVal val="1+ppt_h/2"/>
                                          </p:val>
                                        </p:tav>
                                      </p:tavLst>
                                    </p:anim>
                                    <p:set>
                                      <p:cBhvr>
                                        <p:cTn id="156" dur="1" fill="hold">
                                          <p:stCondLst>
                                            <p:cond delay="1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18"/>
                                        </p:tgtEl>
                                        <p:attrNameLst>
                                          <p:attrName>ppt_x</p:attrName>
                                        </p:attrNameLst>
                                      </p:cBhvr>
                                      <p:tavLst>
                                        <p:tav tm="0">
                                          <p:val>
                                            <p:strVal val="ppt_x"/>
                                          </p:val>
                                        </p:tav>
                                        <p:tav tm="100000">
                                          <p:val>
                                            <p:strVal val="ppt_x"/>
                                          </p:val>
                                        </p:tav>
                                      </p:tavLst>
                                    </p:anim>
                                    <p:anim calcmode="lin" valueType="num">
                                      <p:cBhvr additive="base">
                                        <p:cTn id="159" dur="2000"/>
                                        <p:tgtEl>
                                          <p:spTgt spid="18"/>
                                        </p:tgtEl>
                                        <p:attrNameLst>
                                          <p:attrName>ppt_y</p:attrName>
                                        </p:attrNameLst>
                                      </p:cBhvr>
                                      <p:tavLst>
                                        <p:tav tm="0">
                                          <p:val>
                                            <p:strVal val="ppt_y"/>
                                          </p:val>
                                        </p:tav>
                                        <p:tav tm="100000">
                                          <p:val>
                                            <p:strVal val="1+ppt_h/2"/>
                                          </p:val>
                                        </p:tav>
                                      </p:tavLst>
                                    </p:anim>
                                    <p:set>
                                      <p:cBhvr>
                                        <p:cTn id="160" dur="1" fill="hold">
                                          <p:stCondLst>
                                            <p:cond delay="1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19"/>
                                        </p:tgtEl>
                                        <p:attrNameLst>
                                          <p:attrName>ppt_x</p:attrName>
                                        </p:attrNameLst>
                                      </p:cBhvr>
                                      <p:tavLst>
                                        <p:tav tm="0">
                                          <p:val>
                                            <p:strVal val="ppt_x"/>
                                          </p:val>
                                        </p:tav>
                                        <p:tav tm="100000">
                                          <p:val>
                                            <p:strVal val="ppt_x"/>
                                          </p:val>
                                        </p:tav>
                                      </p:tavLst>
                                    </p:anim>
                                    <p:anim calcmode="lin" valueType="num">
                                      <p:cBhvr additive="base">
                                        <p:cTn id="163" dur="2000"/>
                                        <p:tgtEl>
                                          <p:spTgt spid="19"/>
                                        </p:tgtEl>
                                        <p:attrNameLst>
                                          <p:attrName>ppt_y</p:attrName>
                                        </p:attrNameLst>
                                      </p:cBhvr>
                                      <p:tavLst>
                                        <p:tav tm="0">
                                          <p:val>
                                            <p:strVal val="ppt_y"/>
                                          </p:val>
                                        </p:tav>
                                        <p:tav tm="100000">
                                          <p:val>
                                            <p:strVal val="1+ppt_h/2"/>
                                          </p:val>
                                        </p:tav>
                                      </p:tavLst>
                                    </p:anim>
                                    <p:set>
                                      <p:cBhvr>
                                        <p:cTn id="164" dur="1" fill="hold">
                                          <p:stCondLst>
                                            <p:cond delay="1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20"/>
                                        </p:tgtEl>
                                        <p:attrNameLst>
                                          <p:attrName>ppt_x</p:attrName>
                                        </p:attrNameLst>
                                      </p:cBhvr>
                                      <p:tavLst>
                                        <p:tav tm="0">
                                          <p:val>
                                            <p:strVal val="ppt_x"/>
                                          </p:val>
                                        </p:tav>
                                        <p:tav tm="100000">
                                          <p:val>
                                            <p:strVal val="ppt_x"/>
                                          </p:val>
                                        </p:tav>
                                      </p:tavLst>
                                    </p:anim>
                                    <p:anim calcmode="lin" valueType="num">
                                      <p:cBhvr additive="base">
                                        <p:cTn id="167" dur="2000"/>
                                        <p:tgtEl>
                                          <p:spTgt spid="20"/>
                                        </p:tgtEl>
                                        <p:attrNameLst>
                                          <p:attrName>ppt_y</p:attrName>
                                        </p:attrNameLst>
                                      </p:cBhvr>
                                      <p:tavLst>
                                        <p:tav tm="0">
                                          <p:val>
                                            <p:strVal val="ppt_y"/>
                                          </p:val>
                                        </p:tav>
                                        <p:tav tm="100000">
                                          <p:val>
                                            <p:strVal val="1+ppt_h/2"/>
                                          </p:val>
                                        </p:tav>
                                      </p:tavLst>
                                    </p:anim>
                                    <p:set>
                                      <p:cBhvr>
                                        <p:cTn id="168" dur="1" fill="hold">
                                          <p:stCondLst>
                                            <p:cond delay="1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21"/>
                                        </p:tgtEl>
                                        <p:attrNameLst>
                                          <p:attrName>ppt_x</p:attrName>
                                        </p:attrNameLst>
                                      </p:cBhvr>
                                      <p:tavLst>
                                        <p:tav tm="0">
                                          <p:val>
                                            <p:strVal val="ppt_x"/>
                                          </p:val>
                                        </p:tav>
                                        <p:tav tm="100000">
                                          <p:val>
                                            <p:strVal val="ppt_x"/>
                                          </p:val>
                                        </p:tav>
                                      </p:tavLst>
                                    </p:anim>
                                    <p:anim calcmode="lin" valueType="num">
                                      <p:cBhvr additive="base">
                                        <p:cTn id="171" dur="2000"/>
                                        <p:tgtEl>
                                          <p:spTgt spid="21"/>
                                        </p:tgtEl>
                                        <p:attrNameLst>
                                          <p:attrName>ppt_y</p:attrName>
                                        </p:attrNameLst>
                                      </p:cBhvr>
                                      <p:tavLst>
                                        <p:tav tm="0">
                                          <p:val>
                                            <p:strVal val="ppt_y"/>
                                          </p:val>
                                        </p:tav>
                                        <p:tav tm="100000">
                                          <p:val>
                                            <p:strVal val="1+ppt_h/2"/>
                                          </p:val>
                                        </p:tav>
                                      </p:tavLst>
                                    </p:anim>
                                    <p:set>
                                      <p:cBhvr>
                                        <p:cTn id="172" dur="1" fill="hold">
                                          <p:stCondLst>
                                            <p:cond delay="1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22"/>
                                        </p:tgtEl>
                                        <p:attrNameLst>
                                          <p:attrName>ppt_x</p:attrName>
                                        </p:attrNameLst>
                                      </p:cBhvr>
                                      <p:tavLst>
                                        <p:tav tm="0">
                                          <p:val>
                                            <p:strVal val="ppt_x"/>
                                          </p:val>
                                        </p:tav>
                                        <p:tav tm="100000">
                                          <p:val>
                                            <p:strVal val="ppt_x"/>
                                          </p:val>
                                        </p:tav>
                                      </p:tavLst>
                                    </p:anim>
                                    <p:anim calcmode="lin" valueType="num">
                                      <p:cBhvr additive="base">
                                        <p:cTn id="175" dur="2000"/>
                                        <p:tgtEl>
                                          <p:spTgt spid="22"/>
                                        </p:tgtEl>
                                        <p:attrNameLst>
                                          <p:attrName>ppt_y</p:attrName>
                                        </p:attrNameLst>
                                      </p:cBhvr>
                                      <p:tavLst>
                                        <p:tav tm="0">
                                          <p:val>
                                            <p:strVal val="ppt_y"/>
                                          </p:val>
                                        </p:tav>
                                        <p:tav tm="100000">
                                          <p:val>
                                            <p:strVal val="1+ppt_h/2"/>
                                          </p:val>
                                        </p:tav>
                                      </p:tavLst>
                                    </p:anim>
                                    <p:set>
                                      <p:cBhvr>
                                        <p:cTn id="176" dur="1" fill="hold">
                                          <p:stCondLst>
                                            <p:cond delay="1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23"/>
                                        </p:tgtEl>
                                        <p:attrNameLst>
                                          <p:attrName>ppt_x</p:attrName>
                                        </p:attrNameLst>
                                      </p:cBhvr>
                                      <p:tavLst>
                                        <p:tav tm="0">
                                          <p:val>
                                            <p:strVal val="ppt_x"/>
                                          </p:val>
                                        </p:tav>
                                        <p:tav tm="100000">
                                          <p:val>
                                            <p:strVal val="ppt_x"/>
                                          </p:val>
                                        </p:tav>
                                      </p:tavLst>
                                    </p:anim>
                                    <p:anim calcmode="lin" valueType="num">
                                      <p:cBhvr additive="base">
                                        <p:cTn id="179" dur="2000"/>
                                        <p:tgtEl>
                                          <p:spTgt spid="23"/>
                                        </p:tgtEl>
                                        <p:attrNameLst>
                                          <p:attrName>ppt_y</p:attrName>
                                        </p:attrNameLst>
                                      </p:cBhvr>
                                      <p:tavLst>
                                        <p:tav tm="0">
                                          <p:val>
                                            <p:strVal val="ppt_y"/>
                                          </p:val>
                                        </p:tav>
                                        <p:tav tm="100000">
                                          <p:val>
                                            <p:strVal val="1+ppt_h/2"/>
                                          </p:val>
                                        </p:tav>
                                      </p:tavLst>
                                    </p:anim>
                                    <p:set>
                                      <p:cBhvr>
                                        <p:cTn id="180" dur="1" fill="hold">
                                          <p:stCondLst>
                                            <p:cond delay="1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24"/>
                                        </p:tgtEl>
                                        <p:attrNameLst>
                                          <p:attrName>ppt_x</p:attrName>
                                        </p:attrNameLst>
                                      </p:cBhvr>
                                      <p:tavLst>
                                        <p:tav tm="0">
                                          <p:val>
                                            <p:strVal val="ppt_x"/>
                                          </p:val>
                                        </p:tav>
                                        <p:tav tm="100000">
                                          <p:val>
                                            <p:strVal val="ppt_x"/>
                                          </p:val>
                                        </p:tav>
                                      </p:tavLst>
                                    </p:anim>
                                    <p:anim calcmode="lin" valueType="num">
                                      <p:cBhvr additive="base">
                                        <p:cTn id="183" dur="2000"/>
                                        <p:tgtEl>
                                          <p:spTgt spid="24"/>
                                        </p:tgtEl>
                                        <p:attrNameLst>
                                          <p:attrName>ppt_y</p:attrName>
                                        </p:attrNameLst>
                                      </p:cBhvr>
                                      <p:tavLst>
                                        <p:tav tm="0">
                                          <p:val>
                                            <p:strVal val="ppt_y"/>
                                          </p:val>
                                        </p:tav>
                                        <p:tav tm="100000">
                                          <p:val>
                                            <p:strVal val="1+ppt_h/2"/>
                                          </p:val>
                                        </p:tav>
                                      </p:tavLst>
                                    </p:anim>
                                    <p:set>
                                      <p:cBhvr>
                                        <p:cTn id="184" dur="1" fill="hold">
                                          <p:stCondLst>
                                            <p:cond delay="1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25"/>
                                        </p:tgtEl>
                                        <p:attrNameLst>
                                          <p:attrName>ppt_x</p:attrName>
                                        </p:attrNameLst>
                                      </p:cBhvr>
                                      <p:tavLst>
                                        <p:tav tm="0">
                                          <p:val>
                                            <p:strVal val="ppt_x"/>
                                          </p:val>
                                        </p:tav>
                                        <p:tav tm="100000">
                                          <p:val>
                                            <p:strVal val="ppt_x"/>
                                          </p:val>
                                        </p:tav>
                                      </p:tavLst>
                                    </p:anim>
                                    <p:anim calcmode="lin" valueType="num">
                                      <p:cBhvr additive="base">
                                        <p:cTn id="187" dur="2000"/>
                                        <p:tgtEl>
                                          <p:spTgt spid="25"/>
                                        </p:tgtEl>
                                        <p:attrNameLst>
                                          <p:attrName>ppt_y</p:attrName>
                                        </p:attrNameLst>
                                      </p:cBhvr>
                                      <p:tavLst>
                                        <p:tav tm="0">
                                          <p:val>
                                            <p:strVal val="ppt_y"/>
                                          </p:val>
                                        </p:tav>
                                        <p:tav tm="100000">
                                          <p:val>
                                            <p:strVal val="1+ppt_h/2"/>
                                          </p:val>
                                        </p:tav>
                                      </p:tavLst>
                                    </p:anim>
                                    <p:set>
                                      <p:cBhvr>
                                        <p:cTn id="188" dur="1" fill="hold">
                                          <p:stCondLst>
                                            <p:cond delay="1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2000"/>
                                        <p:tgtEl>
                                          <p:spTgt spid="6"/>
                                        </p:tgtEl>
                                        <p:attrNameLst>
                                          <p:attrName>ppt_x</p:attrName>
                                        </p:attrNameLst>
                                      </p:cBhvr>
                                      <p:tavLst>
                                        <p:tav tm="0">
                                          <p:val>
                                            <p:strVal val="ppt_x"/>
                                          </p:val>
                                        </p:tav>
                                        <p:tav tm="100000">
                                          <p:val>
                                            <p:strVal val="ppt_x"/>
                                          </p:val>
                                        </p:tav>
                                      </p:tavLst>
                                    </p:anim>
                                    <p:anim calcmode="lin" valueType="num">
                                      <p:cBhvr additive="base">
                                        <p:cTn id="191" dur="2000"/>
                                        <p:tgtEl>
                                          <p:spTgt spid="6"/>
                                        </p:tgtEl>
                                        <p:attrNameLst>
                                          <p:attrName>ppt_y</p:attrName>
                                        </p:attrNameLst>
                                      </p:cBhvr>
                                      <p:tavLst>
                                        <p:tav tm="0">
                                          <p:val>
                                            <p:strVal val="ppt_y"/>
                                          </p:val>
                                        </p:tav>
                                        <p:tav tm="100000">
                                          <p:val>
                                            <p:strVal val="0-ppt_h/2"/>
                                          </p:val>
                                        </p:tav>
                                      </p:tavLst>
                                    </p:anim>
                                    <p:set>
                                      <p:cBhvr>
                                        <p:cTn id="192" dur="1" fill="hold">
                                          <p:stCondLst>
                                            <p:cond delay="1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2000"/>
                                        <p:tgtEl>
                                          <p:spTgt spid="7"/>
                                        </p:tgtEl>
                                        <p:attrNameLst>
                                          <p:attrName>ppt_x</p:attrName>
                                        </p:attrNameLst>
                                      </p:cBhvr>
                                      <p:tavLst>
                                        <p:tav tm="0">
                                          <p:val>
                                            <p:strVal val="ppt_x"/>
                                          </p:val>
                                        </p:tav>
                                        <p:tav tm="100000">
                                          <p:val>
                                            <p:strVal val="ppt_x"/>
                                          </p:val>
                                        </p:tav>
                                      </p:tavLst>
                                    </p:anim>
                                    <p:anim calcmode="lin" valueType="num">
                                      <p:cBhvr additive="base">
                                        <p:cTn id="195" dur="2000"/>
                                        <p:tgtEl>
                                          <p:spTgt spid="7"/>
                                        </p:tgtEl>
                                        <p:attrNameLst>
                                          <p:attrName>ppt_y</p:attrName>
                                        </p:attrNameLst>
                                      </p:cBhvr>
                                      <p:tavLst>
                                        <p:tav tm="0">
                                          <p:val>
                                            <p:strVal val="ppt_y"/>
                                          </p:val>
                                        </p:tav>
                                        <p:tav tm="100000">
                                          <p:val>
                                            <p:strVal val="0-ppt_h/2"/>
                                          </p:val>
                                        </p:tav>
                                      </p:tavLst>
                                    </p:anim>
                                    <p:set>
                                      <p:cBhvr>
                                        <p:cTn id="196" dur="1" fill="hold">
                                          <p:stCondLst>
                                            <p:cond delay="1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2000"/>
                                        <p:tgtEl>
                                          <p:spTgt spid="8"/>
                                        </p:tgtEl>
                                        <p:attrNameLst>
                                          <p:attrName>ppt_x</p:attrName>
                                        </p:attrNameLst>
                                      </p:cBhvr>
                                      <p:tavLst>
                                        <p:tav tm="0">
                                          <p:val>
                                            <p:strVal val="ppt_x"/>
                                          </p:val>
                                        </p:tav>
                                        <p:tav tm="100000">
                                          <p:val>
                                            <p:strVal val="ppt_x"/>
                                          </p:val>
                                        </p:tav>
                                      </p:tavLst>
                                    </p:anim>
                                    <p:anim calcmode="lin" valueType="num">
                                      <p:cBhvr additive="base">
                                        <p:cTn id="199" dur="2000"/>
                                        <p:tgtEl>
                                          <p:spTgt spid="8"/>
                                        </p:tgtEl>
                                        <p:attrNameLst>
                                          <p:attrName>ppt_y</p:attrName>
                                        </p:attrNameLst>
                                      </p:cBhvr>
                                      <p:tavLst>
                                        <p:tav tm="0">
                                          <p:val>
                                            <p:strVal val="ppt_y"/>
                                          </p:val>
                                        </p:tav>
                                        <p:tav tm="100000">
                                          <p:val>
                                            <p:strVal val="0-ppt_h/2"/>
                                          </p:val>
                                        </p:tav>
                                      </p:tavLst>
                                    </p:anim>
                                    <p:set>
                                      <p:cBhvr>
                                        <p:cTn id="200" dur="1" fill="hold">
                                          <p:stCondLst>
                                            <p:cond delay="1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2000"/>
                                        <p:tgtEl>
                                          <p:spTgt spid="9"/>
                                        </p:tgtEl>
                                        <p:attrNameLst>
                                          <p:attrName>ppt_x</p:attrName>
                                        </p:attrNameLst>
                                      </p:cBhvr>
                                      <p:tavLst>
                                        <p:tav tm="0">
                                          <p:val>
                                            <p:strVal val="ppt_x"/>
                                          </p:val>
                                        </p:tav>
                                        <p:tav tm="100000">
                                          <p:val>
                                            <p:strVal val="ppt_x"/>
                                          </p:val>
                                        </p:tav>
                                      </p:tavLst>
                                    </p:anim>
                                    <p:anim calcmode="lin" valueType="num">
                                      <p:cBhvr additive="base">
                                        <p:cTn id="203" dur="2000"/>
                                        <p:tgtEl>
                                          <p:spTgt spid="9"/>
                                        </p:tgtEl>
                                        <p:attrNameLst>
                                          <p:attrName>ppt_y</p:attrName>
                                        </p:attrNameLst>
                                      </p:cBhvr>
                                      <p:tavLst>
                                        <p:tav tm="0">
                                          <p:val>
                                            <p:strVal val="ppt_y"/>
                                          </p:val>
                                        </p:tav>
                                        <p:tav tm="100000">
                                          <p:val>
                                            <p:strVal val="0-ppt_h/2"/>
                                          </p:val>
                                        </p:tav>
                                      </p:tavLst>
                                    </p:anim>
                                    <p:set>
                                      <p:cBhvr>
                                        <p:cTn id="204" dur="1" fill="hold">
                                          <p:stCondLst>
                                            <p:cond delay="1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2000"/>
                                        <p:tgtEl>
                                          <p:spTgt spid="10"/>
                                        </p:tgtEl>
                                        <p:attrNameLst>
                                          <p:attrName>ppt_x</p:attrName>
                                        </p:attrNameLst>
                                      </p:cBhvr>
                                      <p:tavLst>
                                        <p:tav tm="0">
                                          <p:val>
                                            <p:strVal val="ppt_x"/>
                                          </p:val>
                                        </p:tav>
                                        <p:tav tm="100000">
                                          <p:val>
                                            <p:strVal val="ppt_x"/>
                                          </p:val>
                                        </p:tav>
                                      </p:tavLst>
                                    </p:anim>
                                    <p:anim calcmode="lin" valueType="num">
                                      <p:cBhvr additive="base">
                                        <p:cTn id="207" dur="2000"/>
                                        <p:tgtEl>
                                          <p:spTgt spid="10"/>
                                        </p:tgtEl>
                                        <p:attrNameLst>
                                          <p:attrName>ppt_y</p:attrName>
                                        </p:attrNameLst>
                                      </p:cBhvr>
                                      <p:tavLst>
                                        <p:tav tm="0">
                                          <p:val>
                                            <p:strVal val="ppt_y"/>
                                          </p:val>
                                        </p:tav>
                                        <p:tav tm="100000">
                                          <p:val>
                                            <p:strVal val="0-ppt_h/2"/>
                                          </p:val>
                                        </p:tav>
                                      </p:tavLst>
                                    </p:anim>
                                    <p:set>
                                      <p:cBhvr>
                                        <p:cTn id="208" dur="1" fill="hold">
                                          <p:stCondLst>
                                            <p:cond delay="1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ppt_x"/>
                                          </p:val>
                                        </p:tav>
                                      </p:tavLst>
                                    </p:anim>
                                    <p:anim calcmode="lin" valueType="num">
                                      <p:cBhvr additive="base">
                                        <p:cTn id="219" dur="2000"/>
                                        <p:tgtEl>
                                          <p:spTgt spid="13"/>
                                        </p:tgtEl>
                                        <p:attrNameLst>
                                          <p:attrName>ppt_y</p:attrName>
                                        </p:attrNameLst>
                                      </p:cBhvr>
                                      <p:tavLst>
                                        <p:tav tm="0">
                                          <p:val>
                                            <p:strVal val="ppt_y"/>
                                          </p:val>
                                        </p:tav>
                                        <p:tav tm="100000">
                                          <p:val>
                                            <p:strVal val="0-ppt_h/2"/>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ppt_x"/>
                                          </p:val>
                                        </p:tav>
                                      </p:tavLst>
                                    </p:anim>
                                    <p:anim calcmode="lin" valueType="num">
                                      <p:cBhvr additive="base">
                                        <p:cTn id="223" dur="2000"/>
                                        <p:tgtEl>
                                          <p:spTgt spid="14"/>
                                        </p:tgtEl>
                                        <p:attrNameLst>
                                          <p:attrName>ppt_y</p:attrName>
                                        </p:attrNameLst>
                                      </p:cBhvr>
                                      <p:tavLst>
                                        <p:tav tm="0">
                                          <p:val>
                                            <p:strVal val="ppt_y"/>
                                          </p:val>
                                        </p:tav>
                                        <p:tav tm="100000">
                                          <p:val>
                                            <p:strVal val="0-ppt_h/2"/>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ppt_x"/>
                                          </p:val>
                                        </p:tav>
                                      </p:tavLst>
                                    </p:anim>
                                    <p:anim calcmode="lin" valueType="num">
                                      <p:cBhvr additive="base">
                                        <p:cTn id="227" dur="2000"/>
                                        <p:tgtEl>
                                          <p:spTgt spid="15"/>
                                        </p:tgtEl>
                                        <p:attrNameLst>
                                          <p:attrName>ppt_y</p:attrName>
                                        </p:attrNameLst>
                                      </p:cBhvr>
                                      <p:tavLst>
                                        <p:tav tm="0">
                                          <p:val>
                                            <p:strVal val="ppt_y"/>
                                          </p:val>
                                        </p:tav>
                                        <p:tav tm="100000">
                                          <p:val>
                                            <p:strVal val="0-ppt_h/2"/>
                                          </p:val>
                                        </p:tav>
                                      </p:tavLst>
                                    </p:anim>
                                    <p:set>
                                      <p:cBhvr>
                                        <p:cTn id="228" dur="1" fill="hold">
                                          <p:stCondLst>
                                            <p:cond delay="1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2000"/>
                                        <p:tgtEl>
                                          <p:spTgt spid="16"/>
                                        </p:tgtEl>
                                      </p:cBhvr>
                                    </p:animEffect>
                                    <p:set>
                                      <p:cBhvr>
                                        <p:cTn id="231" dur="1" fill="hold">
                                          <p:stCondLst>
                                            <p:cond delay="1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2000"/>
                                        <p:tgtEl>
                                          <p:spTgt spid="17"/>
                                        </p:tgtEl>
                                      </p:cBhvr>
                                    </p:animEffect>
                                    <p:set>
                                      <p:cBhvr>
                                        <p:cTn id="234" dur="1" fill="hold">
                                          <p:stCondLst>
                                            <p:cond delay="1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2000"/>
                                        <p:tgtEl>
                                          <p:spTgt spid="18"/>
                                        </p:tgtEl>
                                      </p:cBhvr>
                                    </p:animEffect>
                                    <p:set>
                                      <p:cBhvr>
                                        <p:cTn id="237" dur="1" fill="hold">
                                          <p:stCondLst>
                                            <p:cond delay="1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2000"/>
                                        <p:tgtEl>
                                          <p:spTgt spid="19"/>
                                        </p:tgtEl>
                                      </p:cBhvr>
                                    </p:animEffect>
                                    <p:set>
                                      <p:cBhvr>
                                        <p:cTn id="240" dur="1" fill="hold">
                                          <p:stCondLst>
                                            <p:cond delay="1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2000"/>
                                        <p:tgtEl>
                                          <p:spTgt spid="20"/>
                                        </p:tgtEl>
                                      </p:cBhvr>
                                    </p:animEffect>
                                    <p:set>
                                      <p:cBhvr>
                                        <p:cTn id="243" dur="1" fill="hold">
                                          <p:stCondLst>
                                            <p:cond delay="1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2000"/>
                                        <p:tgtEl>
                                          <p:spTgt spid="21"/>
                                        </p:tgtEl>
                                      </p:cBhvr>
                                    </p:animEffect>
                                    <p:set>
                                      <p:cBhvr>
                                        <p:cTn id="246" dur="1" fill="hold">
                                          <p:stCondLst>
                                            <p:cond delay="1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2000"/>
                                        <p:tgtEl>
                                          <p:spTgt spid="22"/>
                                        </p:tgtEl>
                                      </p:cBhvr>
                                    </p:animEffect>
                                    <p:set>
                                      <p:cBhvr>
                                        <p:cTn id="249" dur="1" fill="hold">
                                          <p:stCondLst>
                                            <p:cond delay="1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2000"/>
                                        <p:tgtEl>
                                          <p:spTgt spid="23"/>
                                        </p:tgtEl>
                                      </p:cBhvr>
                                    </p:animEffect>
                                    <p:set>
                                      <p:cBhvr>
                                        <p:cTn id="252" dur="1" fill="hold">
                                          <p:stCondLst>
                                            <p:cond delay="1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2000"/>
                                        <p:tgtEl>
                                          <p:spTgt spid="24"/>
                                        </p:tgtEl>
                                      </p:cBhvr>
                                    </p:animEffect>
                                    <p:set>
                                      <p:cBhvr>
                                        <p:cTn id="255" dur="1" fill="hold">
                                          <p:stCondLst>
                                            <p:cond delay="1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2000"/>
                                        <p:tgtEl>
                                          <p:spTgt spid="25"/>
                                        </p:tgtEl>
                                      </p:cBhvr>
                                    </p:animEffect>
                                    <p:set>
                                      <p:cBhvr>
                                        <p:cTn id="258" dur="1" fill="hold">
                                          <p:stCondLst>
                                            <p:cond delay="1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2000"/>
                                        <p:tgtEl>
                                          <p:spTgt spid="6"/>
                                        </p:tgtEl>
                                      </p:cBhvr>
                                    </p:animEffect>
                                    <p:set>
                                      <p:cBhvr>
                                        <p:cTn id="261" dur="1" fill="hold">
                                          <p:stCondLst>
                                            <p:cond delay="1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2000"/>
                                        <p:tgtEl>
                                          <p:spTgt spid="7"/>
                                        </p:tgtEl>
                                      </p:cBhvr>
                                    </p:animEffect>
                                    <p:set>
                                      <p:cBhvr>
                                        <p:cTn id="264" dur="1" fill="hold">
                                          <p:stCondLst>
                                            <p:cond delay="1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2000"/>
                                        <p:tgtEl>
                                          <p:spTgt spid="8"/>
                                        </p:tgtEl>
                                      </p:cBhvr>
                                    </p:animEffect>
                                    <p:set>
                                      <p:cBhvr>
                                        <p:cTn id="267" dur="1" fill="hold">
                                          <p:stCondLst>
                                            <p:cond delay="1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2000"/>
                                        <p:tgtEl>
                                          <p:spTgt spid="9"/>
                                        </p:tgtEl>
                                      </p:cBhvr>
                                    </p:animEffect>
                                    <p:set>
                                      <p:cBhvr>
                                        <p:cTn id="270" dur="1" fill="hold">
                                          <p:stCondLst>
                                            <p:cond delay="1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2000"/>
                                        <p:tgtEl>
                                          <p:spTgt spid="10"/>
                                        </p:tgtEl>
                                      </p:cBhvr>
                                    </p:animEffect>
                                    <p:set>
                                      <p:cBhvr>
                                        <p:cTn id="273" dur="1" fill="hold">
                                          <p:stCondLst>
                                            <p:cond delay="1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2000"/>
                                        <p:tgtEl>
                                          <p:spTgt spid="11"/>
                                        </p:tgtEl>
                                      </p:cBhvr>
                                    </p:animEffect>
                                    <p:set>
                                      <p:cBhvr>
                                        <p:cTn id="276" dur="1" fill="hold">
                                          <p:stCondLst>
                                            <p:cond delay="1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2000"/>
                                        <p:tgtEl>
                                          <p:spTgt spid="12"/>
                                        </p:tgtEl>
                                      </p:cBhvr>
                                    </p:animEffect>
                                    <p:set>
                                      <p:cBhvr>
                                        <p:cTn id="279" dur="1" fill="hold">
                                          <p:stCondLst>
                                            <p:cond delay="1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2000"/>
                                        <p:tgtEl>
                                          <p:spTgt spid="13"/>
                                        </p:tgtEl>
                                      </p:cBhvr>
                                    </p:animEffect>
                                    <p:set>
                                      <p:cBhvr>
                                        <p:cTn id="282" dur="1" fill="hold">
                                          <p:stCondLst>
                                            <p:cond delay="1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2000"/>
                                        <p:tgtEl>
                                          <p:spTgt spid="14"/>
                                        </p:tgtEl>
                                      </p:cBhvr>
                                    </p:animEffect>
                                    <p:set>
                                      <p:cBhvr>
                                        <p:cTn id="285" dur="1" fill="hold">
                                          <p:stCondLst>
                                            <p:cond delay="1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2000"/>
                                        <p:tgtEl>
                                          <p:spTgt spid="15"/>
                                        </p:tgtEl>
                                      </p:cBhvr>
                                    </p:animEffect>
                                    <p:set>
                                      <p:cBhvr>
                                        <p:cTn id="288" dur="1" fill="hold">
                                          <p:stCondLst>
                                            <p:cond delay="1999"/>
                                          </p:stCondLst>
                                        </p:cTn>
                                        <p:tgtEl>
                                          <p:spTgt spid="15"/>
                                        </p:tgtEl>
                                        <p:attrNameLst>
                                          <p:attrName>style.visibility</p:attrName>
                                        </p:attrNameLst>
                                      </p:cBhvr>
                                      <p:to>
                                        <p:strVal val="hidden"/>
                                      </p:to>
                                    </p:set>
                                  </p:childTnLst>
                                </p:cTn>
                              </p:par>
                              <p:par>
                                <p:cTn id="289" presetID="23" presetClass="entr" presetSubtype="272"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2000" fill="hold"/>
                                        <p:tgtEl>
                                          <p:spTgt spid="4"/>
                                        </p:tgtEl>
                                        <p:attrNameLst>
                                          <p:attrName>ppt_w</p:attrName>
                                        </p:attrNameLst>
                                      </p:cBhvr>
                                      <p:tavLst>
                                        <p:tav tm="0">
                                          <p:val>
                                            <p:strVal val="2/3*#ppt_w"/>
                                          </p:val>
                                        </p:tav>
                                        <p:tav tm="100000">
                                          <p:val>
                                            <p:strVal val="#ppt_w"/>
                                          </p:val>
                                        </p:tav>
                                      </p:tavLst>
                                    </p:anim>
                                    <p:anim calcmode="lin" valueType="num">
                                      <p:cBhvr>
                                        <p:cTn id="292" dur="2000" fill="hold"/>
                                        <p:tgtEl>
                                          <p:spTgt spid="4"/>
                                        </p:tgtEl>
                                        <p:attrNameLst>
                                          <p:attrName>ppt_h</p:attrName>
                                        </p:attrNameLst>
                                      </p:cBhvr>
                                      <p:tavLst>
                                        <p:tav tm="0">
                                          <p:val>
                                            <p:strVal val="2/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a:stretch>
            <a:fillRect/>
          </a:stretch>
        </p:blipFill>
        <p:spPr bwMode="auto">
          <a:xfrm>
            <a:off x="0" y="2561313"/>
            <a:ext cx="4071934" cy="4296688"/>
          </a:xfrm>
          <a:prstGeom prst="rect">
            <a:avLst/>
          </a:prstGeom>
          <a:noFill/>
        </p:spPr>
      </p:pic>
      <p:sp>
        <p:nvSpPr>
          <p:cNvPr id="5" name="4 CuadroTexto"/>
          <p:cNvSpPr txBox="1"/>
          <p:nvPr/>
        </p:nvSpPr>
        <p:spPr>
          <a:xfrm>
            <a:off x="1071538" y="785794"/>
            <a:ext cx="7176132" cy="769441"/>
          </a:xfrm>
          <a:prstGeom prst="rect">
            <a:avLst/>
          </a:prstGeom>
          <a:noFill/>
        </p:spPr>
        <p:txBody>
          <a:bodyPr wrap="none" rtlCol="0">
            <a:spAutoFit/>
          </a:bodyPr>
          <a:lstStyle/>
          <a:p>
            <a:r>
              <a:rPr lang="es-ES" sz="4400" b="1" dirty="0" smtClean="0">
                <a:ln w="18000">
                  <a:solidFill>
                    <a:srgbClr val="FFFF00"/>
                  </a:solidFill>
                  <a:prstDash val="solid"/>
                  <a:miter lim="800000"/>
                </a:ln>
                <a:noFill/>
                <a:effectLst>
                  <a:outerShdw blurRad="25500" dist="23000" dir="7020000" algn="tl">
                    <a:srgbClr val="000000">
                      <a:alpha val="50000"/>
                    </a:srgbClr>
                  </a:outerShdw>
                </a:effectLst>
                <a:latin typeface="Broadway" pitchFamily="82" charset="0"/>
              </a:rPr>
              <a:t>EL  MARTÍN  PESCADOR</a:t>
            </a:r>
            <a:endParaRPr lang="es-ES" sz="4400" b="1" dirty="0">
              <a:ln w="18000">
                <a:solidFill>
                  <a:srgbClr val="FFFF00"/>
                </a:solidFill>
                <a:prstDash val="solid"/>
                <a:miter lim="800000"/>
              </a:ln>
              <a:noFill/>
              <a:effectLst>
                <a:outerShdw blurRad="25500" dist="23000" dir="7020000" algn="tl">
                  <a:srgbClr val="000000">
                    <a:alpha val="50000"/>
                  </a:srgbClr>
                </a:outerShdw>
              </a:effectLst>
              <a:latin typeface="Broadway" pitchFamily="82" charset="0"/>
            </a:endParaRPr>
          </a:p>
        </p:txBody>
      </p:sp>
      <p:sp>
        <p:nvSpPr>
          <p:cNvPr id="6" name="5 CuadroTexto"/>
          <p:cNvSpPr txBox="1"/>
          <p:nvPr/>
        </p:nvSpPr>
        <p:spPr>
          <a:xfrm>
            <a:off x="3857620" y="3214686"/>
            <a:ext cx="4357718" cy="1569660"/>
          </a:xfrm>
          <a:prstGeom prst="rect">
            <a:avLst/>
          </a:prstGeom>
          <a:noFill/>
        </p:spPr>
        <p:txBody>
          <a:bodyPr wrap="square" rtlCol="0">
            <a:spAutoFit/>
          </a:bodyPr>
          <a:lstStyle/>
          <a:p>
            <a:pPr algn="ctr"/>
            <a:r>
              <a:rPr lang="es-ES" sz="2400" dirty="0" smtClean="0">
                <a:solidFill>
                  <a:srgbClr val="FFFF00"/>
                </a:solidFill>
                <a:effectLst>
                  <a:outerShdw blurRad="38100" dist="38100" dir="2700000" algn="tl">
                    <a:srgbClr val="000000">
                      <a:alpha val="43137"/>
                    </a:srgbClr>
                  </a:outerShdw>
                </a:effectLst>
                <a:latin typeface="Agency FB" pitchFamily="34" charset="0"/>
              </a:rPr>
              <a:t>El </a:t>
            </a:r>
            <a:r>
              <a:rPr lang="es-ES" sz="2400" dirty="0" err="1" smtClean="0">
                <a:solidFill>
                  <a:srgbClr val="FFFF00"/>
                </a:solidFill>
                <a:effectLst>
                  <a:outerShdw blurRad="38100" dist="38100" dir="2700000" algn="tl">
                    <a:srgbClr val="000000">
                      <a:alpha val="43137"/>
                    </a:srgbClr>
                  </a:outerShdw>
                </a:effectLst>
                <a:latin typeface="Agency FB" pitchFamily="34" charset="0"/>
              </a:rPr>
              <a:t>martín</a:t>
            </a:r>
            <a:r>
              <a:rPr lang="es-ES" sz="2400" dirty="0" smtClean="0">
                <a:solidFill>
                  <a:srgbClr val="FFFF00"/>
                </a:solidFill>
                <a:effectLst>
                  <a:outerShdw blurRad="38100" dist="38100" dir="2700000" algn="tl">
                    <a:srgbClr val="000000">
                      <a:alpha val="43137"/>
                    </a:srgbClr>
                  </a:outerShdw>
                </a:effectLst>
                <a:latin typeface="Agency FB" pitchFamily="34" charset="0"/>
              </a:rPr>
              <a:t> pescador común o (Alcedo </a:t>
            </a:r>
            <a:r>
              <a:rPr lang="es-ES" sz="2400" dirty="0" err="1" smtClean="0">
                <a:solidFill>
                  <a:srgbClr val="FFFF00"/>
                </a:solidFill>
                <a:effectLst>
                  <a:outerShdw blurRad="38100" dist="38100" dir="2700000" algn="tl">
                    <a:srgbClr val="000000">
                      <a:alpha val="43137"/>
                    </a:srgbClr>
                  </a:outerShdw>
                </a:effectLst>
                <a:latin typeface="Agency FB" pitchFamily="34" charset="0"/>
              </a:rPr>
              <a:t>atthis</a:t>
            </a:r>
            <a:r>
              <a:rPr lang="es-ES" sz="2400" dirty="0" smtClean="0">
                <a:solidFill>
                  <a:srgbClr val="FFFF00"/>
                </a:solidFill>
                <a:effectLst>
                  <a:outerShdw blurRad="38100" dist="38100" dir="2700000" algn="tl">
                    <a:srgbClr val="000000">
                      <a:alpha val="43137"/>
                    </a:srgbClr>
                  </a:outerShdw>
                </a:effectLst>
                <a:latin typeface="Agency FB" pitchFamily="34" charset="0"/>
              </a:rPr>
              <a:t>) es una especie de ave coraciforme de la familia </a:t>
            </a:r>
            <a:r>
              <a:rPr lang="es-ES" sz="2400" dirty="0" err="1" smtClean="0">
                <a:solidFill>
                  <a:srgbClr val="FFFF00"/>
                </a:solidFill>
                <a:effectLst>
                  <a:outerShdw blurRad="38100" dist="38100" dir="2700000" algn="tl">
                    <a:srgbClr val="000000">
                      <a:alpha val="43137"/>
                    </a:srgbClr>
                  </a:outerShdw>
                </a:effectLst>
                <a:latin typeface="Agency FB" pitchFamily="34" charset="0"/>
              </a:rPr>
              <a:t>Alcedinidae</a:t>
            </a:r>
            <a:r>
              <a:rPr lang="es-ES" sz="2400" dirty="0" smtClean="0">
                <a:solidFill>
                  <a:srgbClr val="FFFF00"/>
                </a:solidFill>
                <a:effectLst>
                  <a:outerShdw blurRad="38100" dist="38100" dir="2700000" algn="tl">
                    <a:srgbClr val="000000">
                      <a:alpha val="43137"/>
                    </a:srgbClr>
                  </a:outerShdw>
                </a:effectLst>
                <a:latin typeface="Agency FB" pitchFamily="34" charset="0"/>
              </a:rPr>
              <a:t> , que habita en lagos y ríos de Europa, África y Asia</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1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42200"/>
          </a:soli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flipH="1">
            <a:off x="0" y="0"/>
            <a:ext cx="50003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71472"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21441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785918"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357422"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92892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50043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07193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28638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6429388"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000892"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57239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14390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8715404" y="0"/>
            <a:ext cx="42859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14444" y="0"/>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checkerboard(across)">
                                      <p:cBhvr>
                                        <p:cTn id="74" dur="3000"/>
                                        <p:tgtEl>
                                          <p:spTgt spid="6"/>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checkerboard(across)">
                                      <p:cBhvr>
                                        <p:cTn id="77" dur="3000"/>
                                        <p:tgtEl>
                                          <p:spTgt spid="7"/>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checkerboard(across)">
                                      <p:cBhvr>
                                        <p:cTn id="80" dur="3000"/>
                                        <p:tgtEl>
                                          <p:spTgt spid="8"/>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checkerboard(across)">
                                      <p:cBhvr>
                                        <p:cTn id="83" dur="3000"/>
                                        <p:tgtEl>
                                          <p:spTgt spid="9"/>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checkerboard(across)">
                                      <p:cBhvr>
                                        <p:cTn id="86" dur="3000"/>
                                        <p:tgtEl>
                                          <p:spTgt spid="10"/>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checkerboard(across)">
                                      <p:cBhvr>
                                        <p:cTn id="89" dur="3000"/>
                                        <p:tgtEl>
                                          <p:spTgt spid="11"/>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3000"/>
                                        <p:tgtEl>
                                          <p:spTgt spid="12"/>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checkerboard(across)">
                                      <p:cBhvr>
                                        <p:cTn id="95" dur="3000"/>
                                        <p:tgtEl>
                                          <p:spTgt spid="13"/>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checkerboard(across)">
                                      <p:cBhvr>
                                        <p:cTn id="98" dur="3000"/>
                                        <p:tgtEl>
                                          <p:spTgt spid="14"/>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checkerboard(across)">
                                      <p:cBhvr>
                                        <p:cTn id="101" dur="3000"/>
                                        <p:tgtEl>
                                          <p:spTgt spid="15"/>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checkerboard(across)">
                                      <p:cBhvr>
                                        <p:cTn id="104" dur="3000"/>
                                        <p:tgtEl>
                                          <p:spTgt spid="16"/>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checkerboard(across)">
                                      <p:cBhvr>
                                        <p:cTn id="107" dur="3000"/>
                                        <p:tgtEl>
                                          <p:spTgt spid="17"/>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checkerboard(across)">
                                      <p:cBhvr>
                                        <p:cTn id="110" dur="3000"/>
                                        <p:tgtEl>
                                          <p:spTgt spid="18"/>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checkerboard(across)">
                                      <p:cBhvr>
                                        <p:cTn id="113" dur="3000"/>
                                        <p:tgtEl>
                                          <p:spTgt spid="19"/>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checkerboard(across)">
                                      <p:cBhvr>
                                        <p:cTn id="116" dur="3000"/>
                                        <p:tgtEl>
                                          <p:spTgt spid="20"/>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checkerboard(across)">
                                      <p:cBhvr>
                                        <p:cTn id="119" dur="3000"/>
                                        <p:tgtEl>
                                          <p:spTgt spid="21"/>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ppt_y"/>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ppt_y"/>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ppt_y"/>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1"/>
                                        </p:tgtEl>
                                      </p:cBhvr>
                                    </p:animEffect>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a:stretch>
            <a:fillRect/>
          </a:stretch>
        </p:blipFill>
        <p:spPr bwMode="auto">
          <a:xfrm>
            <a:off x="0" y="2561313"/>
            <a:ext cx="4071934" cy="4296688"/>
          </a:xfrm>
          <a:prstGeom prst="rect">
            <a:avLst/>
          </a:prstGeom>
          <a:noFill/>
        </p:spPr>
      </p:pic>
      <p:sp>
        <p:nvSpPr>
          <p:cNvPr id="5" name="4 CuadroTexto"/>
          <p:cNvSpPr txBox="1"/>
          <p:nvPr/>
        </p:nvSpPr>
        <p:spPr>
          <a:xfrm>
            <a:off x="3571868" y="714356"/>
            <a:ext cx="5214942" cy="5632311"/>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El dorso del cuerpo, cabeza y alas es azul-turquesa con destellos verdoso-metálicos. El vientre y un par de zonas bajo los ojos son de color naranja, mientras que las zonas de la garganta, orejas y orificios nasales son blancas. A pesar de estas generalidades, es complicado dar un patrón </a:t>
            </a:r>
            <a:r>
              <a:rPr lang="es-ES" sz="2400" dirty="0" err="1" smtClean="0">
                <a:solidFill>
                  <a:srgbClr val="FFFF00"/>
                </a:solidFill>
                <a:effectLst>
                  <a:outerShdw blurRad="38100" dist="38100" dir="2700000" algn="tl">
                    <a:srgbClr val="000000">
                      <a:alpha val="43137"/>
                    </a:srgbClr>
                  </a:outerShdw>
                </a:effectLst>
                <a:latin typeface="Agency FB" pitchFamily="34" charset="0"/>
              </a:rPr>
              <a:t>exácto</a:t>
            </a:r>
            <a:r>
              <a:rPr lang="es-ES" sz="2400" dirty="0" smtClean="0">
                <a:solidFill>
                  <a:srgbClr val="FFFF00"/>
                </a:solidFill>
                <a:effectLst>
                  <a:outerShdw blurRad="38100" dist="38100" dir="2700000" algn="tl">
                    <a:srgbClr val="000000">
                      <a:alpha val="43137"/>
                    </a:srgbClr>
                  </a:outerShdw>
                </a:effectLst>
                <a:latin typeface="Agency FB" pitchFamily="34" charset="0"/>
              </a:rPr>
              <a:t> del color de su plumaje, ya que este varía según la incidencia de la luz. En cualquier caso, es un ave inconfundible.</a:t>
            </a:r>
          </a:p>
          <a:p>
            <a:r>
              <a:rPr lang="es-ES" sz="2400" dirty="0" smtClean="0">
                <a:solidFill>
                  <a:srgbClr val="FFFF00"/>
                </a:solidFill>
                <a:effectLst>
                  <a:outerShdw blurRad="38100" dist="38100" dir="2700000" algn="tl">
                    <a:srgbClr val="000000">
                      <a:alpha val="43137"/>
                    </a:srgbClr>
                  </a:outerShdw>
                </a:effectLst>
                <a:latin typeface="Agency FB" pitchFamily="34" charset="0"/>
              </a:rPr>
              <a:t>El pico es largo, constituyendo una parte nada despreciable de la longitud total del cuerpo (15,5-19 cm), de color negro con transición a naranja en la zona más cercana a la cabeza de la mandíbula inferior. La envergadura alar ronda los 7,5 cm y el peso medio los 35 gramos. </a:t>
            </a:r>
            <a:endParaRPr lang="es-ES" sz="2000" dirty="0">
              <a:effectLst>
                <a:outerShdw blurRad="38100" dist="38100" dir="2700000" algn="tl">
                  <a:srgbClr val="000000">
                    <a:alpha val="43137"/>
                  </a:srgbClr>
                </a:outerShdw>
              </a:effectLst>
            </a:endParaRPr>
          </a:p>
        </p:txBody>
      </p:sp>
      <p:sp>
        <p:nvSpPr>
          <p:cNvPr id="6" name="5 CuadroTexto"/>
          <p:cNvSpPr txBox="1"/>
          <p:nvPr/>
        </p:nvSpPr>
        <p:spPr>
          <a:xfrm>
            <a:off x="1071538" y="1500174"/>
            <a:ext cx="1857388" cy="1015663"/>
          </a:xfrm>
          <a:prstGeom prst="rect">
            <a:avLst/>
          </a:prstGeom>
          <a:noFill/>
        </p:spPr>
        <p:txBody>
          <a:bodyPr wrap="square" rtlCol="0">
            <a:spAutoFit/>
          </a:bodyPr>
          <a:lstStyle/>
          <a:p>
            <a:r>
              <a:rPr lang="es-ES" sz="2800" b="1" dirty="0" smtClean="0">
                <a:solidFill>
                  <a:srgbClr val="FFFF00"/>
                </a:solidFill>
                <a:latin typeface="Agency FB" pitchFamily="34" charset="0"/>
              </a:rPr>
              <a:t>Descripción</a:t>
            </a:r>
          </a:p>
          <a:p>
            <a:endParaRPr lang="es-ES" sz="3200" dirty="0"/>
          </a:p>
        </p:txBody>
      </p:sp>
    </p:spTree>
  </p:cSld>
  <p:clrMapOvr>
    <a:masterClrMapping/>
  </p:clrMapOvr>
  <p:transition advTm="37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txBody>
          <a:bodyPr/>
          <a:lstStyle/>
          <a:p>
            <a:endParaRPr lang="es-ES" dirty="0"/>
          </a:p>
        </p:txBody>
      </p:sp>
      <p:pic>
        <p:nvPicPr>
          <p:cNvPr id="4" name="3 Imagen" descr="0(1).jpg"/>
          <p:cNvPicPr>
            <a:picLocks noChangeAspect="1"/>
          </p:cNvPicPr>
          <p:nvPr/>
        </p:nvPicPr>
        <p:blipFill>
          <a:blip r:embed="rId3"/>
          <a:stretch>
            <a:fillRect/>
          </a:stretch>
        </p:blipFill>
        <p:spPr>
          <a:xfrm>
            <a:off x="-17859" y="0"/>
            <a:ext cx="9161859" cy="6858000"/>
          </a:xfrm>
          <a:prstGeom prst="rect">
            <a:avLst/>
          </a:prstGeom>
        </p:spPr>
      </p:pic>
      <p:sp>
        <p:nvSpPr>
          <p:cNvPr id="9" name="8 Paralelogramo"/>
          <p:cNvSpPr/>
          <p:nvPr/>
        </p:nvSpPr>
        <p:spPr>
          <a:xfrm flipH="1">
            <a:off x="0" y="0"/>
            <a:ext cx="50003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71472"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121441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1785918"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2357422"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292892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350043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07193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643438"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28638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857884" y="0"/>
            <a:ext cx="428628"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635795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692945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757239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814390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8715404" y="0"/>
            <a:ext cx="42859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98" y="-285776"/>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0-#ppt_w/2"/>
                                          </p:val>
                                        </p:tav>
                                        <p:tav tm="100000">
                                          <p:val>
                                            <p:strVal val="#ppt_x"/>
                                          </p:val>
                                        </p:tav>
                                      </p:tavLst>
                                    </p:anim>
                                    <p:anim calcmode="lin" valueType="num">
                                      <p:cBhvr additive="base">
                                        <p:cTn id="51" dur="3000" fill="hold"/>
                                        <p:tgtEl>
                                          <p:spTgt spid="1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1+#ppt_w/2"/>
                                          </p:val>
                                        </p:tav>
                                        <p:tav tm="100000">
                                          <p:val>
                                            <p:strVal val="#ppt_x"/>
                                          </p:val>
                                        </p:tav>
                                      </p:tavLst>
                                    </p:anim>
                                    <p:anim calcmode="lin" valueType="num">
                                      <p:cBhvr additive="base">
                                        <p:cTn id="55" dur="3000" fill="hold"/>
                                        <p:tgtEl>
                                          <p:spTgt spid="2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0-#ppt_w/2"/>
                                          </p:val>
                                        </p:tav>
                                        <p:tav tm="100000">
                                          <p:val>
                                            <p:strVal val="#ppt_x"/>
                                          </p:val>
                                        </p:tav>
                                      </p:tavLst>
                                    </p:anim>
                                    <p:anim calcmode="lin" valueType="num">
                                      <p:cBhvr additive="base">
                                        <p:cTn id="59" dur="3000" fill="hold"/>
                                        <p:tgtEl>
                                          <p:spTgt spid="21"/>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1+#ppt_w/2"/>
                                          </p:val>
                                        </p:tav>
                                        <p:tav tm="100000">
                                          <p:val>
                                            <p:strVal val="#ppt_x"/>
                                          </p:val>
                                        </p:tav>
                                      </p:tavLst>
                                    </p:anim>
                                    <p:anim calcmode="lin" valueType="num">
                                      <p:cBhvr additive="base">
                                        <p:cTn id="63" dur="3000" fill="hold"/>
                                        <p:tgtEl>
                                          <p:spTgt spid="2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0-#ppt_w/2"/>
                                          </p:val>
                                        </p:tav>
                                        <p:tav tm="100000">
                                          <p:val>
                                            <p:strVal val="#ppt_x"/>
                                          </p:val>
                                        </p:tav>
                                      </p:tavLst>
                                    </p:anim>
                                    <p:anim calcmode="lin" valueType="num">
                                      <p:cBhvr additive="base">
                                        <p:cTn id="67" dur="3000" fill="hold"/>
                                        <p:tgtEl>
                                          <p:spTgt spid="23"/>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1+#ppt_w/2"/>
                                          </p:val>
                                        </p:tav>
                                        <p:tav tm="100000">
                                          <p:val>
                                            <p:strVal val="#ppt_x"/>
                                          </p:val>
                                        </p:tav>
                                      </p:tavLst>
                                    </p:anim>
                                    <p:anim calcmode="lin" valueType="num">
                                      <p:cBhvr additive="base">
                                        <p:cTn id="71" dur="3000" fill="hold"/>
                                        <p:tgtEl>
                                          <p:spTgt spid="24"/>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checkerboard(across)">
                                      <p:cBhvr>
                                        <p:cTn id="74" dur="3000"/>
                                        <p:tgtEl>
                                          <p:spTgt spid="9"/>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checkerboard(across)">
                                      <p:cBhvr>
                                        <p:cTn id="77" dur="3000"/>
                                        <p:tgtEl>
                                          <p:spTgt spid="10"/>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checkerboard(across)">
                                      <p:cBhvr>
                                        <p:cTn id="80" dur="3000"/>
                                        <p:tgtEl>
                                          <p:spTgt spid="11"/>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checkerboard(across)">
                                      <p:cBhvr>
                                        <p:cTn id="83" dur="3000"/>
                                        <p:tgtEl>
                                          <p:spTgt spid="12"/>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checkerboard(across)">
                                      <p:cBhvr>
                                        <p:cTn id="86" dur="3000"/>
                                        <p:tgtEl>
                                          <p:spTgt spid="13"/>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checkerboard(across)">
                                      <p:cBhvr>
                                        <p:cTn id="89" dur="3000"/>
                                        <p:tgtEl>
                                          <p:spTgt spid="14"/>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checkerboard(across)">
                                      <p:cBhvr>
                                        <p:cTn id="92" dur="3000"/>
                                        <p:tgtEl>
                                          <p:spTgt spid="15"/>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checkerboard(across)">
                                      <p:cBhvr>
                                        <p:cTn id="95" dur="3000"/>
                                        <p:tgtEl>
                                          <p:spTgt spid="16"/>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checkerboard(across)">
                                      <p:cBhvr>
                                        <p:cTn id="98" dur="3000"/>
                                        <p:tgtEl>
                                          <p:spTgt spid="17"/>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checkerboard(across)">
                                      <p:cBhvr>
                                        <p:cTn id="101" dur="3000"/>
                                        <p:tgtEl>
                                          <p:spTgt spid="18"/>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checkerboard(across)">
                                      <p:cBhvr>
                                        <p:cTn id="104" dur="3000"/>
                                        <p:tgtEl>
                                          <p:spTgt spid="19"/>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checkerboard(across)">
                                      <p:cBhvr>
                                        <p:cTn id="107" dur="3000"/>
                                        <p:tgtEl>
                                          <p:spTgt spid="20"/>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checkerboard(across)">
                                      <p:cBhvr>
                                        <p:cTn id="110" dur="3000"/>
                                        <p:tgtEl>
                                          <p:spTgt spid="21"/>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checkerboard(across)">
                                      <p:cBhvr>
                                        <p:cTn id="113" dur="3000"/>
                                        <p:tgtEl>
                                          <p:spTgt spid="22"/>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checkerboard(across)">
                                      <p:cBhvr>
                                        <p:cTn id="116" dur="3000"/>
                                        <p:tgtEl>
                                          <p:spTgt spid="23"/>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checkerboard(across)">
                                      <p:cBhvr>
                                        <p:cTn id="119" dur="3000"/>
                                        <p:tgtEl>
                                          <p:spTgt spid="24"/>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1+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ppt_y"/>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ppt_y"/>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1+ppt_w/2"/>
                                          </p:val>
                                        </p:tav>
                                      </p:tavLst>
                                    </p:anim>
                                    <p:anim calcmode="lin" valueType="num">
                                      <p:cBhvr additive="base">
                                        <p:cTn id="159" dur="3000"/>
                                        <p:tgtEl>
                                          <p:spTgt spid="18"/>
                                        </p:tgtEl>
                                        <p:attrNameLst>
                                          <p:attrName>ppt_y</p:attrName>
                                        </p:attrNameLst>
                                      </p:cBhvr>
                                      <p:tavLst>
                                        <p:tav tm="0">
                                          <p:val>
                                            <p:strVal val="ppt_y"/>
                                          </p:val>
                                        </p:tav>
                                        <p:tav tm="100000">
                                          <p:val>
                                            <p:strVal val="ppt_y"/>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0-ppt_w/2"/>
                                          </p:val>
                                        </p:tav>
                                      </p:tavLst>
                                    </p:anim>
                                    <p:anim calcmode="lin" valueType="num">
                                      <p:cBhvr additive="base">
                                        <p:cTn id="163" dur="3000"/>
                                        <p:tgtEl>
                                          <p:spTgt spid="19"/>
                                        </p:tgtEl>
                                        <p:attrNameLst>
                                          <p:attrName>ppt_y</p:attrName>
                                        </p:attrNameLst>
                                      </p:cBhvr>
                                      <p:tavLst>
                                        <p:tav tm="0">
                                          <p:val>
                                            <p:strVal val="ppt_y"/>
                                          </p:val>
                                        </p:tav>
                                        <p:tav tm="100000">
                                          <p:val>
                                            <p:strVal val="ppt_y"/>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0-ppt_w/2"/>
                                          </p:val>
                                        </p:tav>
                                      </p:tavLst>
                                    </p:anim>
                                    <p:anim calcmode="lin" valueType="num">
                                      <p:cBhvr additive="base">
                                        <p:cTn id="171" dur="3000"/>
                                        <p:tgtEl>
                                          <p:spTgt spid="21"/>
                                        </p:tgtEl>
                                        <p:attrNameLst>
                                          <p:attrName>ppt_y</p:attrName>
                                        </p:attrNameLst>
                                      </p:cBhvr>
                                      <p:tavLst>
                                        <p:tav tm="0">
                                          <p:val>
                                            <p:strVal val="ppt_y"/>
                                          </p:val>
                                        </p:tav>
                                        <p:tav tm="100000">
                                          <p:val>
                                            <p:strVal val="ppt_y"/>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1+ppt_w/2"/>
                                          </p:val>
                                        </p:tav>
                                      </p:tavLst>
                                    </p:anim>
                                    <p:anim calcmode="lin" valueType="num">
                                      <p:cBhvr additive="base">
                                        <p:cTn id="175" dur="3000"/>
                                        <p:tgtEl>
                                          <p:spTgt spid="22"/>
                                        </p:tgtEl>
                                        <p:attrNameLst>
                                          <p:attrName>ppt_y</p:attrName>
                                        </p:attrNameLst>
                                      </p:cBhvr>
                                      <p:tavLst>
                                        <p:tav tm="0">
                                          <p:val>
                                            <p:strVal val="ppt_y"/>
                                          </p:val>
                                        </p:tav>
                                        <p:tav tm="100000">
                                          <p:val>
                                            <p:strVal val="ppt_y"/>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0-ppt_w/2"/>
                                          </p:val>
                                        </p:tav>
                                      </p:tavLst>
                                    </p:anim>
                                    <p:anim calcmode="lin" valueType="num">
                                      <p:cBhvr additive="base">
                                        <p:cTn id="179" dur="3000"/>
                                        <p:tgtEl>
                                          <p:spTgt spid="23"/>
                                        </p:tgtEl>
                                        <p:attrNameLst>
                                          <p:attrName>ppt_y</p:attrName>
                                        </p:attrNameLst>
                                      </p:cBhvr>
                                      <p:tavLst>
                                        <p:tav tm="0">
                                          <p:val>
                                            <p:strVal val="ppt_y"/>
                                          </p:val>
                                        </p:tav>
                                        <p:tav tm="100000">
                                          <p:val>
                                            <p:strVal val="ppt_y"/>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1+ppt_w/2"/>
                                          </p:val>
                                        </p:tav>
                                      </p:tavLst>
                                    </p:anim>
                                    <p:anim calcmode="lin" valueType="num">
                                      <p:cBhvr additive="base">
                                        <p:cTn id="183" dur="3000"/>
                                        <p:tgtEl>
                                          <p:spTgt spid="24"/>
                                        </p:tgtEl>
                                        <p:attrNameLst>
                                          <p:attrName>ppt_y</p:attrName>
                                        </p:attrNameLst>
                                      </p:cBhvr>
                                      <p:tavLst>
                                        <p:tav tm="0">
                                          <p:val>
                                            <p:strVal val="ppt_y"/>
                                          </p:val>
                                        </p:tav>
                                        <p:tav tm="100000">
                                          <p:val>
                                            <p:strVal val="ppt_y"/>
                                          </p:val>
                                        </p:tav>
                                      </p:tavLst>
                                    </p:anim>
                                    <p:set>
                                      <p:cBhvr>
                                        <p:cTn id="184" dur="1" fill="hold">
                                          <p:stCondLst>
                                            <p:cond delay="2999"/>
                                          </p:stCondLst>
                                        </p:cTn>
                                        <p:tgtEl>
                                          <p:spTgt spid="24"/>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9"/>
                                        </p:tgtEl>
                                      </p:cBhvr>
                                    </p:animEffect>
                                    <p:set>
                                      <p:cBhvr>
                                        <p:cTn id="187" dur="1" fill="hold">
                                          <p:stCondLst>
                                            <p:cond delay="2999"/>
                                          </p:stCondLst>
                                        </p:cTn>
                                        <p:tgtEl>
                                          <p:spTgt spid="9"/>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0"/>
                                        </p:tgtEl>
                                      </p:cBhvr>
                                    </p:animEffect>
                                    <p:set>
                                      <p:cBhvr>
                                        <p:cTn id="190" dur="1" fill="hold">
                                          <p:stCondLst>
                                            <p:cond delay="2999"/>
                                          </p:stCondLst>
                                        </p:cTn>
                                        <p:tgtEl>
                                          <p:spTgt spid="10"/>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1"/>
                                        </p:tgtEl>
                                      </p:cBhvr>
                                    </p:animEffect>
                                    <p:set>
                                      <p:cBhvr>
                                        <p:cTn id="193" dur="1" fill="hold">
                                          <p:stCondLst>
                                            <p:cond delay="2999"/>
                                          </p:stCondLst>
                                        </p:cTn>
                                        <p:tgtEl>
                                          <p:spTgt spid="11"/>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2"/>
                                        </p:tgtEl>
                                      </p:cBhvr>
                                    </p:animEffect>
                                    <p:set>
                                      <p:cBhvr>
                                        <p:cTn id="196" dur="1" fill="hold">
                                          <p:stCondLst>
                                            <p:cond delay="2999"/>
                                          </p:stCondLst>
                                        </p:cTn>
                                        <p:tgtEl>
                                          <p:spTgt spid="12"/>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3"/>
                                        </p:tgtEl>
                                      </p:cBhvr>
                                    </p:animEffect>
                                    <p:set>
                                      <p:cBhvr>
                                        <p:cTn id="199" dur="1" fill="hold">
                                          <p:stCondLst>
                                            <p:cond delay="2999"/>
                                          </p:stCondLst>
                                        </p:cTn>
                                        <p:tgtEl>
                                          <p:spTgt spid="13"/>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6"/>
                                        </p:tgtEl>
                                      </p:cBhvr>
                                    </p:animEffect>
                                    <p:set>
                                      <p:cBhvr>
                                        <p:cTn id="208" dur="1" fill="hold">
                                          <p:stCondLst>
                                            <p:cond delay="2999"/>
                                          </p:stCondLst>
                                        </p:cTn>
                                        <p:tgtEl>
                                          <p:spTgt spid="16"/>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7"/>
                                        </p:tgtEl>
                                      </p:cBhvr>
                                    </p:animEffect>
                                    <p:set>
                                      <p:cBhvr>
                                        <p:cTn id="211" dur="1" fill="hold">
                                          <p:stCondLst>
                                            <p:cond delay="2999"/>
                                          </p:stCondLst>
                                        </p:cTn>
                                        <p:tgtEl>
                                          <p:spTgt spid="17"/>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8"/>
                                        </p:tgtEl>
                                      </p:cBhvr>
                                    </p:animEffect>
                                    <p:set>
                                      <p:cBhvr>
                                        <p:cTn id="214" dur="1" fill="hold">
                                          <p:stCondLst>
                                            <p:cond delay="2999"/>
                                          </p:stCondLst>
                                        </p:cTn>
                                        <p:tgtEl>
                                          <p:spTgt spid="18"/>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9"/>
                                        </p:tgtEl>
                                      </p:cBhvr>
                                    </p:animEffect>
                                    <p:set>
                                      <p:cBhvr>
                                        <p:cTn id="217" dur="1" fill="hold">
                                          <p:stCondLst>
                                            <p:cond delay="2999"/>
                                          </p:stCondLst>
                                        </p:cTn>
                                        <p:tgtEl>
                                          <p:spTgt spid="19"/>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20"/>
                                        </p:tgtEl>
                                      </p:cBhvr>
                                    </p:animEffect>
                                    <p:set>
                                      <p:cBhvr>
                                        <p:cTn id="220" dur="1" fill="hold">
                                          <p:stCondLst>
                                            <p:cond delay="2999"/>
                                          </p:stCondLst>
                                        </p:cTn>
                                        <p:tgtEl>
                                          <p:spTgt spid="20"/>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21"/>
                                        </p:tgtEl>
                                      </p:cBhvr>
                                    </p:animEffect>
                                    <p:set>
                                      <p:cBhvr>
                                        <p:cTn id="223" dur="1" fill="hold">
                                          <p:stCondLst>
                                            <p:cond delay="2999"/>
                                          </p:stCondLst>
                                        </p:cTn>
                                        <p:tgtEl>
                                          <p:spTgt spid="21"/>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22"/>
                                        </p:tgtEl>
                                      </p:cBhvr>
                                    </p:animEffect>
                                    <p:set>
                                      <p:cBhvr>
                                        <p:cTn id="226" dur="1" fill="hold">
                                          <p:stCondLst>
                                            <p:cond delay="2999"/>
                                          </p:stCondLst>
                                        </p:cTn>
                                        <p:tgtEl>
                                          <p:spTgt spid="22"/>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3"/>
                                        </p:tgtEl>
                                      </p:cBhvr>
                                    </p:animEffect>
                                    <p:set>
                                      <p:cBhvr>
                                        <p:cTn id="229" dur="1" fill="hold">
                                          <p:stCondLst>
                                            <p:cond delay="2999"/>
                                          </p:stCondLst>
                                        </p:cTn>
                                        <p:tgtEl>
                                          <p:spTgt spid="23"/>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4"/>
                                        </p:tgtEl>
                                      </p:cBhvr>
                                    </p:animEffect>
                                    <p:set>
                                      <p:cBhvr>
                                        <p:cTn id="232" dur="1" fill="hold">
                                          <p:stCondLst>
                                            <p:cond delay="2999"/>
                                          </p:stCondLst>
                                        </p:cTn>
                                        <p:tgtEl>
                                          <p:spTgt spid="24"/>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a:stretch>
            <a:fillRect/>
          </a:stretch>
        </p:blipFill>
        <p:spPr bwMode="auto">
          <a:xfrm>
            <a:off x="0" y="2561313"/>
            <a:ext cx="4071934" cy="4296688"/>
          </a:xfrm>
          <a:prstGeom prst="rect">
            <a:avLst/>
          </a:prstGeom>
          <a:noFill/>
        </p:spPr>
      </p:pic>
      <p:sp>
        <p:nvSpPr>
          <p:cNvPr id="5" name="4 CuadroTexto"/>
          <p:cNvSpPr txBox="1"/>
          <p:nvPr/>
        </p:nvSpPr>
        <p:spPr>
          <a:xfrm>
            <a:off x="3643306" y="1357298"/>
            <a:ext cx="5000628" cy="4431983"/>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Las patas son muy cortas, y al igual que los pies son de color rojo vivo. El dimorfismo sexual en esta especie es poco acusado: en las hembras, la zona de color anaranjado de la mandíbula inferior es más amplia.</a:t>
            </a:r>
          </a:p>
          <a:p>
            <a:r>
              <a:rPr lang="es-ES" sz="2400" dirty="0" smtClean="0">
                <a:solidFill>
                  <a:srgbClr val="FFFF00"/>
                </a:solidFill>
                <a:effectLst>
                  <a:outerShdw blurRad="38100" dist="38100" dir="2700000" algn="tl">
                    <a:srgbClr val="000000">
                      <a:alpha val="43137"/>
                    </a:srgbClr>
                  </a:outerShdw>
                </a:effectLst>
                <a:latin typeface="Agency FB" pitchFamily="34" charset="0"/>
              </a:rPr>
              <a:t>Sorprendentemente, a pesar de su espectacular plumaje, su mimetismo con el entorno es grande. El plumaje castaño del pecho hace que sea difícil de ver desde la otra orilla, y su espalda y alas azul se confunden con el agua del río si se le ve de espaldas.</a:t>
            </a:r>
          </a:p>
          <a:p>
            <a:endParaRPr lang="es-ES" sz="2000" dirty="0">
              <a:effectLst>
                <a:outerShdw blurRad="38100" dist="38100" dir="2700000" algn="tl">
                  <a:srgbClr val="000000">
                    <a:alpha val="43137"/>
                  </a:srgbClr>
                </a:outerShdw>
              </a:effectLst>
            </a:endParaRPr>
          </a:p>
        </p:txBody>
      </p:sp>
      <p:sp>
        <p:nvSpPr>
          <p:cNvPr id="6" name="5 CuadroTexto"/>
          <p:cNvSpPr txBox="1"/>
          <p:nvPr/>
        </p:nvSpPr>
        <p:spPr>
          <a:xfrm>
            <a:off x="785786" y="1285860"/>
            <a:ext cx="1857388" cy="1015663"/>
          </a:xfrm>
          <a:prstGeom prst="rect">
            <a:avLst/>
          </a:prstGeom>
          <a:noFill/>
        </p:spPr>
        <p:txBody>
          <a:bodyPr wrap="square" rtlCol="0">
            <a:spAutoFit/>
          </a:bodyPr>
          <a:lstStyle/>
          <a:p>
            <a:r>
              <a:rPr lang="es-ES" sz="2800" b="1" dirty="0" smtClean="0">
                <a:solidFill>
                  <a:srgbClr val="FFFF00"/>
                </a:solidFill>
                <a:latin typeface="Agency FB" pitchFamily="34" charset="0"/>
              </a:rPr>
              <a:t>Descripción</a:t>
            </a:r>
          </a:p>
          <a:p>
            <a:endParaRPr lang="es-ES" sz="3200" dirty="0"/>
          </a:p>
        </p:txBody>
      </p:sp>
    </p:spTree>
  </p:cSld>
  <p:clrMapOvr>
    <a:masterClrMapping/>
  </p:clrMapOvr>
  <p:transition advTm="3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072626" cy="6858000"/>
          </a:xfrm>
          <a:prstGeom prst="rect">
            <a:avLst/>
          </a:prstGeom>
        </p:spPr>
      </p:pic>
      <p:sp>
        <p:nvSpPr>
          <p:cNvPr id="5" name="4 Rectángulo"/>
          <p:cNvSpPr/>
          <p:nvPr/>
        </p:nvSpPr>
        <p:spPr>
          <a:xfrm flipV="1">
            <a:off x="0" y="0"/>
            <a:ext cx="9144000" cy="214289"/>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28572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642916"/>
            <a:ext cx="9144000" cy="28575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0010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357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714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2071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42886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78605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3143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500438"/>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786190"/>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407194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42913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786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5143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500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857892"/>
            <a:ext cx="9144000" cy="285728"/>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621508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572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57222" y="-285776"/>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1+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ppt_y"/>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ppt_y"/>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0-ppt_w/2"/>
                                          </p:val>
                                        </p:tav>
                                      </p:tavLst>
                                    </p:anim>
                                    <p:anim calcmode="lin" valueType="num">
                                      <p:cBhvr additive="base">
                                        <p:cTn id="131" dur="3000"/>
                                        <p:tgtEl>
                                          <p:spTgt spid="15"/>
                                        </p:tgtEl>
                                        <p:attrNameLst>
                                          <p:attrName>ppt_y</p:attrName>
                                        </p:attrNameLst>
                                      </p:cBhvr>
                                      <p:tavLst>
                                        <p:tav tm="0">
                                          <p:val>
                                            <p:strVal val="ppt_y"/>
                                          </p:val>
                                        </p:tav>
                                        <p:tav tm="100000">
                                          <p:val>
                                            <p:strVal val="ppt_y"/>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1+ppt_w/2"/>
                                          </p:val>
                                        </p:tav>
                                      </p:tavLst>
                                    </p:anim>
                                    <p:anim calcmode="lin" valueType="num">
                                      <p:cBhvr additive="base">
                                        <p:cTn id="135" dur="3000"/>
                                        <p:tgtEl>
                                          <p:spTgt spid="16"/>
                                        </p:tgtEl>
                                        <p:attrNameLst>
                                          <p:attrName>ppt_y</p:attrName>
                                        </p:attrNameLst>
                                      </p:cBhvr>
                                      <p:tavLst>
                                        <p:tav tm="0">
                                          <p:val>
                                            <p:strVal val="ppt_y"/>
                                          </p:val>
                                        </p:tav>
                                        <p:tav tm="100000">
                                          <p:val>
                                            <p:strVal val="ppt_y"/>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0-ppt_w/2"/>
                                          </p:val>
                                        </p:tav>
                                      </p:tavLst>
                                    </p:anim>
                                    <p:anim calcmode="lin" valueType="num">
                                      <p:cBhvr additive="base">
                                        <p:cTn id="139" dur="3000"/>
                                        <p:tgtEl>
                                          <p:spTgt spid="17"/>
                                        </p:tgtEl>
                                        <p:attrNameLst>
                                          <p:attrName>ppt_y</p:attrName>
                                        </p:attrNameLst>
                                      </p:cBhvr>
                                      <p:tavLst>
                                        <p:tav tm="0">
                                          <p:val>
                                            <p:strVal val="ppt_y"/>
                                          </p:val>
                                        </p:tav>
                                        <p:tav tm="100000">
                                          <p:val>
                                            <p:strVal val="ppt_y"/>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1+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0-ppt_w/2"/>
                                          </p:val>
                                        </p:tav>
                                      </p:tavLst>
                                    </p:anim>
                                    <p:anim calcmode="lin" valueType="num">
                                      <p:cBhvr additive="base">
                                        <p:cTn id="147" dur="3000"/>
                                        <p:tgtEl>
                                          <p:spTgt spid="19"/>
                                        </p:tgtEl>
                                        <p:attrNameLst>
                                          <p:attrName>ppt_y</p:attrName>
                                        </p:attrNameLst>
                                      </p:cBhvr>
                                      <p:tavLst>
                                        <p:tav tm="0">
                                          <p:val>
                                            <p:strVal val="ppt_y"/>
                                          </p:val>
                                        </p:tav>
                                        <p:tav tm="100000">
                                          <p:val>
                                            <p:strVal val="ppt_y"/>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1+ppt_w/2"/>
                                          </p:val>
                                        </p:tav>
                                      </p:tavLst>
                                    </p:anim>
                                    <p:anim calcmode="lin" valueType="num">
                                      <p:cBhvr additive="base">
                                        <p:cTn id="151" dur="3000"/>
                                        <p:tgtEl>
                                          <p:spTgt spid="20"/>
                                        </p:tgtEl>
                                        <p:attrNameLst>
                                          <p:attrName>ppt_y</p:attrName>
                                        </p:attrNameLst>
                                      </p:cBhvr>
                                      <p:tavLst>
                                        <p:tav tm="0">
                                          <p:val>
                                            <p:strVal val="ppt_y"/>
                                          </p:val>
                                        </p:tav>
                                        <p:tav tm="100000">
                                          <p:val>
                                            <p:strVal val="ppt_y"/>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0-ppt_w/2"/>
                                          </p:val>
                                        </p:tav>
                                      </p:tavLst>
                                    </p:anim>
                                    <p:anim calcmode="lin" valueType="num">
                                      <p:cBhvr additive="base">
                                        <p:cTn id="155" dur="3000"/>
                                        <p:tgtEl>
                                          <p:spTgt spid="21"/>
                                        </p:tgtEl>
                                        <p:attrNameLst>
                                          <p:attrName>ppt_y</p:attrName>
                                        </p:attrNameLst>
                                      </p:cBhvr>
                                      <p:tavLst>
                                        <p:tav tm="0">
                                          <p:val>
                                            <p:strVal val="ppt_y"/>
                                          </p:val>
                                        </p:tav>
                                        <p:tav tm="100000">
                                          <p:val>
                                            <p:strVal val="ppt_y"/>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1+ppt_w/2"/>
                                          </p:val>
                                        </p:tav>
                                      </p:tavLst>
                                    </p:anim>
                                    <p:anim calcmode="lin" valueType="num">
                                      <p:cBhvr additive="base">
                                        <p:cTn id="159" dur="3000"/>
                                        <p:tgtEl>
                                          <p:spTgt spid="22"/>
                                        </p:tgtEl>
                                        <p:attrNameLst>
                                          <p:attrName>ppt_y</p:attrName>
                                        </p:attrNameLst>
                                      </p:cBhvr>
                                      <p:tavLst>
                                        <p:tav tm="0">
                                          <p:val>
                                            <p:strVal val="ppt_y"/>
                                          </p:val>
                                        </p:tav>
                                        <p:tav tm="100000">
                                          <p:val>
                                            <p:strVal val="ppt_y"/>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0-ppt_w/2"/>
                                          </p:val>
                                        </p:tav>
                                      </p:tavLst>
                                    </p:anim>
                                    <p:anim calcmode="lin" valueType="num">
                                      <p:cBhvr additive="base">
                                        <p:cTn id="163" dur="3000"/>
                                        <p:tgtEl>
                                          <p:spTgt spid="23"/>
                                        </p:tgtEl>
                                        <p:attrNameLst>
                                          <p:attrName>ppt_y</p:attrName>
                                        </p:attrNameLst>
                                      </p:cBhvr>
                                      <p:tavLst>
                                        <p:tav tm="0">
                                          <p:val>
                                            <p:strVal val="ppt_y"/>
                                          </p:val>
                                        </p:tav>
                                        <p:tav tm="100000">
                                          <p:val>
                                            <p:strVal val="ppt_y"/>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1+ppt_w/2"/>
                                          </p:val>
                                        </p:tav>
                                      </p:tavLst>
                                    </p:anim>
                                    <p:anim calcmode="lin" valueType="num">
                                      <p:cBhvr additive="base">
                                        <p:cTn id="167" dur="3000"/>
                                        <p:tgtEl>
                                          <p:spTgt spid="24"/>
                                        </p:tgtEl>
                                        <p:attrNameLst>
                                          <p:attrName>ppt_y</p:attrName>
                                        </p:attrNameLst>
                                      </p:cBhvr>
                                      <p:tavLst>
                                        <p:tav tm="0">
                                          <p:val>
                                            <p:strVal val="ppt_y"/>
                                          </p:val>
                                        </p:tav>
                                        <p:tav tm="100000">
                                          <p:val>
                                            <p:strVal val="ppt_y"/>
                                          </p:val>
                                        </p:tav>
                                      </p:tavLst>
                                    </p:anim>
                                    <p:set>
                                      <p:cBhvr>
                                        <p:cTn id="168" dur="1" fill="hold">
                                          <p:stCondLst>
                                            <p:cond delay="2999"/>
                                          </p:stCondLst>
                                        </p:cTn>
                                        <p:tgtEl>
                                          <p:spTgt spid="24"/>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42200"/>
              </a:gs>
              <a:gs pos="50000">
                <a:srgbClr val="C96009">
                  <a:shade val="67500"/>
                  <a:satMod val="115000"/>
                </a:srgbClr>
              </a:gs>
              <a:gs pos="100000">
                <a:srgbClr val="C96009">
                  <a:shade val="100000"/>
                  <a:satMod val="115000"/>
                </a:srgbClr>
              </a:gs>
            </a:gsLst>
            <a:lin ang="0" scaled="1"/>
            <a:tileRect/>
          </a:gradFill>
        </p:spPr>
        <p:txBody>
          <a:bodyPr/>
          <a:lstStyle/>
          <a:p>
            <a:endParaRPr lang="es-ES" dirty="0"/>
          </a:p>
        </p:txBody>
      </p:sp>
      <p:pic>
        <p:nvPicPr>
          <p:cNvPr id="4" name="3 Imagen" descr="0(12).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12"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2" fill="hold" grpId="2"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0-ppt_w/2"/>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0-ppt_w/2"/>
                                          </p:val>
                                        </p:tav>
                                      </p:tavLst>
                                    </p:anim>
                                    <p:anim calcmode="lin" valueType="num">
                                      <p:cBhvr additive="base">
                                        <p:cTn id="75" dur="3000"/>
                                        <p:tgtEl>
                                          <p:spTgt spid="14"/>
                                        </p:tgtEl>
                                        <p:attrNameLst>
                                          <p:attrName>ppt_y</p:attrName>
                                        </p:attrNameLst>
                                      </p:cBhvr>
                                      <p:tavLst>
                                        <p:tav tm="0">
                                          <p:val>
                                            <p:strVal val="ppt_y"/>
                                          </p:val>
                                        </p:tav>
                                        <p:tav tm="100000">
                                          <p:val>
                                            <p:strVal val="1+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0-ppt_w/2"/>
                                          </p:val>
                                        </p:tav>
                                      </p:tavLst>
                                    </p:anim>
                                    <p:anim calcmode="lin" valueType="num">
                                      <p:cBhvr additive="base">
                                        <p:cTn id="79" dur="3000"/>
                                        <p:tgtEl>
                                          <p:spTgt spid="16"/>
                                        </p:tgtEl>
                                        <p:attrNameLst>
                                          <p:attrName>ppt_y</p:attrName>
                                        </p:attrNameLst>
                                      </p:cBhvr>
                                      <p:tavLst>
                                        <p:tav tm="0">
                                          <p:val>
                                            <p:strVal val="ppt_y"/>
                                          </p:val>
                                        </p:tav>
                                        <p:tav tm="100000">
                                          <p:val>
                                            <p:strVal val="1+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0-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0-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0-ppt_w/2"/>
                                          </p:val>
                                        </p:tav>
                                      </p:tavLst>
                                    </p:anim>
                                    <p:anim calcmode="lin" valueType="num">
                                      <p:cBhvr additive="base">
                                        <p:cTn id="103" dur="3000"/>
                                        <p:tgtEl>
                                          <p:spTgt spid="17"/>
                                        </p:tgtEl>
                                        <p:attrNameLst>
                                          <p:attrName>ppt_y</p:attrName>
                                        </p:attrNameLst>
                                      </p:cBhvr>
                                      <p:tavLst>
                                        <p:tav tm="0">
                                          <p:val>
                                            <p:strVal val="ppt_y"/>
                                          </p:val>
                                        </p:tav>
                                        <p:tav tm="100000">
                                          <p:val>
                                            <p:strVal val="0-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P spid="17" grpId="2"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a:stretch>
            <a:fillRect/>
          </a:stretch>
        </p:blipFill>
        <p:spPr bwMode="auto">
          <a:xfrm>
            <a:off x="0" y="2561313"/>
            <a:ext cx="4071934" cy="4296688"/>
          </a:xfrm>
          <a:prstGeom prst="rect">
            <a:avLst/>
          </a:prstGeom>
          <a:noFill/>
        </p:spPr>
      </p:pic>
      <p:sp>
        <p:nvSpPr>
          <p:cNvPr id="5" name="4 CuadroTexto"/>
          <p:cNvSpPr txBox="1"/>
          <p:nvPr/>
        </p:nvSpPr>
        <p:spPr>
          <a:xfrm>
            <a:off x="857224" y="928670"/>
            <a:ext cx="1863011" cy="954107"/>
          </a:xfrm>
          <a:prstGeom prst="rect">
            <a:avLst/>
          </a:prstGeom>
          <a:noFill/>
        </p:spPr>
        <p:txBody>
          <a:bodyPr wrap="none" rtlCol="0">
            <a:spAutoFit/>
          </a:bodyPr>
          <a:lstStyle/>
          <a:p>
            <a:r>
              <a:rPr lang="es-ES" sz="2800" b="1" dirty="0" smtClean="0">
                <a:solidFill>
                  <a:srgbClr val="FFFF00"/>
                </a:solidFill>
                <a:latin typeface="Agency FB" pitchFamily="34" charset="0"/>
              </a:rPr>
              <a:t>Reproducción</a:t>
            </a:r>
          </a:p>
          <a:p>
            <a:endParaRPr lang="es-ES" sz="2800" dirty="0">
              <a:solidFill>
                <a:srgbClr val="FFFF00"/>
              </a:solidFill>
              <a:latin typeface="Agency FB" pitchFamily="34" charset="0"/>
            </a:endParaRPr>
          </a:p>
        </p:txBody>
      </p:sp>
      <p:sp>
        <p:nvSpPr>
          <p:cNvPr id="6" name="5 CuadroTexto"/>
          <p:cNvSpPr txBox="1"/>
          <p:nvPr/>
        </p:nvSpPr>
        <p:spPr>
          <a:xfrm>
            <a:off x="3786182" y="785794"/>
            <a:ext cx="4643470" cy="526297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Pone de 5 a 7 huevos esféricos, brillantes y blancos al final de una galería excavada en las márgenes del río, a poca altura sobre el nivel del agua. Macho y hembra colaboran en la construcción de la galería, unas veces desde cero y otras modificando una madriguera abandonada de avión zapador o de rata de agua. El nido puede alcanzar una profundidad de un metro, pero con frecuencia mide bastante menos.</a:t>
            </a:r>
          </a:p>
          <a:p>
            <a:r>
              <a:rPr lang="es-ES" sz="2400" dirty="0" smtClean="0">
                <a:solidFill>
                  <a:srgbClr val="FFFF00"/>
                </a:solidFill>
                <a:effectLst>
                  <a:outerShdw blurRad="38100" dist="38100" dir="2700000" algn="tl">
                    <a:srgbClr val="000000">
                      <a:alpha val="43137"/>
                    </a:srgbClr>
                  </a:outerShdw>
                </a:effectLst>
                <a:latin typeface="Agency FB" pitchFamily="34" charset="0"/>
              </a:rPr>
              <a:t>Realizan dos puestas al año, reutilizando en muchas ocasiones el mismo nido, que limpiarán de restos de pescado e insectos antes de la segunda puesta. </a:t>
            </a:r>
            <a:endParaRPr lang="es-ES" sz="2400" dirty="0" smtClean="0">
              <a:effectLst>
                <a:outerShdw blurRad="38100" dist="38100" dir="2700000" algn="tl">
                  <a:srgbClr val="000000">
                    <a:alpha val="43137"/>
                  </a:srgbClr>
                </a:outerShdw>
              </a:effectLst>
              <a:latin typeface="Agency FB" pitchFamily="34" charset="0"/>
            </a:endParaRPr>
          </a:p>
        </p:txBody>
      </p:sp>
    </p:spTree>
  </p:cSld>
  <p:clrMapOvr>
    <a:masterClrMapping/>
  </p:clrMapOvr>
  <p:transition advTm="3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713605"/>
          </a:solidFill>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44000" cy="6858000"/>
          </a:xfrm>
          <a:prstGeom prst="rect">
            <a:avLst/>
          </a:prstGeom>
        </p:spPr>
      </p:pic>
      <p:sp>
        <p:nvSpPr>
          <p:cNvPr id="27" name="26 Rectángulo"/>
          <p:cNvSpPr/>
          <p:nvPr/>
        </p:nvSpPr>
        <p:spPr>
          <a:xfrm flipV="1">
            <a:off x="0" y="6643709"/>
            <a:ext cx="9144000" cy="214289"/>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V="1">
            <a:off x="785786" y="6286520"/>
            <a:ext cx="7572428" cy="285725"/>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flipV="1">
            <a:off x="1000100" y="5929330"/>
            <a:ext cx="7000924" cy="285723"/>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flipV="1">
            <a:off x="1500166" y="5572140"/>
            <a:ext cx="6072230" cy="28572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flipV="1">
            <a:off x="2071670" y="5214950"/>
            <a:ext cx="4929222"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flipV="1">
            <a:off x="2571736" y="4857760"/>
            <a:ext cx="4000528"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flipV="1">
            <a:off x="2928926" y="4500570"/>
            <a:ext cx="3214710"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flipV="1">
            <a:off x="3571868" y="4143380"/>
            <a:ext cx="2071702"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flipV="1">
            <a:off x="4000496" y="3857628"/>
            <a:ext cx="1214446" cy="214314"/>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flipV="1">
            <a:off x="4286248" y="3500438"/>
            <a:ext cx="571504" cy="214314"/>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flipV="1">
            <a:off x="0" y="0"/>
            <a:ext cx="9144000" cy="214289"/>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flipV="1">
            <a:off x="785786" y="285728"/>
            <a:ext cx="7715304"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flipV="1">
            <a:off x="1071538" y="642918"/>
            <a:ext cx="7000924" cy="285723"/>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V="1">
            <a:off x="1643042" y="1000108"/>
            <a:ext cx="6072230" cy="28572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flipV="1">
            <a:off x="2143108" y="1357298"/>
            <a:ext cx="4929222"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flipV="1">
            <a:off x="2643174" y="1714488"/>
            <a:ext cx="4000528"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flipV="1">
            <a:off x="3000364" y="2071678"/>
            <a:ext cx="3214710"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flipV="1">
            <a:off x="3500430" y="2500306"/>
            <a:ext cx="2071702" cy="285752"/>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flipV="1">
            <a:off x="3929058" y="2857496"/>
            <a:ext cx="1214446" cy="214314"/>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flipV="1">
            <a:off x="4286248" y="3214686"/>
            <a:ext cx="571504" cy="214314"/>
          </a:xfrm>
          <a:prstGeom prst="rect">
            <a:avLst/>
          </a:prstGeom>
          <a:gradFill flip="none" rotWithShape="1">
            <a:gsLst>
              <a:gs pos="31000">
                <a:srgbClr val="FFC000"/>
              </a:gs>
              <a:gs pos="50000">
                <a:srgbClr val="713605">
                  <a:shade val="67500"/>
                  <a:satMod val="115000"/>
                </a:srgbClr>
              </a:gs>
              <a:gs pos="100000">
                <a:srgbClr val="713605">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3000" fill="hold"/>
                                        <p:tgtEl>
                                          <p:spTgt spid="37"/>
                                        </p:tgtEl>
                                        <p:attrNameLst>
                                          <p:attrName>ppt_x</p:attrName>
                                        </p:attrNameLst>
                                      </p:cBhvr>
                                      <p:tavLst>
                                        <p:tav tm="0">
                                          <p:val>
                                            <p:strVal val="#ppt_x"/>
                                          </p:val>
                                        </p:tav>
                                        <p:tav tm="100000">
                                          <p:val>
                                            <p:strVal val="#ppt_x"/>
                                          </p:val>
                                        </p:tav>
                                      </p:tavLst>
                                    </p:anim>
                                    <p:anim calcmode="lin" valueType="num">
                                      <p:cBhvr additive="base">
                                        <p:cTn id="11" dur="3000" fill="hold"/>
                                        <p:tgtEl>
                                          <p:spTgt spid="3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3000" fill="hold"/>
                                        <p:tgtEl>
                                          <p:spTgt spid="38"/>
                                        </p:tgtEl>
                                        <p:attrNameLst>
                                          <p:attrName>ppt_x</p:attrName>
                                        </p:attrNameLst>
                                      </p:cBhvr>
                                      <p:tavLst>
                                        <p:tav tm="0">
                                          <p:val>
                                            <p:strVal val="#ppt_x"/>
                                          </p:val>
                                        </p:tav>
                                        <p:tav tm="100000">
                                          <p:val>
                                            <p:strVal val="#ppt_x"/>
                                          </p:val>
                                        </p:tav>
                                      </p:tavLst>
                                    </p:anim>
                                    <p:anim calcmode="lin" valueType="num">
                                      <p:cBhvr additive="base">
                                        <p:cTn id="15" dur="3000" fill="hold"/>
                                        <p:tgtEl>
                                          <p:spTgt spid="3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3000" fill="hold"/>
                                        <p:tgtEl>
                                          <p:spTgt spid="39"/>
                                        </p:tgtEl>
                                        <p:attrNameLst>
                                          <p:attrName>ppt_x</p:attrName>
                                        </p:attrNameLst>
                                      </p:cBhvr>
                                      <p:tavLst>
                                        <p:tav tm="0">
                                          <p:val>
                                            <p:strVal val="#ppt_x"/>
                                          </p:val>
                                        </p:tav>
                                        <p:tav tm="100000">
                                          <p:val>
                                            <p:strVal val="#ppt_x"/>
                                          </p:val>
                                        </p:tav>
                                      </p:tavLst>
                                    </p:anim>
                                    <p:anim calcmode="lin" valueType="num">
                                      <p:cBhvr additive="base">
                                        <p:cTn id="19" dur="3000" fill="hold"/>
                                        <p:tgtEl>
                                          <p:spTgt spid="3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3000" fill="hold"/>
                                        <p:tgtEl>
                                          <p:spTgt spid="40"/>
                                        </p:tgtEl>
                                        <p:attrNameLst>
                                          <p:attrName>ppt_x</p:attrName>
                                        </p:attrNameLst>
                                      </p:cBhvr>
                                      <p:tavLst>
                                        <p:tav tm="0">
                                          <p:val>
                                            <p:strVal val="#ppt_x"/>
                                          </p:val>
                                        </p:tav>
                                        <p:tav tm="100000">
                                          <p:val>
                                            <p:strVal val="#ppt_x"/>
                                          </p:val>
                                        </p:tav>
                                      </p:tavLst>
                                    </p:anim>
                                    <p:anim calcmode="lin" valueType="num">
                                      <p:cBhvr additive="base">
                                        <p:cTn id="23" dur="30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3000" fill="hold"/>
                                        <p:tgtEl>
                                          <p:spTgt spid="41"/>
                                        </p:tgtEl>
                                        <p:attrNameLst>
                                          <p:attrName>ppt_x</p:attrName>
                                        </p:attrNameLst>
                                      </p:cBhvr>
                                      <p:tavLst>
                                        <p:tav tm="0">
                                          <p:val>
                                            <p:strVal val="#ppt_x"/>
                                          </p:val>
                                        </p:tav>
                                        <p:tav tm="100000">
                                          <p:val>
                                            <p:strVal val="#ppt_x"/>
                                          </p:val>
                                        </p:tav>
                                      </p:tavLst>
                                    </p:anim>
                                    <p:anim calcmode="lin" valueType="num">
                                      <p:cBhvr additive="base">
                                        <p:cTn id="27" dur="3000" fill="hold"/>
                                        <p:tgtEl>
                                          <p:spTgt spid="4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ppt_x"/>
                                          </p:val>
                                        </p:tav>
                                        <p:tav tm="100000">
                                          <p:val>
                                            <p:strVal val="#ppt_x"/>
                                          </p:val>
                                        </p:tav>
                                      </p:tavLst>
                                    </p:anim>
                                    <p:anim calcmode="lin" valueType="num">
                                      <p:cBhvr additive="base">
                                        <p:cTn id="31" dur="30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3000" fill="hold"/>
                                        <p:tgtEl>
                                          <p:spTgt spid="43"/>
                                        </p:tgtEl>
                                        <p:attrNameLst>
                                          <p:attrName>ppt_x</p:attrName>
                                        </p:attrNameLst>
                                      </p:cBhvr>
                                      <p:tavLst>
                                        <p:tav tm="0">
                                          <p:val>
                                            <p:strVal val="#ppt_x"/>
                                          </p:val>
                                        </p:tav>
                                        <p:tav tm="100000">
                                          <p:val>
                                            <p:strVal val="#ppt_x"/>
                                          </p:val>
                                        </p:tav>
                                      </p:tavLst>
                                    </p:anim>
                                    <p:anim calcmode="lin" valueType="num">
                                      <p:cBhvr additive="base">
                                        <p:cTn id="35" dur="3000" fill="hold"/>
                                        <p:tgtEl>
                                          <p:spTgt spid="4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3000" fill="hold"/>
                                        <p:tgtEl>
                                          <p:spTgt spid="44"/>
                                        </p:tgtEl>
                                        <p:attrNameLst>
                                          <p:attrName>ppt_x</p:attrName>
                                        </p:attrNameLst>
                                      </p:cBhvr>
                                      <p:tavLst>
                                        <p:tav tm="0">
                                          <p:val>
                                            <p:strVal val="#ppt_x"/>
                                          </p:val>
                                        </p:tav>
                                        <p:tav tm="100000">
                                          <p:val>
                                            <p:strVal val="#ppt_x"/>
                                          </p:val>
                                        </p:tav>
                                      </p:tavLst>
                                    </p:anim>
                                    <p:anim calcmode="lin" valueType="num">
                                      <p:cBhvr additive="base">
                                        <p:cTn id="39" dur="3000" fill="hold"/>
                                        <p:tgtEl>
                                          <p:spTgt spid="4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3000" fill="hold"/>
                                        <p:tgtEl>
                                          <p:spTgt spid="45"/>
                                        </p:tgtEl>
                                        <p:attrNameLst>
                                          <p:attrName>ppt_x</p:attrName>
                                        </p:attrNameLst>
                                      </p:cBhvr>
                                      <p:tavLst>
                                        <p:tav tm="0">
                                          <p:val>
                                            <p:strVal val="#ppt_x"/>
                                          </p:val>
                                        </p:tav>
                                        <p:tav tm="100000">
                                          <p:val>
                                            <p:strVal val="#ppt_x"/>
                                          </p:val>
                                        </p:tav>
                                      </p:tavLst>
                                    </p:anim>
                                    <p:anim calcmode="lin" valueType="num">
                                      <p:cBhvr additive="base">
                                        <p:cTn id="43" dur="3000" fill="hold"/>
                                        <p:tgtEl>
                                          <p:spTgt spid="4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3000" fill="hold"/>
                                        <p:tgtEl>
                                          <p:spTgt spid="46"/>
                                        </p:tgtEl>
                                        <p:attrNameLst>
                                          <p:attrName>ppt_x</p:attrName>
                                        </p:attrNameLst>
                                      </p:cBhvr>
                                      <p:tavLst>
                                        <p:tav tm="0">
                                          <p:val>
                                            <p:strVal val="#ppt_x"/>
                                          </p:val>
                                        </p:tav>
                                        <p:tav tm="100000">
                                          <p:val>
                                            <p:strVal val="#ppt_x"/>
                                          </p:val>
                                        </p:tav>
                                      </p:tavLst>
                                    </p:anim>
                                    <p:anim calcmode="lin" valueType="num">
                                      <p:cBhvr additive="base">
                                        <p:cTn id="47" dur="3000" fill="hold"/>
                                        <p:tgtEl>
                                          <p:spTgt spid="46"/>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3000" fill="hold"/>
                                        <p:tgtEl>
                                          <p:spTgt spid="27"/>
                                        </p:tgtEl>
                                        <p:attrNameLst>
                                          <p:attrName>ppt_x</p:attrName>
                                        </p:attrNameLst>
                                      </p:cBhvr>
                                      <p:tavLst>
                                        <p:tav tm="0">
                                          <p:val>
                                            <p:strVal val="#ppt_x"/>
                                          </p:val>
                                        </p:tav>
                                        <p:tav tm="100000">
                                          <p:val>
                                            <p:strVal val="#ppt_x"/>
                                          </p:val>
                                        </p:tav>
                                      </p:tavLst>
                                    </p:anim>
                                    <p:anim calcmode="lin" valueType="num">
                                      <p:cBhvr additive="base">
                                        <p:cTn id="51" dur="3000" fill="hold"/>
                                        <p:tgtEl>
                                          <p:spTgt spid="27"/>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3000" fill="hold"/>
                                        <p:tgtEl>
                                          <p:spTgt spid="28"/>
                                        </p:tgtEl>
                                        <p:attrNameLst>
                                          <p:attrName>ppt_x</p:attrName>
                                        </p:attrNameLst>
                                      </p:cBhvr>
                                      <p:tavLst>
                                        <p:tav tm="0">
                                          <p:val>
                                            <p:strVal val="#ppt_x"/>
                                          </p:val>
                                        </p:tav>
                                        <p:tav tm="100000">
                                          <p:val>
                                            <p:strVal val="#ppt_x"/>
                                          </p:val>
                                        </p:tav>
                                      </p:tavLst>
                                    </p:anim>
                                    <p:anim calcmode="lin" valueType="num">
                                      <p:cBhvr additive="base">
                                        <p:cTn id="55" dur="3000" fill="hold"/>
                                        <p:tgtEl>
                                          <p:spTgt spid="28"/>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ppt_x"/>
                                          </p:val>
                                        </p:tav>
                                        <p:tav tm="100000">
                                          <p:val>
                                            <p:strVal val="#ppt_x"/>
                                          </p:val>
                                        </p:tav>
                                      </p:tavLst>
                                    </p:anim>
                                    <p:anim calcmode="lin" valueType="num">
                                      <p:cBhvr additive="base">
                                        <p:cTn id="59" dur="3000" fill="hold"/>
                                        <p:tgtEl>
                                          <p:spTgt spid="29"/>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3000" fill="hold"/>
                                        <p:tgtEl>
                                          <p:spTgt spid="30"/>
                                        </p:tgtEl>
                                        <p:attrNameLst>
                                          <p:attrName>ppt_x</p:attrName>
                                        </p:attrNameLst>
                                      </p:cBhvr>
                                      <p:tavLst>
                                        <p:tav tm="0">
                                          <p:val>
                                            <p:strVal val="#ppt_x"/>
                                          </p:val>
                                        </p:tav>
                                        <p:tav tm="100000">
                                          <p:val>
                                            <p:strVal val="#ppt_x"/>
                                          </p:val>
                                        </p:tav>
                                      </p:tavLst>
                                    </p:anim>
                                    <p:anim calcmode="lin" valueType="num">
                                      <p:cBhvr additive="base">
                                        <p:cTn id="63" dur="3000" fill="hold"/>
                                        <p:tgtEl>
                                          <p:spTgt spid="30"/>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ppt_x"/>
                                          </p:val>
                                        </p:tav>
                                        <p:tav tm="100000">
                                          <p:val>
                                            <p:strVal val="#ppt_x"/>
                                          </p:val>
                                        </p:tav>
                                      </p:tavLst>
                                    </p:anim>
                                    <p:anim calcmode="lin" valueType="num">
                                      <p:cBhvr additive="base">
                                        <p:cTn id="67" dur="3000" fill="hold"/>
                                        <p:tgtEl>
                                          <p:spTgt spid="31"/>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3000" fill="hold"/>
                                        <p:tgtEl>
                                          <p:spTgt spid="32"/>
                                        </p:tgtEl>
                                        <p:attrNameLst>
                                          <p:attrName>ppt_x</p:attrName>
                                        </p:attrNameLst>
                                      </p:cBhvr>
                                      <p:tavLst>
                                        <p:tav tm="0">
                                          <p:val>
                                            <p:strVal val="#ppt_x"/>
                                          </p:val>
                                        </p:tav>
                                        <p:tav tm="100000">
                                          <p:val>
                                            <p:strVal val="#ppt_x"/>
                                          </p:val>
                                        </p:tav>
                                      </p:tavLst>
                                    </p:anim>
                                    <p:anim calcmode="lin" valueType="num">
                                      <p:cBhvr additive="base">
                                        <p:cTn id="71" dur="3000" fill="hold"/>
                                        <p:tgtEl>
                                          <p:spTgt spid="32"/>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additive="base">
                                        <p:cTn id="74" dur="3000" fill="hold"/>
                                        <p:tgtEl>
                                          <p:spTgt spid="33"/>
                                        </p:tgtEl>
                                        <p:attrNameLst>
                                          <p:attrName>ppt_x</p:attrName>
                                        </p:attrNameLst>
                                      </p:cBhvr>
                                      <p:tavLst>
                                        <p:tav tm="0">
                                          <p:val>
                                            <p:strVal val="#ppt_x"/>
                                          </p:val>
                                        </p:tav>
                                        <p:tav tm="100000">
                                          <p:val>
                                            <p:strVal val="#ppt_x"/>
                                          </p:val>
                                        </p:tav>
                                      </p:tavLst>
                                    </p:anim>
                                    <p:anim calcmode="lin" valueType="num">
                                      <p:cBhvr additive="base">
                                        <p:cTn id="75" dur="3000" fill="hold"/>
                                        <p:tgtEl>
                                          <p:spTgt spid="33"/>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3000" fill="hold"/>
                                        <p:tgtEl>
                                          <p:spTgt spid="34"/>
                                        </p:tgtEl>
                                        <p:attrNameLst>
                                          <p:attrName>ppt_x</p:attrName>
                                        </p:attrNameLst>
                                      </p:cBhvr>
                                      <p:tavLst>
                                        <p:tav tm="0">
                                          <p:val>
                                            <p:strVal val="#ppt_x"/>
                                          </p:val>
                                        </p:tav>
                                        <p:tav tm="100000">
                                          <p:val>
                                            <p:strVal val="#ppt_x"/>
                                          </p:val>
                                        </p:tav>
                                      </p:tavLst>
                                    </p:anim>
                                    <p:anim calcmode="lin" valueType="num">
                                      <p:cBhvr additive="base">
                                        <p:cTn id="79" dur="3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3000" fill="hold"/>
                                        <p:tgtEl>
                                          <p:spTgt spid="35"/>
                                        </p:tgtEl>
                                        <p:attrNameLst>
                                          <p:attrName>ppt_x</p:attrName>
                                        </p:attrNameLst>
                                      </p:cBhvr>
                                      <p:tavLst>
                                        <p:tav tm="0">
                                          <p:val>
                                            <p:strVal val="#ppt_x"/>
                                          </p:val>
                                        </p:tav>
                                        <p:tav tm="100000">
                                          <p:val>
                                            <p:strVal val="#ppt_x"/>
                                          </p:val>
                                        </p:tav>
                                      </p:tavLst>
                                    </p:anim>
                                    <p:anim calcmode="lin" valueType="num">
                                      <p:cBhvr additive="base">
                                        <p:cTn id="83" dur="3000" fill="hold"/>
                                        <p:tgtEl>
                                          <p:spTgt spid="35"/>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3000" fill="hold"/>
                                        <p:tgtEl>
                                          <p:spTgt spid="36"/>
                                        </p:tgtEl>
                                        <p:attrNameLst>
                                          <p:attrName>ppt_x</p:attrName>
                                        </p:attrNameLst>
                                      </p:cBhvr>
                                      <p:tavLst>
                                        <p:tav tm="0">
                                          <p:val>
                                            <p:strVal val="#ppt_x"/>
                                          </p:val>
                                        </p:tav>
                                        <p:tav tm="100000">
                                          <p:val>
                                            <p:strVal val="#ppt_x"/>
                                          </p:val>
                                        </p:tav>
                                      </p:tavLst>
                                    </p:anim>
                                    <p:anim calcmode="lin" valueType="num">
                                      <p:cBhvr additive="base">
                                        <p:cTn id="87" dur="3000" fill="hold"/>
                                        <p:tgtEl>
                                          <p:spTgt spid="36"/>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plus(in)">
                                      <p:cBhvr>
                                        <p:cTn id="90" dur="3000"/>
                                        <p:tgtEl>
                                          <p:spTgt spid="37"/>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38"/>
                                        </p:tgtEl>
                                        <p:attrNameLst>
                                          <p:attrName>style.visibility</p:attrName>
                                        </p:attrNameLst>
                                      </p:cBhvr>
                                      <p:to>
                                        <p:strVal val="visible"/>
                                      </p:to>
                                    </p:set>
                                    <p:animEffect transition="in" filter="plus(in)">
                                      <p:cBhvr>
                                        <p:cTn id="93" dur="3000"/>
                                        <p:tgtEl>
                                          <p:spTgt spid="38"/>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39"/>
                                        </p:tgtEl>
                                        <p:attrNameLst>
                                          <p:attrName>style.visibility</p:attrName>
                                        </p:attrNameLst>
                                      </p:cBhvr>
                                      <p:to>
                                        <p:strVal val="visible"/>
                                      </p:to>
                                    </p:set>
                                    <p:animEffect transition="in" filter="plus(in)">
                                      <p:cBhvr>
                                        <p:cTn id="96" dur="3000"/>
                                        <p:tgtEl>
                                          <p:spTgt spid="39"/>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40"/>
                                        </p:tgtEl>
                                        <p:attrNameLst>
                                          <p:attrName>style.visibility</p:attrName>
                                        </p:attrNameLst>
                                      </p:cBhvr>
                                      <p:to>
                                        <p:strVal val="visible"/>
                                      </p:to>
                                    </p:set>
                                    <p:animEffect transition="in" filter="plus(in)">
                                      <p:cBhvr>
                                        <p:cTn id="99" dur="3000"/>
                                        <p:tgtEl>
                                          <p:spTgt spid="40"/>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plus(in)">
                                      <p:cBhvr>
                                        <p:cTn id="102" dur="3000"/>
                                        <p:tgtEl>
                                          <p:spTgt spid="41"/>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plus(in)">
                                      <p:cBhvr>
                                        <p:cTn id="105" dur="3000"/>
                                        <p:tgtEl>
                                          <p:spTgt spid="42"/>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plus(in)">
                                      <p:cBhvr>
                                        <p:cTn id="108" dur="3000"/>
                                        <p:tgtEl>
                                          <p:spTgt spid="43"/>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44"/>
                                        </p:tgtEl>
                                        <p:attrNameLst>
                                          <p:attrName>style.visibility</p:attrName>
                                        </p:attrNameLst>
                                      </p:cBhvr>
                                      <p:to>
                                        <p:strVal val="visible"/>
                                      </p:to>
                                    </p:set>
                                    <p:animEffect transition="in" filter="plus(in)">
                                      <p:cBhvr>
                                        <p:cTn id="111" dur="3000"/>
                                        <p:tgtEl>
                                          <p:spTgt spid="44"/>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45"/>
                                        </p:tgtEl>
                                        <p:attrNameLst>
                                          <p:attrName>style.visibility</p:attrName>
                                        </p:attrNameLst>
                                      </p:cBhvr>
                                      <p:to>
                                        <p:strVal val="visible"/>
                                      </p:to>
                                    </p:set>
                                    <p:animEffect transition="in" filter="plus(in)">
                                      <p:cBhvr>
                                        <p:cTn id="114" dur="3000"/>
                                        <p:tgtEl>
                                          <p:spTgt spid="45"/>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46"/>
                                        </p:tgtEl>
                                        <p:attrNameLst>
                                          <p:attrName>style.visibility</p:attrName>
                                        </p:attrNameLst>
                                      </p:cBhvr>
                                      <p:to>
                                        <p:strVal val="visible"/>
                                      </p:to>
                                    </p:set>
                                    <p:animEffect transition="in" filter="plus(in)">
                                      <p:cBhvr>
                                        <p:cTn id="117" dur="3000"/>
                                        <p:tgtEl>
                                          <p:spTgt spid="46"/>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plus(in)">
                                      <p:cBhvr>
                                        <p:cTn id="120" dur="3000"/>
                                        <p:tgtEl>
                                          <p:spTgt spid="27"/>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plus(in)">
                                      <p:cBhvr>
                                        <p:cTn id="123" dur="3000"/>
                                        <p:tgtEl>
                                          <p:spTgt spid="28"/>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plus(in)">
                                      <p:cBhvr>
                                        <p:cTn id="126" dur="3000"/>
                                        <p:tgtEl>
                                          <p:spTgt spid="29"/>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30"/>
                                        </p:tgtEl>
                                        <p:attrNameLst>
                                          <p:attrName>style.visibility</p:attrName>
                                        </p:attrNameLst>
                                      </p:cBhvr>
                                      <p:to>
                                        <p:strVal val="visible"/>
                                      </p:to>
                                    </p:set>
                                    <p:animEffect transition="in" filter="plus(in)">
                                      <p:cBhvr>
                                        <p:cTn id="129" dur="3000"/>
                                        <p:tgtEl>
                                          <p:spTgt spid="30"/>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plus(in)">
                                      <p:cBhvr>
                                        <p:cTn id="132" dur="3000"/>
                                        <p:tgtEl>
                                          <p:spTgt spid="31"/>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32"/>
                                        </p:tgtEl>
                                        <p:attrNameLst>
                                          <p:attrName>style.visibility</p:attrName>
                                        </p:attrNameLst>
                                      </p:cBhvr>
                                      <p:to>
                                        <p:strVal val="visible"/>
                                      </p:to>
                                    </p:set>
                                    <p:animEffect transition="in" filter="plus(in)">
                                      <p:cBhvr>
                                        <p:cTn id="135" dur="3000"/>
                                        <p:tgtEl>
                                          <p:spTgt spid="32"/>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plus(in)">
                                      <p:cBhvr>
                                        <p:cTn id="138" dur="3000"/>
                                        <p:tgtEl>
                                          <p:spTgt spid="33"/>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plus(in)">
                                      <p:cBhvr>
                                        <p:cTn id="141" dur="3000"/>
                                        <p:tgtEl>
                                          <p:spTgt spid="34"/>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35"/>
                                        </p:tgtEl>
                                        <p:attrNameLst>
                                          <p:attrName>style.visibility</p:attrName>
                                        </p:attrNameLst>
                                      </p:cBhvr>
                                      <p:to>
                                        <p:strVal val="visible"/>
                                      </p:to>
                                    </p:set>
                                    <p:animEffect transition="in" filter="plus(in)">
                                      <p:cBhvr>
                                        <p:cTn id="144" dur="3000"/>
                                        <p:tgtEl>
                                          <p:spTgt spid="35"/>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36"/>
                                        </p:tgtEl>
                                        <p:attrNameLst>
                                          <p:attrName>style.visibility</p:attrName>
                                        </p:attrNameLst>
                                      </p:cBhvr>
                                      <p:to>
                                        <p:strVal val="visible"/>
                                      </p:to>
                                    </p:set>
                                    <p:animEffect transition="in" filter="plus(in)">
                                      <p:cBhvr>
                                        <p:cTn id="147" dur="3000"/>
                                        <p:tgtEl>
                                          <p:spTgt spid="36"/>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37"/>
                                        </p:tgtEl>
                                        <p:attrNameLst>
                                          <p:attrName>ppt_x</p:attrName>
                                        </p:attrNameLst>
                                      </p:cBhvr>
                                      <p:tavLst>
                                        <p:tav tm="0">
                                          <p:val>
                                            <p:strVal val="ppt_x"/>
                                          </p:val>
                                        </p:tav>
                                        <p:tav tm="100000">
                                          <p:val>
                                            <p:strVal val="ppt_x"/>
                                          </p:val>
                                        </p:tav>
                                      </p:tavLst>
                                    </p:anim>
                                    <p:anim calcmode="lin" valueType="num">
                                      <p:cBhvr additive="base">
                                        <p:cTn id="151" dur="3000"/>
                                        <p:tgtEl>
                                          <p:spTgt spid="37"/>
                                        </p:tgtEl>
                                        <p:attrNameLst>
                                          <p:attrName>ppt_y</p:attrName>
                                        </p:attrNameLst>
                                      </p:cBhvr>
                                      <p:tavLst>
                                        <p:tav tm="0">
                                          <p:val>
                                            <p:strVal val="ppt_y"/>
                                          </p:val>
                                        </p:tav>
                                        <p:tav tm="100000">
                                          <p:val>
                                            <p:strVal val="1+ppt_h/2"/>
                                          </p:val>
                                        </p:tav>
                                      </p:tavLst>
                                    </p:anim>
                                    <p:set>
                                      <p:cBhvr>
                                        <p:cTn id="152" dur="1" fill="hold">
                                          <p:stCondLst>
                                            <p:cond delay="2999"/>
                                          </p:stCondLst>
                                        </p:cTn>
                                        <p:tgtEl>
                                          <p:spTgt spid="3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38"/>
                                        </p:tgtEl>
                                        <p:attrNameLst>
                                          <p:attrName>ppt_x</p:attrName>
                                        </p:attrNameLst>
                                      </p:cBhvr>
                                      <p:tavLst>
                                        <p:tav tm="0">
                                          <p:val>
                                            <p:strVal val="ppt_x"/>
                                          </p:val>
                                        </p:tav>
                                        <p:tav tm="100000">
                                          <p:val>
                                            <p:strVal val="ppt_x"/>
                                          </p:val>
                                        </p:tav>
                                      </p:tavLst>
                                    </p:anim>
                                    <p:anim calcmode="lin" valueType="num">
                                      <p:cBhvr additive="base">
                                        <p:cTn id="155" dur="3000"/>
                                        <p:tgtEl>
                                          <p:spTgt spid="38"/>
                                        </p:tgtEl>
                                        <p:attrNameLst>
                                          <p:attrName>ppt_y</p:attrName>
                                        </p:attrNameLst>
                                      </p:cBhvr>
                                      <p:tavLst>
                                        <p:tav tm="0">
                                          <p:val>
                                            <p:strVal val="ppt_y"/>
                                          </p:val>
                                        </p:tav>
                                        <p:tav tm="100000">
                                          <p:val>
                                            <p:strVal val="1+ppt_h/2"/>
                                          </p:val>
                                        </p:tav>
                                      </p:tavLst>
                                    </p:anim>
                                    <p:set>
                                      <p:cBhvr>
                                        <p:cTn id="156" dur="1" fill="hold">
                                          <p:stCondLst>
                                            <p:cond delay="2999"/>
                                          </p:stCondLst>
                                        </p:cTn>
                                        <p:tgtEl>
                                          <p:spTgt spid="3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39"/>
                                        </p:tgtEl>
                                        <p:attrNameLst>
                                          <p:attrName>ppt_x</p:attrName>
                                        </p:attrNameLst>
                                      </p:cBhvr>
                                      <p:tavLst>
                                        <p:tav tm="0">
                                          <p:val>
                                            <p:strVal val="ppt_x"/>
                                          </p:val>
                                        </p:tav>
                                        <p:tav tm="100000">
                                          <p:val>
                                            <p:strVal val="ppt_x"/>
                                          </p:val>
                                        </p:tav>
                                      </p:tavLst>
                                    </p:anim>
                                    <p:anim calcmode="lin" valueType="num">
                                      <p:cBhvr additive="base">
                                        <p:cTn id="159" dur="3000"/>
                                        <p:tgtEl>
                                          <p:spTgt spid="39"/>
                                        </p:tgtEl>
                                        <p:attrNameLst>
                                          <p:attrName>ppt_y</p:attrName>
                                        </p:attrNameLst>
                                      </p:cBhvr>
                                      <p:tavLst>
                                        <p:tav tm="0">
                                          <p:val>
                                            <p:strVal val="ppt_y"/>
                                          </p:val>
                                        </p:tav>
                                        <p:tav tm="100000">
                                          <p:val>
                                            <p:strVal val="1+ppt_h/2"/>
                                          </p:val>
                                        </p:tav>
                                      </p:tavLst>
                                    </p:anim>
                                    <p:set>
                                      <p:cBhvr>
                                        <p:cTn id="160" dur="1" fill="hold">
                                          <p:stCondLst>
                                            <p:cond delay="2999"/>
                                          </p:stCondLst>
                                        </p:cTn>
                                        <p:tgtEl>
                                          <p:spTgt spid="3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40"/>
                                        </p:tgtEl>
                                        <p:attrNameLst>
                                          <p:attrName>ppt_x</p:attrName>
                                        </p:attrNameLst>
                                      </p:cBhvr>
                                      <p:tavLst>
                                        <p:tav tm="0">
                                          <p:val>
                                            <p:strVal val="ppt_x"/>
                                          </p:val>
                                        </p:tav>
                                        <p:tav tm="100000">
                                          <p:val>
                                            <p:strVal val="ppt_x"/>
                                          </p:val>
                                        </p:tav>
                                      </p:tavLst>
                                    </p:anim>
                                    <p:anim calcmode="lin" valueType="num">
                                      <p:cBhvr additive="base">
                                        <p:cTn id="163" dur="3000"/>
                                        <p:tgtEl>
                                          <p:spTgt spid="40"/>
                                        </p:tgtEl>
                                        <p:attrNameLst>
                                          <p:attrName>ppt_y</p:attrName>
                                        </p:attrNameLst>
                                      </p:cBhvr>
                                      <p:tavLst>
                                        <p:tav tm="0">
                                          <p:val>
                                            <p:strVal val="ppt_y"/>
                                          </p:val>
                                        </p:tav>
                                        <p:tav tm="100000">
                                          <p:val>
                                            <p:strVal val="1+ppt_h/2"/>
                                          </p:val>
                                        </p:tav>
                                      </p:tavLst>
                                    </p:anim>
                                    <p:set>
                                      <p:cBhvr>
                                        <p:cTn id="164" dur="1" fill="hold">
                                          <p:stCondLst>
                                            <p:cond delay="2999"/>
                                          </p:stCondLst>
                                        </p:cTn>
                                        <p:tgtEl>
                                          <p:spTgt spid="4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41"/>
                                        </p:tgtEl>
                                        <p:attrNameLst>
                                          <p:attrName>ppt_x</p:attrName>
                                        </p:attrNameLst>
                                      </p:cBhvr>
                                      <p:tavLst>
                                        <p:tav tm="0">
                                          <p:val>
                                            <p:strVal val="ppt_x"/>
                                          </p:val>
                                        </p:tav>
                                        <p:tav tm="100000">
                                          <p:val>
                                            <p:strVal val="ppt_x"/>
                                          </p:val>
                                        </p:tav>
                                      </p:tavLst>
                                    </p:anim>
                                    <p:anim calcmode="lin" valueType="num">
                                      <p:cBhvr additive="base">
                                        <p:cTn id="167" dur="3000"/>
                                        <p:tgtEl>
                                          <p:spTgt spid="41"/>
                                        </p:tgtEl>
                                        <p:attrNameLst>
                                          <p:attrName>ppt_y</p:attrName>
                                        </p:attrNameLst>
                                      </p:cBhvr>
                                      <p:tavLst>
                                        <p:tav tm="0">
                                          <p:val>
                                            <p:strVal val="ppt_y"/>
                                          </p:val>
                                        </p:tav>
                                        <p:tav tm="100000">
                                          <p:val>
                                            <p:strVal val="1+ppt_h/2"/>
                                          </p:val>
                                        </p:tav>
                                      </p:tavLst>
                                    </p:anim>
                                    <p:set>
                                      <p:cBhvr>
                                        <p:cTn id="168" dur="1" fill="hold">
                                          <p:stCondLst>
                                            <p:cond delay="2999"/>
                                          </p:stCondLst>
                                        </p:cTn>
                                        <p:tgtEl>
                                          <p:spTgt spid="4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42"/>
                                        </p:tgtEl>
                                        <p:attrNameLst>
                                          <p:attrName>ppt_x</p:attrName>
                                        </p:attrNameLst>
                                      </p:cBhvr>
                                      <p:tavLst>
                                        <p:tav tm="0">
                                          <p:val>
                                            <p:strVal val="ppt_x"/>
                                          </p:val>
                                        </p:tav>
                                        <p:tav tm="100000">
                                          <p:val>
                                            <p:strVal val="ppt_x"/>
                                          </p:val>
                                        </p:tav>
                                      </p:tavLst>
                                    </p:anim>
                                    <p:anim calcmode="lin" valueType="num">
                                      <p:cBhvr additive="base">
                                        <p:cTn id="171" dur="3000"/>
                                        <p:tgtEl>
                                          <p:spTgt spid="42"/>
                                        </p:tgtEl>
                                        <p:attrNameLst>
                                          <p:attrName>ppt_y</p:attrName>
                                        </p:attrNameLst>
                                      </p:cBhvr>
                                      <p:tavLst>
                                        <p:tav tm="0">
                                          <p:val>
                                            <p:strVal val="ppt_y"/>
                                          </p:val>
                                        </p:tav>
                                        <p:tav tm="100000">
                                          <p:val>
                                            <p:strVal val="1+ppt_h/2"/>
                                          </p:val>
                                        </p:tav>
                                      </p:tavLst>
                                    </p:anim>
                                    <p:set>
                                      <p:cBhvr>
                                        <p:cTn id="172" dur="1" fill="hold">
                                          <p:stCondLst>
                                            <p:cond delay="2999"/>
                                          </p:stCondLst>
                                        </p:cTn>
                                        <p:tgtEl>
                                          <p:spTgt spid="4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43"/>
                                        </p:tgtEl>
                                        <p:attrNameLst>
                                          <p:attrName>ppt_x</p:attrName>
                                        </p:attrNameLst>
                                      </p:cBhvr>
                                      <p:tavLst>
                                        <p:tav tm="0">
                                          <p:val>
                                            <p:strVal val="ppt_x"/>
                                          </p:val>
                                        </p:tav>
                                        <p:tav tm="100000">
                                          <p:val>
                                            <p:strVal val="ppt_x"/>
                                          </p:val>
                                        </p:tav>
                                      </p:tavLst>
                                    </p:anim>
                                    <p:anim calcmode="lin" valueType="num">
                                      <p:cBhvr additive="base">
                                        <p:cTn id="175" dur="3000"/>
                                        <p:tgtEl>
                                          <p:spTgt spid="43"/>
                                        </p:tgtEl>
                                        <p:attrNameLst>
                                          <p:attrName>ppt_y</p:attrName>
                                        </p:attrNameLst>
                                      </p:cBhvr>
                                      <p:tavLst>
                                        <p:tav tm="0">
                                          <p:val>
                                            <p:strVal val="ppt_y"/>
                                          </p:val>
                                        </p:tav>
                                        <p:tav tm="100000">
                                          <p:val>
                                            <p:strVal val="1+ppt_h/2"/>
                                          </p:val>
                                        </p:tav>
                                      </p:tavLst>
                                    </p:anim>
                                    <p:set>
                                      <p:cBhvr>
                                        <p:cTn id="176" dur="1" fill="hold">
                                          <p:stCondLst>
                                            <p:cond delay="2999"/>
                                          </p:stCondLst>
                                        </p:cTn>
                                        <p:tgtEl>
                                          <p:spTgt spid="4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44"/>
                                        </p:tgtEl>
                                        <p:attrNameLst>
                                          <p:attrName>ppt_x</p:attrName>
                                        </p:attrNameLst>
                                      </p:cBhvr>
                                      <p:tavLst>
                                        <p:tav tm="0">
                                          <p:val>
                                            <p:strVal val="ppt_x"/>
                                          </p:val>
                                        </p:tav>
                                        <p:tav tm="100000">
                                          <p:val>
                                            <p:strVal val="ppt_x"/>
                                          </p:val>
                                        </p:tav>
                                      </p:tavLst>
                                    </p:anim>
                                    <p:anim calcmode="lin" valueType="num">
                                      <p:cBhvr additive="base">
                                        <p:cTn id="179" dur="3000"/>
                                        <p:tgtEl>
                                          <p:spTgt spid="44"/>
                                        </p:tgtEl>
                                        <p:attrNameLst>
                                          <p:attrName>ppt_y</p:attrName>
                                        </p:attrNameLst>
                                      </p:cBhvr>
                                      <p:tavLst>
                                        <p:tav tm="0">
                                          <p:val>
                                            <p:strVal val="ppt_y"/>
                                          </p:val>
                                        </p:tav>
                                        <p:tav tm="100000">
                                          <p:val>
                                            <p:strVal val="1+ppt_h/2"/>
                                          </p:val>
                                        </p:tav>
                                      </p:tavLst>
                                    </p:anim>
                                    <p:set>
                                      <p:cBhvr>
                                        <p:cTn id="180" dur="1" fill="hold">
                                          <p:stCondLst>
                                            <p:cond delay="2999"/>
                                          </p:stCondLst>
                                        </p:cTn>
                                        <p:tgtEl>
                                          <p:spTgt spid="4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45"/>
                                        </p:tgtEl>
                                        <p:attrNameLst>
                                          <p:attrName>ppt_x</p:attrName>
                                        </p:attrNameLst>
                                      </p:cBhvr>
                                      <p:tavLst>
                                        <p:tav tm="0">
                                          <p:val>
                                            <p:strVal val="ppt_x"/>
                                          </p:val>
                                        </p:tav>
                                        <p:tav tm="100000">
                                          <p:val>
                                            <p:strVal val="ppt_x"/>
                                          </p:val>
                                        </p:tav>
                                      </p:tavLst>
                                    </p:anim>
                                    <p:anim calcmode="lin" valueType="num">
                                      <p:cBhvr additive="base">
                                        <p:cTn id="183" dur="3000"/>
                                        <p:tgtEl>
                                          <p:spTgt spid="45"/>
                                        </p:tgtEl>
                                        <p:attrNameLst>
                                          <p:attrName>ppt_y</p:attrName>
                                        </p:attrNameLst>
                                      </p:cBhvr>
                                      <p:tavLst>
                                        <p:tav tm="0">
                                          <p:val>
                                            <p:strVal val="ppt_y"/>
                                          </p:val>
                                        </p:tav>
                                        <p:tav tm="100000">
                                          <p:val>
                                            <p:strVal val="1+ppt_h/2"/>
                                          </p:val>
                                        </p:tav>
                                      </p:tavLst>
                                    </p:anim>
                                    <p:set>
                                      <p:cBhvr>
                                        <p:cTn id="184" dur="1" fill="hold">
                                          <p:stCondLst>
                                            <p:cond delay="2999"/>
                                          </p:stCondLst>
                                        </p:cTn>
                                        <p:tgtEl>
                                          <p:spTgt spid="4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46"/>
                                        </p:tgtEl>
                                        <p:attrNameLst>
                                          <p:attrName>ppt_x</p:attrName>
                                        </p:attrNameLst>
                                      </p:cBhvr>
                                      <p:tavLst>
                                        <p:tav tm="0">
                                          <p:val>
                                            <p:strVal val="ppt_x"/>
                                          </p:val>
                                        </p:tav>
                                        <p:tav tm="100000">
                                          <p:val>
                                            <p:strVal val="ppt_x"/>
                                          </p:val>
                                        </p:tav>
                                      </p:tavLst>
                                    </p:anim>
                                    <p:anim calcmode="lin" valueType="num">
                                      <p:cBhvr additive="base">
                                        <p:cTn id="187" dur="3000"/>
                                        <p:tgtEl>
                                          <p:spTgt spid="46"/>
                                        </p:tgtEl>
                                        <p:attrNameLst>
                                          <p:attrName>ppt_y</p:attrName>
                                        </p:attrNameLst>
                                      </p:cBhvr>
                                      <p:tavLst>
                                        <p:tav tm="0">
                                          <p:val>
                                            <p:strVal val="ppt_y"/>
                                          </p:val>
                                        </p:tav>
                                        <p:tav tm="100000">
                                          <p:val>
                                            <p:strVal val="1+ppt_h/2"/>
                                          </p:val>
                                        </p:tav>
                                      </p:tavLst>
                                    </p:anim>
                                    <p:set>
                                      <p:cBhvr>
                                        <p:cTn id="188" dur="1" fill="hold">
                                          <p:stCondLst>
                                            <p:cond delay="2999"/>
                                          </p:stCondLst>
                                        </p:cTn>
                                        <p:tgtEl>
                                          <p:spTgt spid="46"/>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27"/>
                                        </p:tgtEl>
                                        <p:attrNameLst>
                                          <p:attrName>ppt_x</p:attrName>
                                        </p:attrNameLst>
                                      </p:cBhvr>
                                      <p:tavLst>
                                        <p:tav tm="0">
                                          <p:val>
                                            <p:strVal val="ppt_x"/>
                                          </p:val>
                                        </p:tav>
                                        <p:tav tm="100000">
                                          <p:val>
                                            <p:strVal val="ppt_x"/>
                                          </p:val>
                                        </p:tav>
                                      </p:tavLst>
                                    </p:anim>
                                    <p:anim calcmode="lin" valueType="num">
                                      <p:cBhvr additive="base">
                                        <p:cTn id="191" dur="3000"/>
                                        <p:tgtEl>
                                          <p:spTgt spid="27"/>
                                        </p:tgtEl>
                                        <p:attrNameLst>
                                          <p:attrName>ppt_y</p:attrName>
                                        </p:attrNameLst>
                                      </p:cBhvr>
                                      <p:tavLst>
                                        <p:tav tm="0">
                                          <p:val>
                                            <p:strVal val="ppt_y"/>
                                          </p:val>
                                        </p:tav>
                                        <p:tav tm="100000">
                                          <p:val>
                                            <p:strVal val="0-ppt_h/2"/>
                                          </p:val>
                                        </p:tav>
                                      </p:tavLst>
                                    </p:anim>
                                    <p:set>
                                      <p:cBhvr>
                                        <p:cTn id="192" dur="1" fill="hold">
                                          <p:stCondLst>
                                            <p:cond delay="2999"/>
                                          </p:stCondLst>
                                        </p:cTn>
                                        <p:tgtEl>
                                          <p:spTgt spid="27"/>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28"/>
                                        </p:tgtEl>
                                        <p:attrNameLst>
                                          <p:attrName>ppt_x</p:attrName>
                                        </p:attrNameLst>
                                      </p:cBhvr>
                                      <p:tavLst>
                                        <p:tav tm="0">
                                          <p:val>
                                            <p:strVal val="ppt_x"/>
                                          </p:val>
                                        </p:tav>
                                        <p:tav tm="100000">
                                          <p:val>
                                            <p:strVal val="ppt_x"/>
                                          </p:val>
                                        </p:tav>
                                      </p:tavLst>
                                    </p:anim>
                                    <p:anim calcmode="lin" valueType="num">
                                      <p:cBhvr additive="base">
                                        <p:cTn id="195" dur="3000"/>
                                        <p:tgtEl>
                                          <p:spTgt spid="28"/>
                                        </p:tgtEl>
                                        <p:attrNameLst>
                                          <p:attrName>ppt_y</p:attrName>
                                        </p:attrNameLst>
                                      </p:cBhvr>
                                      <p:tavLst>
                                        <p:tav tm="0">
                                          <p:val>
                                            <p:strVal val="ppt_y"/>
                                          </p:val>
                                        </p:tav>
                                        <p:tav tm="100000">
                                          <p:val>
                                            <p:strVal val="0-ppt_h/2"/>
                                          </p:val>
                                        </p:tav>
                                      </p:tavLst>
                                    </p:anim>
                                    <p:set>
                                      <p:cBhvr>
                                        <p:cTn id="196" dur="1" fill="hold">
                                          <p:stCondLst>
                                            <p:cond delay="2999"/>
                                          </p:stCondLst>
                                        </p:cTn>
                                        <p:tgtEl>
                                          <p:spTgt spid="28"/>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29"/>
                                        </p:tgtEl>
                                        <p:attrNameLst>
                                          <p:attrName>ppt_x</p:attrName>
                                        </p:attrNameLst>
                                      </p:cBhvr>
                                      <p:tavLst>
                                        <p:tav tm="0">
                                          <p:val>
                                            <p:strVal val="ppt_x"/>
                                          </p:val>
                                        </p:tav>
                                        <p:tav tm="100000">
                                          <p:val>
                                            <p:strVal val="ppt_x"/>
                                          </p:val>
                                        </p:tav>
                                      </p:tavLst>
                                    </p:anim>
                                    <p:anim calcmode="lin" valueType="num">
                                      <p:cBhvr additive="base">
                                        <p:cTn id="199" dur="3000"/>
                                        <p:tgtEl>
                                          <p:spTgt spid="29"/>
                                        </p:tgtEl>
                                        <p:attrNameLst>
                                          <p:attrName>ppt_y</p:attrName>
                                        </p:attrNameLst>
                                      </p:cBhvr>
                                      <p:tavLst>
                                        <p:tav tm="0">
                                          <p:val>
                                            <p:strVal val="ppt_y"/>
                                          </p:val>
                                        </p:tav>
                                        <p:tav tm="100000">
                                          <p:val>
                                            <p:strVal val="0-ppt_h/2"/>
                                          </p:val>
                                        </p:tav>
                                      </p:tavLst>
                                    </p:anim>
                                    <p:set>
                                      <p:cBhvr>
                                        <p:cTn id="200" dur="1" fill="hold">
                                          <p:stCondLst>
                                            <p:cond delay="2999"/>
                                          </p:stCondLst>
                                        </p:cTn>
                                        <p:tgtEl>
                                          <p:spTgt spid="29"/>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30"/>
                                        </p:tgtEl>
                                        <p:attrNameLst>
                                          <p:attrName>ppt_x</p:attrName>
                                        </p:attrNameLst>
                                      </p:cBhvr>
                                      <p:tavLst>
                                        <p:tav tm="0">
                                          <p:val>
                                            <p:strVal val="ppt_x"/>
                                          </p:val>
                                        </p:tav>
                                        <p:tav tm="100000">
                                          <p:val>
                                            <p:strVal val="ppt_x"/>
                                          </p:val>
                                        </p:tav>
                                      </p:tavLst>
                                    </p:anim>
                                    <p:anim calcmode="lin" valueType="num">
                                      <p:cBhvr additive="base">
                                        <p:cTn id="203" dur="3000"/>
                                        <p:tgtEl>
                                          <p:spTgt spid="30"/>
                                        </p:tgtEl>
                                        <p:attrNameLst>
                                          <p:attrName>ppt_y</p:attrName>
                                        </p:attrNameLst>
                                      </p:cBhvr>
                                      <p:tavLst>
                                        <p:tav tm="0">
                                          <p:val>
                                            <p:strVal val="ppt_y"/>
                                          </p:val>
                                        </p:tav>
                                        <p:tav tm="100000">
                                          <p:val>
                                            <p:strVal val="0-ppt_h/2"/>
                                          </p:val>
                                        </p:tav>
                                      </p:tavLst>
                                    </p:anim>
                                    <p:set>
                                      <p:cBhvr>
                                        <p:cTn id="204" dur="1" fill="hold">
                                          <p:stCondLst>
                                            <p:cond delay="2999"/>
                                          </p:stCondLst>
                                        </p:cTn>
                                        <p:tgtEl>
                                          <p:spTgt spid="30"/>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31"/>
                                        </p:tgtEl>
                                        <p:attrNameLst>
                                          <p:attrName>ppt_x</p:attrName>
                                        </p:attrNameLst>
                                      </p:cBhvr>
                                      <p:tavLst>
                                        <p:tav tm="0">
                                          <p:val>
                                            <p:strVal val="ppt_x"/>
                                          </p:val>
                                        </p:tav>
                                        <p:tav tm="100000">
                                          <p:val>
                                            <p:strVal val="ppt_x"/>
                                          </p:val>
                                        </p:tav>
                                      </p:tavLst>
                                    </p:anim>
                                    <p:anim calcmode="lin" valueType="num">
                                      <p:cBhvr additive="base">
                                        <p:cTn id="207" dur="3000"/>
                                        <p:tgtEl>
                                          <p:spTgt spid="31"/>
                                        </p:tgtEl>
                                        <p:attrNameLst>
                                          <p:attrName>ppt_y</p:attrName>
                                        </p:attrNameLst>
                                      </p:cBhvr>
                                      <p:tavLst>
                                        <p:tav tm="0">
                                          <p:val>
                                            <p:strVal val="ppt_y"/>
                                          </p:val>
                                        </p:tav>
                                        <p:tav tm="100000">
                                          <p:val>
                                            <p:strVal val="0-ppt_h/2"/>
                                          </p:val>
                                        </p:tav>
                                      </p:tavLst>
                                    </p:anim>
                                    <p:set>
                                      <p:cBhvr>
                                        <p:cTn id="208" dur="1" fill="hold">
                                          <p:stCondLst>
                                            <p:cond delay="2999"/>
                                          </p:stCondLst>
                                        </p:cTn>
                                        <p:tgtEl>
                                          <p:spTgt spid="31"/>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32"/>
                                        </p:tgtEl>
                                        <p:attrNameLst>
                                          <p:attrName>ppt_x</p:attrName>
                                        </p:attrNameLst>
                                      </p:cBhvr>
                                      <p:tavLst>
                                        <p:tav tm="0">
                                          <p:val>
                                            <p:strVal val="ppt_x"/>
                                          </p:val>
                                        </p:tav>
                                        <p:tav tm="100000">
                                          <p:val>
                                            <p:strVal val="ppt_x"/>
                                          </p:val>
                                        </p:tav>
                                      </p:tavLst>
                                    </p:anim>
                                    <p:anim calcmode="lin" valueType="num">
                                      <p:cBhvr additive="base">
                                        <p:cTn id="211" dur="3000"/>
                                        <p:tgtEl>
                                          <p:spTgt spid="32"/>
                                        </p:tgtEl>
                                        <p:attrNameLst>
                                          <p:attrName>ppt_y</p:attrName>
                                        </p:attrNameLst>
                                      </p:cBhvr>
                                      <p:tavLst>
                                        <p:tav tm="0">
                                          <p:val>
                                            <p:strVal val="ppt_y"/>
                                          </p:val>
                                        </p:tav>
                                        <p:tav tm="100000">
                                          <p:val>
                                            <p:strVal val="0-ppt_h/2"/>
                                          </p:val>
                                        </p:tav>
                                      </p:tavLst>
                                    </p:anim>
                                    <p:set>
                                      <p:cBhvr>
                                        <p:cTn id="212" dur="1" fill="hold">
                                          <p:stCondLst>
                                            <p:cond delay="2999"/>
                                          </p:stCondLst>
                                        </p:cTn>
                                        <p:tgtEl>
                                          <p:spTgt spid="32"/>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33"/>
                                        </p:tgtEl>
                                        <p:attrNameLst>
                                          <p:attrName>ppt_x</p:attrName>
                                        </p:attrNameLst>
                                      </p:cBhvr>
                                      <p:tavLst>
                                        <p:tav tm="0">
                                          <p:val>
                                            <p:strVal val="ppt_x"/>
                                          </p:val>
                                        </p:tav>
                                        <p:tav tm="100000">
                                          <p:val>
                                            <p:strVal val="ppt_x"/>
                                          </p:val>
                                        </p:tav>
                                      </p:tavLst>
                                    </p:anim>
                                    <p:anim calcmode="lin" valueType="num">
                                      <p:cBhvr additive="base">
                                        <p:cTn id="215" dur="3000"/>
                                        <p:tgtEl>
                                          <p:spTgt spid="33"/>
                                        </p:tgtEl>
                                        <p:attrNameLst>
                                          <p:attrName>ppt_y</p:attrName>
                                        </p:attrNameLst>
                                      </p:cBhvr>
                                      <p:tavLst>
                                        <p:tav tm="0">
                                          <p:val>
                                            <p:strVal val="ppt_y"/>
                                          </p:val>
                                        </p:tav>
                                        <p:tav tm="100000">
                                          <p:val>
                                            <p:strVal val="0-ppt_h/2"/>
                                          </p:val>
                                        </p:tav>
                                      </p:tavLst>
                                    </p:anim>
                                    <p:set>
                                      <p:cBhvr>
                                        <p:cTn id="216" dur="1" fill="hold">
                                          <p:stCondLst>
                                            <p:cond delay="2999"/>
                                          </p:stCondLst>
                                        </p:cTn>
                                        <p:tgtEl>
                                          <p:spTgt spid="33"/>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34"/>
                                        </p:tgtEl>
                                        <p:attrNameLst>
                                          <p:attrName>ppt_x</p:attrName>
                                        </p:attrNameLst>
                                      </p:cBhvr>
                                      <p:tavLst>
                                        <p:tav tm="0">
                                          <p:val>
                                            <p:strVal val="ppt_x"/>
                                          </p:val>
                                        </p:tav>
                                        <p:tav tm="100000">
                                          <p:val>
                                            <p:strVal val="ppt_x"/>
                                          </p:val>
                                        </p:tav>
                                      </p:tavLst>
                                    </p:anim>
                                    <p:anim calcmode="lin" valueType="num">
                                      <p:cBhvr additive="base">
                                        <p:cTn id="219" dur="3000"/>
                                        <p:tgtEl>
                                          <p:spTgt spid="34"/>
                                        </p:tgtEl>
                                        <p:attrNameLst>
                                          <p:attrName>ppt_y</p:attrName>
                                        </p:attrNameLst>
                                      </p:cBhvr>
                                      <p:tavLst>
                                        <p:tav tm="0">
                                          <p:val>
                                            <p:strVal val="ppt_y"/>
                                          </p:val>
                                        </p:tav>
                                        <p:tav tm="100000">
                                          <p:val>
                                            <p:strVal val="0-ppt_h/2"/>
                                          </p:val>
                                        </p:tav>
                                      </p:tavLst>
                                    </p:anim>
                                    <p:set>
                                      <p:cBhvr>
                                        <p:cTn id="220" dur="1" fill="hold">
                                          <p:stCondLst>
                                            <p:cond delay="2999"/>
                                          </p:stCondLst>
                                        </p:cTn>
                                        <p:tgtEl>
                                          <p:spTgt spid="34"/>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35"/>
                                        </p:tgtEl>
                                        <p:attrNameLst>
                                          <p:attrName>ppt_x</p:attrName>
                                        </p:attrNameLst>
                                      </p:cBhvr>
                                      <p:tavLst>
                                        <p:tav tm="0">
                                          <p:val>
                                            <p:strVal val="ppt_x"/>
                                          </p:val>
                                        </p:tav>
                                        <p:tav tm="100000">
                                          <p:val>
                                            <p:strVal val="ppt_x"/>
                                          </p:val>
                                        </p:tav>
                                      </p:tavLst>
                                    </p:anim>
                                    <p:anim calcmode="lin" valueType="num">
                                      <p:cBhvr additive="base">
                                        <p:cTn id="223" dur="3000"/>
                                        <p:tgtEl>
                                          <p:spTgt spid="35"/>
                                        </p:tgtEl>
                                        <p:attrNameLst>
                                          <p:attrName>ppt_y</p:attrName>
                                        </p:attrNameLst>
                                      </p:cBhvr>
                                      <p:tavLst>
                                        <p:tav tm="0">
                                          <p:val>
                                            <p:strVal val="ppt_y"/>
                                          </p:val>
                                        </p:tav>
                                        <p:tav tm="100000">
                                          <p:val>
                                            <p:strVal val="0-ppt_h/2"/>
                                          </p:val>
                                        </p:tav>
                                      </p:tavLst>
                                    </p:anim>
                                    <p:set>
                                      <p:cBhvr>
                                        <p:cTn id="224" dur="1" fill="hold">
                                          <p:stCondLst>
                                            <p:cond delay="2999"/>
                                          </p:stCondLst>
                                        </p:cTn>
                                        <p:tgtEl>
                                          <p:spTgt spid="35"/>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36"/>
                                        </p:tgtEl>
                                        <p:attrNameLst>
                                          <p:attrName>ppt_x</p:attrName>
                                        </p:attrNameLst>
                                      </p:cBhvr>
                                      <p:tavLst>
                                        <p:tav tm="0">
                                          <p:val>
                                            <p:strVal val="ppt_x"/>
                                          </p:val>
                                        </p:tav>
                                        <p:tav tm="100000">
                                          <p:val>
                                            <p:strVal val="ppt_x"/>
                                          </p:val>
                                        </p:tav>
                                      </p:tavLst>
                                    </p:anim>
                                    <p:anim calcmode="lin" valueType="num">
                                      <p:cBhvr additive="base">
                                        <p:cTn id="227" dur="3000"/>
                                        <p:tgtEl>
                                          <p:spTgt spid="36"/>
                                        </p:tgtEl>
                                        <p:attrNameLst>
                                          <p:attrName>ppt_y</p:attrName>
                                        </p:attrNameLst>
                                      </p:cBhvr>
                                      <p:tavLst>
                                        <p:tav tm="0">
                                          <p:val>
                                            <p:strVal val="ppt_y"/>
                                          </p:val>
                                        </p:tav>
                                        <p:tav tm="100000">
                                          <p:val>
                                            <p:strVal val="0-ppt_h/2"/>
                                          </p:val>
                                        </p:tav>
                                      </p:tavLst>
                                    </p:anim>
                                    <p:set>
                                      <p:cBhvr>
                                        <p:cTn id="228" dur="1" fill="hold">
                                          <p:stCondLst>
                                            <p:cond delay="2999"/>
                                          </p:stCondLst>
                                        </p:cTn>
                                        <p:tgtEl>
                                          <p:spTgt spid="36"/>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37"/>
                                        </p:tgtEl>
                                      </p:cBhvr>
                                    </p:animEffect>
                                    <p:set>
                                      <p:cBhvr>
                                        <p:cTn id="231" dur="1" fill="hold">
                                          <p:stCondLst>
                                            <p:cond delay="2999"/>
                                          </p:stCondLst>
                                        </p:cTn>
                                        <p:tgtEl>
                                          <p:spTgt spid="37"/>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38"/>
                                        </p:tgtEl>
                                      </p:cBhvr>
                                    </p:animEffect>
                                    <p:set>
                                      <p:cBhvr>
                                        <p:cTn id="234" dur="1" fill="hold">
                                          <p:stCondLst>
                                            <p:cond delay="2999"/>
                                          </p:stCondLst>
                                        </p:cTn>
                                        <p:tgtEl>
                                          <p:spTgt spid="38"/>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39"/>
                                        </p:tgtEl>
                                      </p:cBhvr>
                                    </p:animEffect>
                                    <p:set>
                                      <p:cBhvr>
                                        <p:cTn id="237" dur="1" fill="hold">
                                          <p:stCondLst>
                                            <p:cond delay="2999"/>
                                          </p:stCondLst>
                                        </p:cTn>
                                        <p:tgtEl>
                                          <p:spTgt spid="39"/>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40"/>
                                        </p:tgtEl>
                                      </p:cBhvr>
                                    </p:animEffect>
                                    <p:set>
                                      <p:cBhvr>
                                        <p:cTn id="240" dur="1" fill="hold">
                                          <p:stCondLst>
                                            <p:cond delay="2999"/>
                                          </p:stCondLst>
                                        </p:cTn>
                                        <p:tgtEl>
                                          <p:spTgt spid="40"/>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41"/>
                                        </p:tgtEl>
                                      </p:cBhvr>
                                    </p:animEffect>
                                    <p:set>
                                      <p:cBhvr>
                                        <p:cTn id="243" dur="1" fill="hold">
                                          <p:stCondLst>
                                            <p:cond delay="2999"/>
                                          </p:stCondLst>
                                        </p:cTn>
                                        <p:tgtEl>
                                          <p:spTgt spid="41"/>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42"/>
                                        </p:tgtEl>
                                      </p:cBhvr>
                                    </p:animEffect>
                                    <p:set>
                                      <p:cBhvr>
                                        <p:cTn id="246" dur="1" fill="hold">
                                          <p:stCondLst>
                                            <p:cond delay="2999"/>
                                          </p:stCondLst>
                                        </p:cTn>
                                        <p:tgtEl>
                                          <p:spTgt spid="42"/>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43"/>
                                        </p:tgtEl>
                                      </p:cBhvr>
                                    </p:animEffect>
                                    <p:set>
                                      <p:cBhvr>
                                        <p:cTn id="249" dur="1" fill="hold">
                                          <p:stCondLst>
                                            <p:cond delay="2999"/>
                                          </p:stCondLst>
                                        </p:cTn>
                                        <p:tgtEl>
                                          <p:spTgt spid="43"/>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44"/>
                                        </p:tgtEl>
                                      </p:cBhvr>
                                    </p:animEffect>
                                    <p:set>
                                      <p:cBhvr>
                                        <p:cTn id="252" dur="1" fill="hold">
                                          <p:stCondLst>
                                            <p:cond delay="2999"/>
                                          </p:stCondLst>
                                        </p:cTn>
                                        <p:tgtEl>
                                          <p:spTgt spid="44"/>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45"/>
                                        </p:tgtEl>
                                      </p:cBhvr>
                                    </p:animEffect>
                                    <p:set>
                                      <p:cBhvr>
                                        <p:cTn id="255" dur="1" fill="hold">
                                          <p:stCondLst>
                                            <p:cond delay="2999"/>
                                          </p:stCondLst>
                                        </p:cTn>
                                        <p:tgtEl>
                                          <p:spTgt spid="45"/>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46"/>
                                        </p:tgtEl>
                                      </p:cBhvr>
                                    </p:animEffect>
                                    <p:set>
                                      <p:cBhvr>
                                        <p:cTn id="258" dur="1" fill="hold">
                                          <p:stCondLst>
                                            <p:cond delay="2999"/>
                                          </p:stCondLst>
                                        </p:cTn>
                                        <p:tgtEl>
                                          <p:spTgt spid="46"/>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27"/>
                                        </p:tgtEl>
                                      </p:cBhvr>
                                    </p:animEffect>
                                    <p:set>
                                      <p:cBhvr>
                                        <p:cTn id="261" dur="1" fill="hold">
                                          <p:stCondLst>
                                            <p:cond delay="2999"/>
                                          </p:stCondLst>
                                        </p:cTn>
                                        <p:tgtEl>
                                          <p:spTgt spid="27"/>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28"/>
                                        </p:tgtEl>
                                      </p:cBhvr>
                                    </p:animEffect>
                                    <p:set>
                                      <p:cBhvr>
                                        <p:cTn id="264" dur="1" fill="hold">
                                          <p:stCondLst>
                                            <p:cond delay="2999"/>
                                          </p:stCondLst>
                                        </p:cTn>
                                        <p:tgtEl>
                                          <p:spTgt spid="28"/>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29"/>
                                        </p:tgtEl>
                                      </p:cBhvr>
                                    </p:animEffect>
                                    <p:set>
                                      <p:cBhvr>
                                        <p:cTn id="267" dur="1" fill="hold">
                                          <p:stCondLst>
                                            <p:cond delay="2999"/>
                                          </p:stCondLst>
                                        </p:cTn>
                                        <p:tgtEl>
                                          <p:spTgt spid="29"/>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30"/>
                                        </p:tgtEl>
                                      </p:cBhvr>
                                    </p:animEffect>
                                    <p:set>
                                      <p:cBhvr>
                                        <p:cTn id="270" dur="1" fill="hold">
                                          <p:stCondLst>
                                            <p:cond delay="2999"/>
                                          </p:stCondLst>
                                        </p:cTn>
                                        <p:tgtEl>
                                          <p:spTgt spid="30"/>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31"/>
                                        </p:tgtEl>
                                      </p:cBhvr>
                                    </p:animEffect>
                                    <p:set>
                                      <p:cBhvr>
                                        <p:cTn id="273" dur="1" fill="hold">
                                          <p:stCondLst>
                                            <p:cond delay="2999"/>
                                          </p:stCondLst>
                                        </p:cTn>
                                        <p:tgtEl>
                                          <p:spTgt spid="31"/>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32"/>
                                        </p:tgtEl>
                                      </p:cBhvr>
                                    </p:animEffect>
                                    <p:set>
                                      <p:cBhvr>
                                        <p:cTn id="276" dur="1" fill="hold">
                                          <p:stCondLst>
                                            <p:cond delay="2999"/>
                                          </p:stCondLst>
                                        </p:cTn>
                                        <p:tgtEl>
                                          <p:spTgt spid="32"/>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33"/>
                                        </p:tgtEl>
                                      </p:cBhvr>
                                    </p:animEffect>
                                    <p:set>
                                      <p:cBhvr>
                                        <p:cTn id="279" dur="1" fill="hold">
                                          <p:stCondLst>
                                            <p:cond delay="2999"/>
                                          </p:stCondLst>
                                        </p:cTn>
                                        <p:tgtEl>
                                          <p:spTgt spid="33"/>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34"/>
                                        </p:tgtEl>
                                      </p:cBhvr>
                                    </p:animEffect>
                                    <p:set>
                                      <p:cBhvr>
                                        <p:cTn id="282" dur="1" fill="hold">
                                          <p:stCondLst>
                                            <p:cond delay="2999"/>
                                          </p:stCondLst>
                                        </p:cTn>
                                        <p:tgtEl>
                                          <p:spTgt spid="34"/>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35"/>
                                        </p:tgtEl>
                                      </p:cBhvr>
                                    </p:animEffect>
                                    <p:set>
                                      <p:cBhvr>
                                        <p:cTn id="285" dur="1" fill="hold">
                                          <p:stCondLst>
                                            <p:cond delay="2999"/>
                                          </p:stCondLst>
                                        </p:cTn>
                                        <p:tgtEl>
                                          <p:spTgt spid="35"/>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36"/>
                                        </p:tgtEl>
                                      </p:cBhvr>
                                    </p:animEffect>
                                    <p:set>
                                      <p:cBhvr>
                                        <p:cTn id="288" dur="1" fill="hold">
                                          <p:stCondLst>
                                            <p:cond delay="2999"/>
                                          </p:stCondLst>
                                        </p:cTn>
                                        <p:tgtEl>
                                          <p:spTgt spid="36"/>
                                        </p:tgtEl>
                                        <p:attrNameLst>
                                          <p:attrName>style.visibility</p:attrName>
                                        </p:attrNameLst>
                                      </p:cBhvr>
                                      <p:to>
                                        <p:strVal val="hidden"/>
                                      </p:to>
                                    </p:set>
                                  </p:childTnLst>
                                </p:cTn>
                              </p:par>
                              <p:par>
                                <p:cTn id="289" presetID="23" presetClass="entr" presetSubtype="272"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2/3*#ppt_w"/>
                                          </p:val>
                                        </p:tav>
                                        <p:tav tm="100000">
                                          <p:val>
                                            <p:strVal val="#ppt_w"/>
                                          </p:val>
                                        </p:tav>
                                      </p:tavLst>
                                    </p:anim>
                                    <p:anim calcmode="lin" valueType="num">
                                      <p:cBhvr>
                                        <p:cTn id="292" dur="3000" fill="hold"/>
                                        <p:tgtEl>
                                          <p:spTgt spid="4"/>
                                        </p:tgtEl>
                                        <p:attrNameLst>
                                          <p:attrName>ppt_h</p:attrName>
                                        </p:attrNameLst>
                                      </p:cBhvr>
                                      <p:tavLst>
                                        <p:tav tm="0">
                                          <p:val>
                                            <p:strVal val="2/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582A04"/>
          </a:solidFill>
        </p:spPr>
        <p:txBody>
          <a:bodyPr/>
          <a:lstStyle/>
          <a:p>
            <a:endParaRPr lang="es-ES" dirty="0"/>
          </a:p>
        </p:txBody>
      </p:sp>
      <p:pic>
        <p:nvPicPr>
          <p:cNvPr id="4" name="3 Imagen" descr="0.jpg"/>
          <p:cNvPicPr>
            <a:picLocks noChangeAspect="1"/>
          </p:cNvPicPr>
          <p:nvPr/>
        </p:nvPicPr>
        <p:blipFill>
          <a:blip r:embed="rId2"/>
          <a:stretch>
            <a:fillRect/>
          </a:stretch>
        </p:blipFill>
        <p:spPr>
          <a:xfrm>
            <a:off x="-8930" y="0"/>
            <a:ext cx="9152930" cy="6858000"/>
          </a:xfrm>
          <a:prstGeom prst="rect">
            <a:avLst/>
          </a:prstGeom>
        </p:spPr>
      </p:pic>
      <p:sp>
        <p:nvSpPr>
          <p:cNvPr id="29" name="28 Paralelogramo"/>
          <p:cNvSpPr/>
          <p:nvPr/>
        </p:nvSpPr>
        <p:spPr>
          <a:xfrm rot="16200000">
            <a:off x="1142999" y="-1143000"/>
            <a:ext cx="6858001" cy="9144001"/>
          </a:xfrm>
          <a:prstGeom prst="parallelogram">
            <a:avLst>
              <a:gd name="adj" fmla="val 93437"/>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16200000">
            <a:off x="1035848" y="-392929"/>
            <a:ext cx="6215082" cy="8286775"/>
          </a:xfrm>
          <a:prstGeom prst="parallelogram">
            <a:avLst>
              <a:gd name="adj" fmla="val 93437"/>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16200000">
            <a:off x="1893071" y="-1035846"/>
            <a:ext cx="6215082" cy="8286775"/>
          </a:xfrm>
          <a:prstGeom prst="parallelogram">
            <a:avLst>
              <a:gd name="adj" fmla="val 93437"/>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16200000">
            <a:off x="928692" y="357171"/>
            <a:ext cx="5572139" cy="7429518"/>
          </a:xfrm>
          <a:prstGeom prst="parallelogram">
            <a:avLst>
              <a:gd name="adj" fmla="val 92069"/>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16200000">
            <a:off x="2643172" y="-928689"/>
            <a:ext cx="5572139" cy="7429518"/>
          </a:xfrm>
          <a:prstGeom prst="parallelogram">
            <a:avLst>
              <a:gd name="adj" fmla="val 93437"/>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rot="16200000">
            <a:off x="821534" y="1035832"/>
            <a:ext cx="5000636" cy="6643701"/>
          </a:xfrm>
          <a:prstGeom prst="parallelogram">
            <a:avLst>
              <a:gd name="adj" fmla="val 92294"/>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rot="16200000">
            <a:off x="3321832" y="-821532"/>
            <a:ext cx="5000636" cy="6643701"/>
          </a:xfrm>
          <a:prstGeom prst="parallelogram">
            <a:avLst>
              <a:gd name="adj" fmla="val 92294"/>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rot="16200000">
            <a:off x="714379" y="1714494"/>
            <a:ext cx="4429132" cy="5857882"/>
          </a:xfrm>
          <a:prstGeom prst="parallelogram">
            <a:avLst>
              <a:gd name="adj" fmla="val 91004"/>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rot="16200000">
            <a:off x="4000493" y="-714375"/>
            <a:ext cx="4429132" cy="5857882"/>
          </a:xfrm>
          <a:prstGeom prst="parallelogram">
            <a:avLst>
              <a:gd name="adj" fmla="val 91004"/>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rot="16200000">
            <a:off x="607219" y="2393153"/>
            <a:ext cx="3857628" cy="5072066"/>
          </a:xfrm>
          <a:prstGeom prst="parallelogram">
            <a:avLst>
              <a:gd name="adj" fmla="val 88991"/>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rot="16200000">
            <a:off x="4679153" y="-607219"/>
            <a:ext cx="3857628" cy="5072066"/>
          </a:xfrm>
          <a:prstGeom prst="parallelogram">
            <a:avLst>
              <a:gd name="adj" fmla="val 88991"/>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rot="16200000">
            <a:off x="428624" y="3214690"/>
            <a:ext cx="3214686" cy="4071934"/>
          </a:xfrm>
          <a:prstGeom prst="parallelogram">
            <a:avLst>
              <a:gd name="adj" fmla="val 86621"/>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rot="16200000">
            <a:off x="5500690" y="-428624"/>
            <a:ext cx="3214686" cy="4071934"/>
          </a:xfrm>
          <a:prstGeom prst="parallelogram">
            <a:avLst>
              <a:gd name="adj" fmla="val 86621"/>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rot="16200000">
            <a:off x="285748" y="3929070"/>
            <a:ext cx="2643182" cy="3214678"/>
          </a:xfrm>
          <a:prstGeom prst="parallelogram">
            <a:avLst>
              <a:gd name="adj" fmla="val 84459"/>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rot="16200000">
            <a:off x="6215070" y="-285748"/>
            <a:ext cx="2643182" cy="3214678"/>
          </a:xfrm>
          <a:prstGeom prst="parallelogram">
            <a:avLst>
              <a:gd name="adj" fmla="val 84459"/>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rot="16200000">
            <a:off x="142872" y="4643450"/>
            <a:ext cx="2071678" cy="2357422"/>
          </a:xfrm>
          <a:prstGeom prst="parallelogram">
            <a:avLst>
              <a:gd name="adj" fmla="val 80649"/>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rot="16200000">
            <a:off x="6929450" y="-142872"/>
            <a:ext cx="2071678" cy="2357422"/>
          </a:xfrm>
          <a:prstGeom prst="parallelogram">
            <a:avLst>
              <a:gd name="adj" fmla="val 80649"/>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rot="16200000">
            <a:off x="-35723" y="5322111"/>
            <a:ext cx="1571612" cy="1500166"/>
          </a:xfrm>
          <a:prstGeom prst="parallelogram">
            <a:avLst>
              <a:gd name="adj" fmla="val 76205"/>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rot="16200000">
            <a:off x="7679549" y="-35715"/>
            <a:ext cx="1428736" cy="1500166"/>
          </a:xfrm>
          <a:prstGeom prst="parallelogram">
            <a:avLst>
              <a:gd name="adj" fmla="val 70872"/>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rot="16200000">
            <a:off x="-35723" y="5965053"/>
            <a:ext cx="928670" cy="857224"/>
          </a:xfrm>
          <a:prstGeom prst="parallelogram">
            <a:avLst>
              <a:gd name="adj" fmla="val 66701"/>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rot="16789269">
            <a:off x="8322491" y="-35715"/>
            <a:ext cx="785794" cy="857224"/>
          </a:xfrm>
          <a:prstGeom prst="parallelogram">
            <a:avLst>
              <a:gd name="adj" fmla="val 59428"/>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16200000" scaled="1"/>
            <a:tileRect/>
          </a:gradFill>
          <a:ln w="3175">
            <a:solidFill>
              <a:srgbClr val="FFC0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blinds(vertical)">
                                      <p:cBhvr>
                                        <p:cTn id="10" dur="5000"/>
                                        <p:tgtEl>
                                          <p:spTgt spid="29"/>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0" fill="hold"/>
                                        <p:tgtEl>
                                          <p:spTgt spid="29"/>
                                        </p:tgtEl>
                                        <p:attrNameLst>
                                          <p:attrName>ppt_x</p:attrName>
                                        </p:attrNameLst>
                                      </p:cBhvr>
                                      <p:tavLst>
                                        <p:tav tm="0">
                                          <p:val>
                                            <p:strVal val="0-#ppt_w/2"/>
                                          </p:val>
                                        </p:tav>
                                        <p:tav tm="100000">
                                          <p:val>
                                            <p:strVal val="#ppt_x"/>
                                          </p:val>
                                        </p:tav>
                                      </p:tavLst>
                                    </p:anim>
                                    <p:anim calcmode="lin" valueType="num">
                                      <p:cBhvr additive="base">
                                        <p:cTn id="14" dur="5000" fill="hold"/>
                                        <p:tgtEl>
                                          <p:spTgt spid="29"/>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blinds(vertical)">
                                      <p:cBhvr>
                                        <p:cTn id="17" dur="5000"/>
                                        <p:tgtEl>
                                          <p:spTgt spid="30"/>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0" fill="hold"/>
                                        <p:tgtEl>
                                          <p:spTgt spid="30"/>
                                        </p:tgtEl>
                                        <p:attrNameLst>
                                          <p:attrName>ppt_x</p:attrName>
                                        </p:attrNameLst>
                                      </p:cBhvr>
                                      <p:tavLst>
                                        <p:tav tm="0">
                                          <p:val>
                                            <p:strVal val="0-#ppt_w/2"/>
                                          </p:val>
                                        </p:tav>
                                        <p:tav tm="100000">
                                          <p:val>
                                            <p:strVal val="#ppt_x"/>
                                          </p:val>
                                        </p:tav>
                                      </p:tavLst>
                                    </p:anim>
                                    <p:anim calcmode="lin" valueType="num">
                                      <p:cBhvr additive="base">
                                        <p:cTn id="21" dur="5000" fill="hold"/>
                                        <p:tgtEl>
                                          <p:spTgt spid="30"/>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blinds(vertical)">
                                      <p:cBhvr>
                                        <p:cTn id="24" dur="5000"/>
                                        <p:tgtEl>
                                          <p:spTgt spid="31"/>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0" fill="hold"/>
                                        <p:tgtEl>
                                          <p:spTgt spid="31"/>
                                        </p:tgtEl>
                                        <p:attrNameLst>
                                          <p:attrName>ppt_x</p:attrName>
                                        </p:attrNameLst>
                                      </p:cBhvr>
                                      <p:tavLst>
                                        <p:tav tm="0">
                                          <p:val>
                                            <p:strVal val="0-#ppt_w/2"/>
                                          </p:val>
                                        </p:tav>
                                        <p:tav tm="100000">
                                          <p:val>
                                            <p:strVal val="#ppt_x"/>
                                          </p:val>
                                        </p:tav>
                                      </p:tavLst>
                                    </p:anim>
                                    <p:anim calcmode="lin" valueType="num">
                                      <p:cBhvr additive="base">
                                        <p:cTn id="28" dur="5000" fill="hold"/>
                                        <p:tgtEl>
                                          <p:spTgt spid="31"/>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blinds(vertical)">
                                      <p:cBhvr>
                                        <p:cTn id="31" dur="5000"/>
                                        <p:tgtEl>
                                          <p:spTgt spid="32"/>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0" fill="hold"/>
                                        <p:tgtEl>
                                          <p:spTgt spid="32"/>
                                        </p:tgtEl>
                                        <p:attrNameLst>
                                          <p:attrName>ppt_x</p:attrName>
                                        </p:attrNameLst>
                                      </p:cBhvr>
                                      <p:tavLst>
                                        <p:tav tm="0">
                                          <p:val>
                                            <p:strVal val="0-#ppt_w/2"/>
                                          </p:val>
                                        </p:tav>
                                        <p:tav tm="100000">
                                          <p:val>
                                            <p:strVal val="#ppt_x"/>
                                          </p:val>
                                        </p:tav>
                                      </p:tavLst>
                                    </p:anim>
                                    <p:anim calcmode="lin" valueType="num">
                                      <p:cBhvr additive="base">
                                        <p:cTn id="35" dur="5000" fill="hold"/>
                                        <p:tgtEl>
                                          <p:spTgt spid="32"/>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blinds(vertical)">
                                      <p:cBhvr>
                                        <p:cTn id="38" dur="5000"/>
                                        <p:tgtEl>
                                          <p:spTgt spid="33"/>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0" fill="hold"/>
                                        <p:tgtEl>
                                          <p:spTgt spid="33"/>
                                        </p:tgtEl>
                                        <p:attrNameLst>
                                          <p:attrName>ppt_x</p:attrName>
                                        </p:attrNameLst>
                                      </p:cBhvr>
                                      <p:tavLst>
                                        <p:tav tm="0">
                                          <p:val>
                                            <p:strVal val="0-#ppt_w/2"/>
                                          </p:val>
                                        </p:tav>
                                        <p:tav tm="100000">
                                          <p:val>
                                            <p:strVal val="#ppt_x"/>
                                          </p:val>
                                        </p:tav>
                                      </p:tavLst>
                                    </p:anim>
                                    <p:anim calcmode="lin" valueType="num">
                                      <p:cBhvr additive="base">
                                        <p:cTn id="42" dur="5000" fill="hold"/>
                                        <p:tgtEl>
                                          <p:spTgt spid="33"/>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blinds(vertical)">
                                      <p:cBhvr>
                                        <p:cTn id="45" dur="5000"/>
                                        <p:tgtEl>
                                          <p:spTgt spid="34"/>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34"/>
                                        </p:tgtEl>
                                        <p:attrNameLst>
                                          <p:attrName>style.visibility</p:attrName>
                                        </p:attrNameLst>
                                      </p:cBhvr>
                                      <p:to>
                                        <p:strVal val="visible"/>
                                      </p:to>
                                    </p:set>
                                    <p:anim calcmode="lin" valueType="num">
                                      <p:cBhvr additive="base">
                                        <p:cTn id="48" dur="5000" fill="hold"/>
                                        <p:tgtEl>
                                          <p:spTgt spid="34"/>
                                        </p:tgtEl>
                                        <p:attrNameLst>
                                          <p:attrName>ppt_x</p:attrName>
                                        </p:attrNameLst>
                                      </p:cBhvr>
                                      <p:tavLst>
                                        <p:tav tm="0">
                                          <p:val>
                                            <p:strVal val="0-#ppt_w/2"/>
                                          </p:val>
                                        </p:tav>
                                        <p:tav tm="100000">
                                          <p:val>
                                            <p:strVal val="#ppt_x"/>
                                          </p:val>
                                        </p:tav>
                                      </p:tavLst>
                                    </p:anim>
                                    <p:anim calcmode="lin" valueType="num">
                                      <p:cBhvr additive="base">
                                        <p:cTn id="49" dur="5000" fill="hold"/>
                                        <p:tgtEl>
                                          <p:spTgt spid="34"/>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blinds(vertical)">
                                      <p:cBhvr>
                                        <p:cTn id="52" dur="5000"/>
                                        <p:tgtEl>
                                          <p:spTgt spid="35"/>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0" fill="hold"/>
                                        <p:tgtEl>
                                          <p:spTgt spid="35"/>
                                        </p:tgtEl>
                                        <p:attrNameLst>
                                          <p:attrName>ppt_x</p:attrName>
                                        </p:attrNameLst>
                                      </p:cBhvr>
                                      <p:tavLst>
                                        <p:tav tm="0">
                                          <p:val>
                                            <p:strVal val="0-#ppt_w/2"/>
                                          </p:val>
                                        </p:tav>
                                        <p:tav tm="100000">
                                          <p:val>
                                            <p:strVal val="#ppt_x"/>
                                          </p:val>
                                        </p:tav>
                                      </p:tavLst>
                                    </p:anim>
                                    <p:anim calcmode="lin" valueType="num">
                                      <p:cBhvr additive="base">
                                        <p:cTn id="56" dur="5000" fill="hold"/>
                                        <p:tgtEl>
                                          <p:spTgt spid="35"/>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blinds(vertical)">
                                      <p:cBhvr>
                                        <p:cTn id="59" dur="5000"/>
                                        <p:tgtEl>
                                          <p:spTgt spid="36"/>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36"/>
                                        </p:tgtEl>
                                        <p:attrNameLst>
                                          <p:attrName>style.visibility</p:attrName>
                                        </p:attrNameLst>
                                      </p:cBhvr>
                                      <p:to>
                                        <p:strVal val="visible"/>
                                      </p:to>
                                    </p:set>
                                    <p:anim calcmode="lin" valueType="num">
                                      <p:cBhvr additive="base">
                                        <p:cTn id="62" dur="5000" fill="hold"/>
                                        <p:tgtEl>
                                          <p:spTgt spid="36"/>
                                        </p:tgtEl>
                                        <p:attrNameLst>
                                          <p:attrName>ppt_x</p:attrName>
                                        </p:attrNameLst>
                                      </p:cBhvr>
                                      <p:tavLst>
                                        <p:tav tm="0">
                                          <p:val>
                                            <p:strVal val="0-#ppt_w/2"/>
                                          </p:val>
                                        </p:tav>
                                        <p:tav tm="100000">
                                          <p:val>
                                            <p:strVal val="#ppt_x"/>
                                          </p:val>
                                        </p:tav>
                                      </p:tavLst>
                                    </p:anim>
                                    <p:anim calcmode="lin" valueType="num">
                                      <p:cBhvr additive="base">
                                        <p:cTn id="63" dur="5000" fill="hold"/>
                                        <p:tgtEl>
                                          <p:spTgt spid="36"/>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blinds(vertical)">
                                      <p:cBhvr>
                                        <p:cTn id="66" dur="5000"/>
                                        <p:tgtEl>
                                          <p:spTgt spid="37"/>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0" fill="hold"/>
                                        <p:tgtEl>
                                          <p:spTgt spid="37"/>
                                        </p:tgtEl>
                                        <p:attrNameLst>
                                          <p:attrName>ppt_x</p:attrName>
                                        </p:attrNameLst>
                                      </p:cBhvr>
                                      <p:tavLst>
                                        <p:tav tm="0">
                                          <p:val>
                                            <p:strVal val="0-#ppt_w/2"/>
                                          </p:val>
                                        </p:tav>
                                        <p:tav tm="100000">
                                          <p:val>
                                            <p:strVal val="#ppt_x"/>
                                          </p:val>
                                        </p:tav>
                                      </p:tavLst>
                                    </p:anim>
                                    <p:anim calcmode="lin" valueType="num">
                                      <p:cBhvr additive="base">
                                        <p:cTn id="70" dur="5000" fill="hold"/>
                                        <p:tgtEl>
                                          <p:spTgt spid="37"/>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blinds(vertical)">
                                      <p:cBhvr>
                                        <p:cTn id="73" dur="5000"/>
                                        <p:tgtEl>
                                          <p:spTgt spid="38"/>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38"/>
                                        </p:tgtEl>
                                        <p:attrNameLst>
                                          <p:attrName>style.visibility</p:attrName>
                                        </p:attrNameLst>
                                      </p:cBhvr>
                                      <p:to>
                                        <p:strVal val="visible"/>
                                      </p:to>
                                    </p:set>
                                    <p:anim calcmode="lin" valueType="num">
                                      <p:cBhvr additive="base">
                                        <p:cTn id="76" dur="5000" fill="hold"/>
                                        <p:tgtEl>
                                          <p:spTgt spid="38"/>
                                        </p:tgtEl>
                                        <p:attrNameLst>
                                          <p:attrName>ppt_x</p:attrName>
                                        </p:attrNameLst>
                                      </p:cBhvr>
                                      <p:tavLst>
                                        <p:tav tm="0">
                                          <p:val>
                                            <p:strVal val="0-#ppt_w/2"/>
                                          </p:val>
                                        </p:tav>
                                        <p:tav tm="100000">
                                          <p:val>
                                            <p:strVal val="#ppt_x"/>
                                          </p:val>
                                        </p:tav>
                                      </p:tavLst>
                                    </p:anim>
                                    <p:anim calcmode="lin" valueType="num">
                                      <p:cBhvr additive="base">
                                        <p:cTn id="77" dur="5000" fill="hold"/>
                                        <p:tgtEl>
                                          <p:spTgt spid="38"/>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blinds(vertical)">
                                      <p:cBhvr>
                                        <p:cTn id="80" dur="5000"/>
                                        <p:tgtEl>
                                          <p:spTgt spid="39"/>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5000" fill="hold"/>
                                        <p:tgtEl>
                                          <p:spTgt spid="39"/>
                                        </p:tgtEl>
                                        <p:attrNameLst>
                                          <p:attrName>ppt_x</p:attrName>
                                        </p:attrNameLst>
                                      </p:cBhvr>
                                      <p:tavLst>
                                        <p:tav tm="0">
                                          <p:val>
                                            <p:strVal val="0-#ppt_w/2"/>
                                          </p:val>
                                        </p:tav>
                                        <p:tav tm="100000">
                                          <p:val>
                                            <p:strVal val="#ppt_x"/>
                                          </p:val>
                                        </p:tav>
                                      </p:tavLst>
                                    </p:anim>
                                    <p:anim calcmode="lin" valueType="num">
                                      <p:cBhvr additive="base">
                                        <p:cTn id="84" dur="5000" fill="hold"/>
                                        <p:tgtEl>
                                          <p:spTgt spid="39"/>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40"/>
                                        </p:tgtEl>
                                        <p:attrNameLst>
                                          <p:attrName>style.visibility</p:attrName>
                                        </p:attrNameLst>
                                      </p:cBhvr>
                                      <p:to>
                                        <p:strVal val="visible"/>
                                      </p:to>
                                    </p:set>
                                    <p:animEffect transition="in" filter="blinds(vertical)">
                                      <p:cBhvr>
                                        <p:cTn id="87" dur="5000"/>
                                        <p:tgtEl>
                                          <p:spTgt spid="40"/>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5000" fill="hold"/>
                                        <p:tgtEl>
                                          <p:spTgt spid="40"/>
                                        </p:tgtEl>
                                        <p:attrNameLst>
                                          <p:attrName>ppt_x</p:attrName>
                                        </p:attrNameLst>
                                      </p:cBhvr>
                                      <p:tavLst>
                                        <p:tav tm="0">
                                          <p:val>
                                            <p:strVal val="0-#ppt_w/2"/>
                                          </p:val>
                                        </p:tav>
                                        <p:tav tm="100000">
                                          <p:val>
                                            <p:strVal val="#ppt_x"/>
                                          </p:val>
                                        </p:tav>
                                      </p:tavLst>
                                    </p:anim>
                                    <p:anim calcmode="lin" valueType="num">
                                      <p:cBhvr additive="base">
                                        <p:cTn id="91" dur="5000" fill="hold"/>
                                        <p:tgtEl>
                                          <p:spTgt spid="40"/>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blinds(vertical)">
                                      <p:cBhvr>
                                        <p:cTn id="94" dur="5000"/>
                                        <p:tgtEl>
                                          <p:spTgt spid="41"/>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5000" fill="hold"/>
                                        <p:tgtEl>
                                          <p:spTgt spid="41"/>
                                        </p:tgtEl>
                                        <p:attrNameLst>
                                          <p:attrName>ppt_x</p:attrName>
                                        </p:attrNameLst>
                                      </p:cBhvr>
                                      <p:tavLst>
                                        <p:tav tm="0">
                                          <p:val>
                                            <p:strVal val="0-#ppt_w/2"/>
                                          </p:val>
                                        </p:tav>
                                        <p:tav tm="100000">
                                          <p:val>
                                            <p:strVal val="#ppt_x"/>
                                          </p:val>
                                        </p:tav>
                                      </p:tavLst>
                                    </p:anim>
                                    <p:anim calcmode="lin" valueType="num">
                                      <p:cBhvr additive="base">
                                        <p:cTn id="98" dur="5000" fill="hold"/>
                                        <p:tgtEl>
                                          <p:spTgt spid="41"/>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42"/>
                                        </p:tgtEl>
                                        <p:attrNameLst>
                                          <p:attrName>style.visibility</p:attrName>
                                        </p:attrNameLst>
                                      </p:cBhvr>
                                      <p:to>
                                        <p:strVal val="visible"/>
                                      </p:to>
                                    </p:set>
                                    <p:animEffect transition="in" filter="blinds(vertical)">
                                      <p:cBhvr>
                                        <p:cTn id="101" dur="5000"/>
                                        <p:tgtEl>
                                          <p:spTgt spid="42"/>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additive="base">
                                        <p:cTn id="104" dur="5000" fill="hold"/>
                                        <p:tgtEl>
                                          <p:spTgt spid="42"/>
                                        </p:tgtEl>
                                        <p:attrNameLst>
                                          <p:attrName>ppt_x</p:attrName>
                                        </p:attrNameLst>
                                      </p:cBhvr>
                                      <p:tavLst>
                                        <p:tav tm="0">
                                          <p:val>
                                            <p:strVal val="0-#ppt_w/2"/>
                                          </p:val>
                                        </p:tav>
                                        <p:tav tm="100000">
                                          <p:val>
                                            <p:strVal val="#ppt_x"/>
                                          </p:val>
                                        </p:tav>
                                      </p:tavLst>
                                    </p:anim>
                                    <p:anim calcmode="lin" valueType="num">
                                      <p:cBhvr additive="base">
                                        <p:cTn id="105" dur="5000" fill="hold"/>
                                        <p:tgtEl>
                                          <p:spTgt spid="42"/>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blinds(vertical)">
                                      <p:cBhvr>
                                        <p:cTn id="108" dur="5000"/>
                                        <p:tgtEl>
                                          <p:spTgt spid="43"/>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additive="base">
                                        <p:cTn id="111" dur="5000" fill="hold"/>
                                        <p:tgtEl>
                                          <p:spTgt spid="43"/>
                                        </p:tgtEl>
                                        <p:attrNameLst>
                                          <p:attrName>ppt_x</p:attrName>
                                        </p:attrNameLst>
                                      </p:cBhvr>
                                      <p:tavLst>
                                        <p:tav tm="0">
                                          <p:val>
                                            <p:strVal val="0-#ppt_w/2"/>
                                          </p:val>
                                        </p:tav>
                                        <p:tav tm="100000">
                                          <p:val>
                                            <p:strVal val="#ppt_x"/>
                                          </p:val>
                                        </p:tav>
                                      </p:tavLst>
                                    </p:anim>
                                    <p:anim calcmode="lin" valueType="num">
                                      <p:cBhvr additive="base">
                                        <p:cTn id="112" dur="5000" fill="hold"/>
                                        <p:tgtEl>
                                          <p:spTgt spid="43"/>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blinds(vertical)">
                                      <p:cBhvr>
                                        <p:cTn id="115" dur="5000"/>
                                        <p:tgtEl>
                                          <p:spTgt spid="44"/>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cBhvr additive="base">
                                        <p:cTn id="118" dur="5000" fill="hold"/>
                                        <p:tgtEl>
                                          <p:spTgt spid="44"/>
                                        </p:tgtEl>
                                        <p:attrNameLst>
                                          <p:attrName>ppt_x</p:attrName>
                                        </p:attrNameLst>
                                      </p:cBhvr>
                                      <p:tavLst>
                                        <p:tav tm="0">
                                          <p:val>
                                            <p:strVal val="0-#ppt_w/2"/>
                                          </p:val>
                                        </p:tav>
                                        <p:tav tm="100000">
                                          <p:val>
                                            <p:strVal val="#ppt_x"/>
                                          </p:val>
                                        </p:tav>
                                      </p:tavLst>
                                    </p:anim>
                                    <p:anim calcmode="lin" valueType="num">
                                      <p:cBhvr additive="base">
                                        <p:cTn id="119" dur="5000" fill="hold"/>
                                        <p:tgtEl>
                                          <p:spTgt spid="44"/>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blinds(vertical)">
                                      <p:cBhvr>
                                        <p:cTn id="122" dur="5000"/>
                                        <p:tgtEl>
                                          <p:spTgt spid="45"/>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45"/>
                                        </p:tgtEl>
                                        <p:attrNameLst>
                                          <p:attrName>style.visibility</p:attrName>
                                        </p:attrNameLst>
                                      </p:cBhvr>
                                      <p:to>
                                        <p:strVal val="visible"/>
                                      </p:to>
                                    </p:set>
                                    <p:anim calcmode="lin" valueType="num">
                                      <p:cBhvr additive="base">
                                        <p:cTn id="125" dur="5000" fill="hold"/>
                                        <p:tgtEl>
                                          <p:spTgt spid="45"/>
                                        </p:tgtEl>
                                        <p:attrNameLst>
                                          <p:attrName>ppt_x</p:attrName>
                                        </p:attrNameLst>
                                      </p:cBhvr>
                                      <p:tavLst>
                                        <p:tav tm="0">
                                          <p:val>
                                            <p:strVal val="0-#ppt_w/2"/>
                                          </p:val>
                                        </p:tav>
                                        <p:tav tm="100000">
                                          <p:val>
                                            <p:strVal val="#ppt_x"/>
                                          </p:val>
                                        </p:tav>
                                      </p:tavLst>
                                    </p:anim>
                                    <p:anim calcmode="lin" valueType="num">
                                      <p:cBhvr additive="base">
                                        <p:cTn id="126" dur="5000" fill="hold"/>
                                        <p:tgtEl>
                                          <p:spTgt spid="45"/>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46"/>
                                        </p:tgtEl>
                                        <p:attrNameLst>
                                          <p:attrName>style.visibility</p:attrName>
                                        </p:attrNameLst>
                                      </p:cBhvr>
                                      <p:to>
                                        <p:strVal val="visible"/>
                                      </p:to>
                                    </p:set>
                                    <p:animEffect transition="in" filter="blinds(vertical)">
                                      <p:cBhvr>
                                        <p:cTn id="129" dur="5000"/>
                                        <p:tgtEl>
                                          <p:spTgt spid="46"/>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46"/>
                                        </p:tgtEl>
                                        <p:attrNameLst>
                                          <p:attrName>style.visibility</p:attrName>
                                        </p:attrNameLst>
                                      </p:cBhvr>
                                      <p:to>
                                        <p:strVal val="visible"/>
                                      </p:to>
                                    </p:set>
                                    <p:anim calcmode="lin" valueType="num">
                                      <p:cBhvr additive="base">
                                        <p:cTn id="132" dur="5000" fill="hold"/>
                                        <p:tgtEl>
                                          <p:spTgt spid="46"/>
                                        </p:tgtEl>
                                        <p:attrNameLst>
                                          <p:attrName>ppt_x</p:attrName>
                                        </p:attrNameLst>
                                      </p:cBhvr>
                                      <p:tavLst>
                                        <p:tav tm="0">
                                          <p:val>
                                            <p:strVal val="0-#ppt_w/2"/>
                                          </p:val>
                                        </p:tav>
                                        <p:tav tm="100000">
                                          <p:val>
                                            <p:strVal val="#ppt_x"/>
                                          </p:val>
                                        </p:tav>
                                      </p:tavLst>
                                    </p:anim>
                                    <p:anim calcmode="lin" valueType="num">
                                      <p:cBhvr additive="base">
                                        <p:cTn id="133" dur="5000" fill="hold"/>
                                        <p:tgtEl>
                                          <p:spTgt spid="46"/>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blinds(vertical)">
                                      <p:cBhvr>
                                        <p:cTn id="136" dur="5000"/>
                                        <p:tgtEl>
                                          <p:spTgt spid="47"/>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47"/>
                                        </p:tgtEl>
                                        <p:attrNameLst>
                                          <p:attrName>style.visibility</p:attrName>
                                        </p:attrNameLst>
                                      </p:cBhvr>
                                      <p:to>
                                        <p:strVal val="visible"/>
                                      </p:to>
                                    </p:set>
                                    <p:anim calcmode="lin" valueType="num">
                                      <p:cBhvr additive="base">
                                        <p:cTn id="139" dur="5000" fill="hold"/>
                                        <p:tgtEl>
                                          <p:spTgt spid="47"/>
                                        </p:tgtEl>
                                        <p:attrNameLst>
                                          <p:attrName>ppt_x</p:attrName>
                                        </p:attrNameLst>
                                      </p:cBhvr>
                                      <p:tavLst>
                                        <p:tav tm="0">
                                          <p:val>
                                            <p:strVal val="0-#ppt_w/2"/>
                                          </p:val>
                                        </p:tav>
                                        <p:tav tm="100000">
                                          <p:val>
                                            <p:strVal val="#ppt_x"/>
                                          </p:val>
                                        </p:tav>
                                      </p:tavLst>
                                    </p:anim>
                                    <p:anim calcmode="lin" valueType="num">
                                      <p:cBhvr additive="base">
                                        <p:cTn id="140" dur="5000" fill="hold"/>
                                        <p:tgtEl>
                                          <p:spTgt spid="47"/>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48"/>
                                        </p:tgtEl>
                                        <p:attrNameLst>
                                          <p:attrName>style.visibility</p:attrName>
                                        </p:attrNameLst>
                                      </p:cBhvr>
                                      <p:to>
                                        <p:strVal val="visible"/>
                                      </p:to>
                                    </p:set>
                                    <p:animEffect transition="in" filter="blinds(vertical)">
                                      <p:cBhvr>
                                        <p:cTn id="143" dur="5000"/>
                                        <p:tgtEl>
                                          <p:spTgt spid="48"/>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48"/>
                                        </p:tgtEl>
                                        <p:attrNameLst>
                                          <p:attrName>style.visibility</p:attrName>
                                        </p:attrNameLst>
                                      </p:cBhvr>
                                      <p:to>
                                        <p:strVal val="visible"/>
                                      </p:to>
                                    </p:set>
                                    <p:anim calcmode="lin" valueType="num">
                                      <p:cBhvr additive="base">
                                        <p:cTn id="146" dur="5000" fill="hold"/>
                                        <p:tgtEl>
                                          <p:spTgt spid="48"/>
                                        </p:tgtEl>
                                        <p:attrNameLst>
                                          <p:attrName>ppt_x</p:attrName>
                                        </p:attrNameLst>
                                      </p:cBhvr>
                                      <p:tavLst>
                                        <p:tav tm="0">
                                          <p:val>
                                            <p:strVal val="0-#ppt_w/2"/>
                                          </p:val>
                                        </p:tav>
                                        <p:tav tm="100000">
                                          <p:val>
                                            <p:strVal val="#ppt_x"/>
                                          </p:val>
                                        </p:tav>
                                      </p:tavLst>
                                    </p:anim>
                                    <p:anim calcmode="lin" valueType="num">
                                      <p:cBhvr additive="base">
                                        <p:cTn id="147" dur="5000" fill="hold"/>
                                        <p:tgtEl>
                                          <p:spTgt spid="48"/>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49"/>
                                        </p:tgtEl>
                                        <p:attrNameLst>
                                          <p:attrName>style.visibility</p:attrName>
                                        </p:attrNameLst>
                                      </p:cBhvr>
                                      <p:to>
                                        <p:strVal val="visible"/>
                                      </p:to>
                                    </p:set>
                                    <p:animEffect transition="in" filter="blinds(vertical)">
                                      <p:cBhvr>
                                        <p:cTn id="150" dur="5000"/>
                                        <p:tgtEl>
                                          <p:spTgt spid="49"/>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49"/>
                                        </p:tgtEl>
                                        <p:attrNameLst>
                                          <p:attrName>style.visibility</p:attrName>
                                        </p:attrNameLst>
                                      </p:cBhvr>
                                      <p:to>
                                        <p:strVal val="visible"/>
                                      </p:to>
                                    </p:set>
                                    <p:anim calcmode="lin" valueType="num">
                                      <p:cBhvr additive="base">
                                        <p:cTn id="153" dur="5000" fill="hold"/>
                                        <p:tgtEl>
                                          <p:spTgt spid="49"/>
                                        </p:tgtEl>
                                        <p:attrNameLst>
                                          <p:attrName>ppt_x</p:attrName>
                                        </p:attrNameLst>
                                      </p:cBhvr>
                                      <p:tavLst>
                                        <p:tav tm="0">
                                          <p:val>
                                            <p:strVal val="0-#ppt_w/2"/>
                                          </p:val>
                                        </p:tav>
                                        <p:tav tm="100000">
                                          <p:val>
                                            <p:strVal val="#ppt_x"/>
                                          </p:val>
                                        </p:tav>
                                      </p:tavLst>
                                    </p:anim>
                                    <p:anim calcmode="lin" valueType="num">
                                      <p:cBhvr additive="base">
                                        <p:cTn id="154" dur="5000" fill="hold"/>
                                        <p:tgtEl>
                                          <p:spTgt spid="49"/>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30"/>
                                        </p:tgtEl>
                                        <p:attrNameLst>
                                          <p:attrName>ppt_x</p:attrName>
                                        </p:attrNameLst>
                                      </p:cBhvr>
                                      <p:tavLst>
                                        <p:tav tm="0">
                                          <p:val>
                                            <p:strVal val="ppt_x"/>
                                          </p:val>
                                        </p:tav>
                                        <p:tav tm="100000">
                                          <p:val>
                                            <p:strVal val="1+ppt_w/2"/>
                                          </p:val>
                                        </p:tav>
                                      </p:tavLst>
                                    </p:anim>
                                    <p:anim calcmode="lin" valueType="num">
                                      <p:cBhvr additive="base">
                                        <p:cTn id="158" dur="5000"/>
                                        <p:tgtEl>
                                          <p:spTgt spid="30"/>
                                        </p:tgtEl>
                                        <p:attrNameLst>
                                          <p:attrName>ppt_y</p:attrName>
                                        </p:attrNameLst>
                                      </p:cBhvr>
                                      <p:tavLst>
                                        <p:tav tm="0">
                                          <p:val>
                                            <p:strVal val="ppt_y"/>
                                          </p:val>
                                        </p:tav>
                                        <p:tav tm="100000">
                                          <p:val>
                                            <p:strVal val="0-ppt_h/2"/>
                                          </p:val>
                                        </p:tav>
                                      </p:tavLst>
                                    </p:anim>
                                    <p:set>
                                      <p:cBhvr>
                                        <p:cTn id="159" dur="1" fill="hold">
                                          <p:stCondLst>
                                            <p:cond delay="4999"/>
                                          </p:stCondLst>
                                        </p:cTn>
                                        <p:tgtEl>
                                          <p:spTgt spid="30"/>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32"/>
                                        </p:tgtEl>
                                        <p:attrNameLst>
                                          <p:attrName>ppt_x</p:attrName>
                                        </p:attrNameLst>
                                      </p:cBhvr>
                                      <p:tavLst>
                                        <p:tav tm="0">
                                          <p:val>
                                            <p:strVal val="ppt_x"/>
                                          </p:val>
                                        </p:tav>
                                        <p:tav tm="100000">
                                          <p:val>
                                            <p:strVal val="1+ppt_w/2"/>
                                          </p:val>
                                        </p:tav>
                                      </p:tavLst>
                                    </p:anim>
                                    <p:anim calcmode="lin" valueType="num">
                                      <p:cBhvr additive="base">
                                        <p:cTn id="162" dur="5000"/>
                                        <p:tgtEl>
                                          <p:spTgt spid="32"/>
                                        </p:tgtEl>
                                        <p:attrNameLst>
                                          <p:attrName>ppt_y</p:attrName>
                                        </p:attrNameLst>
                                      </p:cBhvr>
                                      <p:tavLst>
                                        <p:tav tm="0">
                                          <p:val>
                                            <p:strVal val="ppt_y"/>
                                          </p:val>
                                        </p:tav>
                                        <p:tav tm="100000">
                                          <p:val>
                                            <p:strVal val="0-ppt_h/2"/>
                                          </p:val>
                                        </p:tav>
                                      </p:tavLst>
                                    </p:anim>
                                    <p:set>
                                      <p:cBhvr>
                                        <p:cTn id="163" dur="1" fill="hold">
                                          <p:stCondLst>
                                            <p:cond delay="4999"/>
                                          </p:stCondLst>
                                        </p:cTn>
                                        <p:tgtEl>
                                          <p:spTgt spid="32"/>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34"/>
                                        </p:tgtEl>
                                        <p:attrNameLst>
                                          <p:attrName>ppt_x</p:attrName>
                                        </p:attrNameLst>
                                      </p:cBhvr>
                                      <p:tavLst>
                                        <p:tav tm="0">
                                          <p:val>
                                            <p:strVal val="ppt_x"/>
                                          </p:val>
                                        </p:tav>
                                        <p:tav tm="100000">
                                          <p:val>
                                            <p:strVal val="1+ppt_w/2"/>
                                          </p:val>
                                        </p:tav>
                                      </p:tavLst>
                                    </p:anim>
                                    <p:anim calcmode="lin" valueType="num">
                                      <p:cBhvr additive="base">
                                        <p:cTn id="166" dur="5000"/>
                                        <p:tgtEl>
                                          <p:spTgt spid="34"/>
                                        </p:tgtEl>
                                        <p:attrNameLst>
                                          <p:attrName>ppt_y</p:attrName>
                                        </p:attrNameLst>
                                      </p:cBhvr>
                                      <p:tavLst>
                                        <p:tav tm="0">
                                          <p:val>
                                            <p:strVal val="ppt_y"/>
                                          </p:val>
                                        </p:tav>
                                        <p:tav tm="100000">
                                          <p:val>
                                            <p:strVal val="0-ppt_h/2"/>
                                          </p:val>
                                        </p:tav>
                                      </p:tavLst>
                                    </p:anim>
                                    <p:set>
                                      <p:cBhvr>
                                        <p:cTn id="167" dur="1" fill="hold">
                                          <p:stCondLst>
                                            <p:cond delay="4999"/>
                                          </p:stCondLst>
                                        </p:cTn>
                                        <p:tgtEl>
                                          <p:spTgt spid="34"/>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36"/>
                                        </p:tgtEl>
                                        <p:attrNameLst>
                                          <p:attrName>ppt_x</p:attrName>
                                        </p:attrNameLst>
                                      </p:cBhvr>
                                      <p:tavLst>
                                        <p:tav tm="0">
                                          <p:val>
                                            <p:strVal val="ppt_x"/>
                                          </p:val>
                                        </p:tav>
                                        <p:tav tm="100000">
                                          <p:val>
                                            <p:strVal val="1+ppt_w/2"/>
                                          </p:val>
                                        </p:tav>
                                      </p:tavLst>
                                    </p:anim>
                                    <p:anim calcmode="lin" valueType="num">
                                      <p:cBhvr additive="base">
                                        <p:cTn id="170" dur="5000"/>
                                        <p:tgtEl>
                                          <p:spTgt spid="36"/>
                                        </p:tgtEl>
                                        <p:attrNameLst>
                                          <p:attrName>ppt_y</p:attrName>
                                        </p:attrNameLst>
                                      </p:cBhvr>
                                      <p:tavLst>
                                        <p:tav tm="0">
                                          <p:val>
                                            <p:strVal val="ppt_y"/>
                                          </p:val>
                                        </p:tav>
                                        <p:tav tm="100000">
                                          <p:val>
                                            <p:strVal val="0-ppt_h/2"/>
                                          </p:val>
                                        </p:tav>
                                      </p:tavLst>
                                    </p:anim>
                                    <p:set>
                                      <p:cBhvr>
                                        <p:cTn id="171" dur="1" fill="hold">
                                          <p:stCondLst>
                                            <p:cond delay="4999"/>
                                          </p:stCondLst>
                                        </p:cTn>
                                        <p:tgtEl>
                                          <p:spTgt spid="36"/>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38"/>
                                        </p:tgtEl>
                                        <p:attrNameLst>
                                          <p:attrName>ppt_x</p:attrName>
                                        </p:attrNameLst>
                                      </p:cBhvr>
                                      <p:tavLst>
                                        <p:tav tm="0">
                                          <p:val>
                                            <p:strVal val="ppt_x"/>
                                          </p:val>
                                        </p:tav>
                                        <p:tav tm="100000">
                                          <p:val>
                                            <p:strVal val="1+ppt_w/2"/>
                                          </p:val>
                                        </p:tav>
                                      </p:tavLst>
                                    </p:anim>
                                    <p:anim calcmode="lin" valueType="num">
                                      <p:cBhvr additive="base">
                                        <p:cTn id="174" dur="5000"/>
                                        <p:tgtEl>
                                          <p:spTgt spid="38"/>
                                        </p:tgtEl>
                                        <p:attrNameLst>
                                          <p:attrName>ppt_y</p:attrName>
                                        </p:attrNameLst>
                                      </p:cBhvr>
                                      <p:tavLst>
                                        <p:tav tm="0">
                                          <p:val>
                                            <p:strVal val="ppt_y"/>
                                          </p:val>
                                        </p:tav>
                                        <p:tav tm="100000">
                                          <p:val>
                                            <p:strVal val="0-ppt_h/2"/>
                                          </p:val>
                                        </p:tav>
                                      </p:tavLst>
                                    </p:anim>
                                    <p:set>
                                      <p:cBhvr>
                                        <p:cTn id="175" dur="1" fill="hold">
                                          <p:stCondLst>
                                            <p:cond delay="4999"/>
                                          </p:stCondLst>
                                        </p:cTn>
                                        <p:tgtEl>
                                          <p:spTgt spid="38"/>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40"/>
                                        </p:tgtEl>
                                        <p:attrNameLst>
                                          <p:attrName>ppt_x</p:attrName>
                                        </p:attrNameLst>
                                      </p:cBhvr>
                                      <p:tavLst>
                                        <p:tav tm="0">
                                          <p:val>
                                            <p:strVal val="ppt_x"/>
                                          </p:val>
                                        </p:tav>
                                        <p:tav tm="100000">
                                          <p:val>
                                            <p:strVal val="1+ppt_w/2"/>
                                          </p:val>
                                        </p:tav>
                                      </p:tavLst>
                                    </p:anim>
                                    <p:anim calcmode="lin" valueType="num">
                                      <p:cBhvr additive="base">
                                        <p:cTn id="178" dur="5000"/>
                                        <p:tgtEl>
                                          <p:spTgt spid="40"/>
                                        </p:tgtEl>
                                        <p:attrNameLst>
                                          <p:attrName>ppt_y</p:attrName>
                                        </p:attrNameLst>
                                      </p:cBhvr>
                                      <p:tavLst>
                                        <p:tav tm="0">
                                          <p:val>
                                            <p:strVal val="ppt_y"/>
                                          </p:val>
                                        </p:tav>
                                        <p:tav tm="100000">
                                          <p:val>
                                            <p:strVal val="0-ppt_h/2"/>
                                          </p:val>
                                        </p:tav>
                                      </p:tavLst>
                                    </p:anim>
                                    <p:set>
                                      <p:cBhvr>
                                        <p:cTn id="179" dur="1" fill="hold">
                                          <p:stCondLst>
                                            <p:cond delay="4999"/>
                                          </p:stCondLst>
                                        </p:cTn>
                                        <p:tgtEl>
                                          <p:spTgt spid="40"/>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42"/>
                                        </p:tgtEl>
                                        <p:attrNameLst>
                                          <p:attrName>ppt_x</p:attrName>
                                        </p:attrNameLst>
                                      </p:cBhvr>
                                      <p:tavLst>
                                        <p:tav tm="0">
                                          <p:val>
                                            <p:strVal val="ppt_x"/>
                                          </p:val>
                                        </p:tav>
                                        <p:tav tm="100000">
                                          <p:val>
                                            <p:strVal val="1+ppt_w/2"/>
                                          </p:val>
                                        </p:tav>
                                      </p:tavLst>
                                    </p:anim>
                                    <p:anim calcmode="lin" valueType="num">
                                      <p:cBhvr additive="base">
                                        <p:cTn id="182" dur="5000"/>
                                        <p:tgtEl>
                                          <p:spTgt spid="42"/>
                                        </p:tgtEl>
                                        <p:attrNameLst>
                                          <p:attrName>ppt_y</p:attrName>
                                        </p:attrNameLst>
                                      </p:cBhvr>
                                      <p:tavLst>
                                        <p:tav tm="0">
                                          <p:val>
                                            <p:strVal val="ppt_y"/>
                                          </p:val>
                                        </p:tav>
                                        <p:tav tm="100000">
                                          <p:val>
                                            <p:strVal val="0-ppt_h/2"/>
                                          </p:val>
                                        </p:tav>
                                      </p:tavLst>
                                    </p:anim>
                                    <p:set>
                                      <p:cBhvr>
                                        <p:cTn id="183" dur="1" fill="hold">
                                          <p:stCondLst>
                                            <p:cond delay="4999"/>
                                          </p:stCondLst>
                                        </p:cTn>
                                        <p:tgtEl>
                                          <p:spTgt spid="42"/>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44"/>
                                        </p:tgtEl>
                                        <p:attrNameLst>
                                          <p:attrName>ppt_x</p:attrName>
                                        </p:attrNameLst>
                                      </p:cBhvr>
                                      <p:tavLst>
                                        <p:tav tm="0">
                                          <p:val>
                                            <p:strVal val="ppt_x"/>
                                          </p:val>
                                        </p:tav>
                                        <p:tav tm="100000">
                                          <p:val>
                                            <p:strVal val="1+ppt_w/2"/>
                                          </p:val>
                                        </p:tav>
                                      </p:tavLst>
                                    </p:anim>
                                    <p:anim calcmode="lin" valueType="num">
                                      <p:cBhvr additive="base">
                                        <p:cTn id="186" dur="5000"/>
                                        <p:tgtEl>
                                          <p:spTgt spid="44"/>
                                        </p:tgtEl>
                                        <p:attrNameLst>
                                          <p:attrName>ppt_y</p:attrName>
                                        </p:attrNameLst>
                                      </p:cBhvr>
                                      <p:tavLst>
                                        <p:tav tm="0">
                                          <p:val>
                                            <p:strVal val="ppt_y"/>
                                          </p:val>
                                        </p:tav>
                                        <p:tav tm="100000">
                                          <p:val>
                                            <p:strVal val="0-ppt_h/2"/>
                                          </p:val>
                                        </p:tav>
                                      </p:tavLst>
                                    </p:anim>
                                    <p:set>
                                      <p:cBhvr>
                                        <p:cTn id="187" dur="1" fill="hold">
                                          <p:stCondLst>
                                            <p:cond delay="4999"/>
                                          </p:stCondLst>
                                        </p:cTn>
                                        <p:tgtEl>
                                          <p:spTgt spid="4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46"/>
                                        </p:tgtEl>
                                        <p:attrNameLst>
                                          <p:attrName>ppt_x</p:attrName>
                                        </p:attrNameLst>
                                      </p:cBhvr>
                                      <p:tavLst>
                                        <p:tav tm="0">
                                          <p:val>
                                            <p:strVal val="ppt_x"/>
                                          </p:val>
                                        </p:tav>
                                        <p:tav tm="100000">
                                          <p:val>
                                            <p:strVal val="1+ppt_w/2"/>
                                          </p:val>
                                        </p:tav>
                                      </p:tavLst>
                                    </p:anim>
                                    <p:anim calcmode="lin" valueType="num">
                                      <p:cBhvr additive="base">
                                        <p:cTn id="190" dur="5000"/>
                                        <p:tgtEl>
                                          <p:spTgt spid="46"/>
                                        </p:tgtEl>
                                        <p:attrNameLst>
                                          <p:attrName>ppt_y</p:attrName>
                                        </p:attrNameLst>
                                      </p:cBhvr>
                                      <p:tavLst>
                                        <p:tav tm="0">
                                          <p:val>
                                            <p:strVal val="ppt_y"/>
                                          </p:val>
                                        </p:tav>
                                        <p:tav tm="100000">
                                          <p:val>
                                            <p:strVal val="0-ppt_h/2"/>
                                          </p:val>
                                        </p:tav>
                                      </p:tavLst>
                                    </p:anim>
                                    <p:set>
                                      <p:cBhvr>
                                        <p:cTn id="191" dur="1" fill="hold">
                                          <p:stCondLst>
                                            <p:cond delay="4999"/>
                                          </p:stCondLst>
                                        </p:cTn>
                                        <p:tgtEl>
                                          <p:spTgt spid="4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48"/>
                                        </p:tgtEl>
                                        <p:attrNameLst>
                                          <p:attrName>ppt_x</p:attrName>
                                        </p:attrNameLst>
                                      </p:cBhvr>
                                      <p:tavLst>
                                        <p:tav tm="0">
                                          <p:val>
                                            <p:strVal val="ppt_x"/>
                                          </p:val>
                                        </p:tav>
                                        <p:tav tm="100000">
                                          <p:val>
                                            <p:strVal val="1+ppt_w/2"/>
                                          </p:val>
                                        </p:tav>
                                      </p:tavLst>
                                    </p:anim>
                                    <p:anim calcmode="lin" valueType="num">
                                      <p:cBhvr additive="base">
                                        <p:cTn id="194" dur="5000"/>
                                        <p:tgtEl>
                                          <p:spTgt spid="48"/>
                                        </p:tgtEl>
                                        <p:attrNameLst>
                                          <p:attrName>ppt_y</p:attrName>
                                        </p:attrNameLst>
                                      </p:cBhvr>
                                      <p:tavLst>
                                        <p:tav tm="0">
                                          <p:val>
                                            <p:strVal val="ppt_y"/>
                                          </p:val>
                                        </p:tav>
                                        <p:tav tm="100000">
                                          <p:val>
                                            <p:strVal val="0-ppt_h/2"/>
                                          </p:val>
                                        </p:tav>
                                      </p:tavLst>
                                    </p:anim>
                                    <p:set>
                                      <p:cBhvr>
                                        <p:cTn id="195" dur="1" fill="hold">
                                          <p:stCondLst>
                                            <p:cond delay="4999"/>
                                          </p:stCondLst>
                                        </p:cTn>
                                        <p:tgtEl>
                                          <p:spTgt spid="4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31"/>
                                        </p:tgtEl>
                                        <p:attrNameLst>
                                          <p:attrName>ppt_x</p:attrName>
                                        </p:attrNameLst>
                                      </p:cBhvr>
                                      <p:tavLst>
                                        <p:tav tm="0">
                                          <p:val>
                                            <p:strVal val="ppt_x"/>
                                          </p:val>
                                        </p:tav>
                                        <p:tav tm="100000">
                                          <p:val>
                                            <p:strVal val="0-ppt_w/2"/>
                                          </p:val>
                                        </p:tav>
                                      </p:tavLst>
                                    </p:anim>
                                    <p:anim calcmode="lin" valueType="num">
                                      <p:cBhvr additive="base">
                                        <p:cTn id="198" dur="5000"/>
                                        <p:tgtEl>
                                          <p:spTgt spid="31"/>
                                        </p:tgtEl>
                                        <p:attrNameLst>
                                          <p:attrName>ppt_y</p:attrName>
                                        </p:attrNameLst>
                                      </p:cBhvr>
                                      <p:tavLst>
                                        <p:tav tm="0">
                                          <p:val>
                                            <p:strVal val="ppt_y"/>
                                          </p:val>
                                        </p:tav>
                                        <p:tav tm="100000">
                                          <p:val>
                                            <p:strVal val="1+ppt_h/2"/>
                                          </p:val>
                                        </p:tav>
                                      </p:tavLst>
                                    </p:anim>
                                    <p:set>
                                      <p:cBhvr>
                                        <p:cTn id="199" dur="1" fill="hold">
                                          <p:stCondLst>
                                            <p:cond delay="4999"/>
                                          </p:stCondLst>
                                        </p:cTn>
                                        <p:tgtEl>
                                          <p:spTgt spid="3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33"/>
                                        </p:tgtEl>
                                        <p:attrNameLst>
                                          <p:attrName>ppt_x</p:attrName>
                                        </p:attrNameLst>
                                      </p:cBhvr>
                                      <p:tavLst>
                                        <p:tav tm="0">
                                          <p:val>
                                            <p:strVal val="ppt_x"/>
                                          </p:val>
                                        </p:tav>
                                        <p:tav tm="100000">
                                          <p:val>
                                            <p:strVal val="0-ppt_w/2"/>
                                          </p:val>
                                        </p:tav>
                                      </p:tavLst>
                                    </p:anim>
                                    <p:anim calcmode="lin" valueType="num">
                                      <p:cBhvr additive="base">
                                        <p:cTn id="202" dur="5000"/>
                                        <p:tgtEl>
                                          <p:spTgt spid="33"/>
                                        </p:tgtEl>
                                        <p:attrNameLst>
                                          <p:attrName>ppt_y</p:attrName>
                                        </p:attrNameLst>
                                      </p:cBhvr>
                                      <p:tavLst>
                                        <p:tav tm="0">
                                          <p:val>
                                            <p:strVal val="ppt_y"/>
                                          </p:val>
                                        </p:tav>
                                        <p:tav tm="100000">
                                          <p:val>
                                            <p:strVal val="1+ppt_h/2"/>
                                          </p:val>
                                        </p:tav>
                                      </p:tavLst>
                                    </p:anim>
                                    <p:set>
                                      <p:cBhvr>
                                        <p:cTn id="203" dur="1" fill="hold">
                                          <p:stCondLst>
                                            <p:cond delay="4999"/>
                                          </p:stCondLst>
                                        </p:cTn>
                                        <p:tgtEl>
                                          <p:spTgt spid="3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35"/>
                                        </p:tgtEl>
                                        <p:attrNameLst>
                                          <p:attrName>ppt_x</p:attrName>
                                        </p:attrNameLst>
                                      </p:cBhvr>
                                      <p:tavLst>
                                        <p:tav tm="0">
                                          <p:val>
                                            <p:strVal val="ppt_x"/>
                                          </p:val>
                                        </p:tav>
                                        <p:tav tm="100000">
                                          <p:val>
                                            <p:strVal val="0-ppt_w/2"/>
                                          </p:val>
                                        </p:tav>
                                      </p:tavLst>
                                    </p:anim>
                                    <p:anim calcmode="lin" valueType="num">
                                      <p:cBhvr additive="base">
                                        <p:cTn id="206" dur="5000"/>
                                        <p:tgtEl>
                                          <p:spTgt spid="35"/>
                                        </p:tgtEl>
                                        <p:attrNameLst>
                                          <p:attrName>ppt_y</p:attrName>
                                        </p:attrNameLst>
                                      </p:cBhvr>
                                      <p:tavLst>
                                        <p:tav tm="0">
                                          <p:val>
                                            <p:strVal val="ppt_y"/>
                                          </p:val>
                                        </p:tav>
                                        <p:tav tm="100000">
                                          <p:val>
                                            <p:strVal val="1+ppt_h/2"/>
                                          </p:val>
                                        </p:tav>
                                      </p:tavLst>
                                    </p:anim>
                                    <p:set>
                                      <p:cBhvr>
                                        <p:cTn id="207" dur="1" fill="hold">
                                          <p:stCondLst>
                                            <p:cond delay="4999"/>
                                          </p:stCondLst>
                                        </p:cTn>
                                        <p:tgtEl>
                                          <p:spTgt spid="3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37"/>
                                        </p:tgtEl>
                                        <p:attrNameLst>
                                          <p:attrName>ppt_x</p:attrName>
                                        </p:attrNameLst>
                                      </p:cBhvr>
                                      <p:tavLst>
                                        <p:tav tm="0">
                                          <p:val>
                                            <p:strVal val="ppt_x"/>
                                          </p:val>
                                        </p:tav>
                                        <p:tav tm="100000">
                                          <p:val>
                                            <p:strVal val="0-ppt_w/2"/>
                                          </p:val>
                                        </p:tav>
                                      </p:tavLst>
                                    </p:anim>
                                    <p:anim calcmode="lin" valueType="num">
                                      <p:cBhvr additive="base">
                                        <p:cTn id="210" dur="5000"/>
                                        <p:tgtEl>
                                          <p:spTgt spid="37"/>
                                        </p:tgtEl>
                                        <p:attrNameLst>
                                          <p:attrName>ppt_y</p:attrName>
                                        </p:attrNameLst>
                                      </p:cBhvr>
                                      <p:tavLst>
                                        <p:tav tm="0">
                                          <p:val>
                                            <p:strVal val="ppt_y"/>
                                          </p:val>
                                        </p:tav>
                                        <p:tav tm="100000">
                                          <p:val>
                                            <p:strVal val="1+ppt_h/2"/>
                                          </p:val>
                                        </p:tav>
                                      </p:tavLst>
                                    </p:anim>
                                    <p:set>
                                      <p:cBhvr>
                                        <p:cTn id="211" dur="1" fill="hold">
                                          <p:stCondLst>
                                            <p:cond delay="4999"/>
                                          </p:stCondLst>
                                        </p:cTn>
                                        <p:tgtEl>
                                          <p:spTgt spid="3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39"/>
                                        </p:tgtEl>
                                        <p:attrNameLst>
                                          <p:attrName>ppt_x</p:attrName>
                                        </p:attrNameLst>
                                      </p:cBhvr>
                                      <p:tavLst>
                                        <p:tav tm="0">
                                          <p:val>
                                            <p:strVal val="ppt_x"/>
                                          </p:val>
                                        </p:tav>
                                        <p:tav tm="100000">
                                          <p:val>
                                            <p:strVal val="0-ppt_w/2"/>
                                          </p:val>
                                        </p:tav>
                                      </p:tavLst>
                                    </p:anim>
                                    <p:anim calcmode="lin" valueType="num">
                                      <p:cBhvr additive="base">
                                        <p:cTn id="214" dur="5000"/>
                                        <p:tgtEl>
                                          <p:spTgt spid="39"/>
                                        </p:tgtEl>
                                        <p:attrNameLst>
                                          <p:attrName>ppt_y</p:attrName>
                                        </p:attrNameLst>
                                      </p:cBhvr>
                                      <p:tavLst>
                                        <p:tav tm="0">
                                          <p:val>
                                            <p:strVal val="ppt_y"/>
                                          </p:val>
                                        </p:tav>
                                        <p:tav tm="100000">
                                          <p:val>
                                            <p:strVal val="1+ppt_h/2"/>
                                          </p:val>
                                        </p:tav>
                                      </p:tavLst>
                                    </p:anim>
                                    <p:set>
                                      <p:cBhvr>
                                        <p:cTn id="215" dur="1" fill="hold">
                                          <p:stCondLst>
                                            <p:cond delay="4999"/>
                                          </p:stCondLst>
                                        </p:cTn>
                                        <p:tgtEl>
                                          <p:spTgt spid="39"/>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41"/>
                                        </p:tgtEl>
                                        <p:attrNameLst>
                                          <p:attrName>ppt_x</p:attrName>
                                        </p:attrNameLst>
                                      </p:cBhvr>
                                      <p:tavLst>
                                        <p:tav tm="0">
                                          <p:val>
                                            <p:strVal val="ppt_x"/>
                                          </p:val>
                                        </p:tav>
                                        <p:tav tm="100000">
                                          <p:val>
                                            <p:strVal val="0-ppt_w/2"/>
                                          </p:val>
                                        </p:tav>
                                      </p:tavLst>
                                    </p:anim>
                                    <p:anim calcmode="lin" valueType="num">
                                      <p:cBhvr additive="base">
                                        <p:cTn id="218" dur="5000"/>
                                        <p:tgtEl>
                                          <p:spTgt spid="41"/>
                                        </p:tgtEl>
                                        <p:attrNameLst>
                                          <p:attrName>ppt_y</p:attrName>
                                        </p:attrNameLst>
                                      </p:cBhvr>
                                      <p:tavLst>
                                        <p:tav tm="0">
                                          <p:val>
                                            <p:strVal val="ppt_y"/>
                                          </p:val>
                                        </p:tav>
                                        <p:tav tm="100000">
                                          <p:val>
                                            <p:strVal val="1+ppt_h/2"/>
                                          </p:val>
                                        </p:tav>
                                      </p:tavLst>
                                    </p:anim>
                                    <p:set>
                                      <p:cBhvr>
                                        <p:cTn id="219" dur="1" fill="hold">
                                          <p:stCondLst>
                                            <p:cond delay="4999"/>
                                          </p:stCondLst>
                                        </p:cTn>
                                        <p:tgtEl>
                                          <p:spTgt spid="4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43"/>
                                        </p:tgtEl>
                                        <p:attrNameLst>
                                          <p:attrName>ppt_x</p:attrName>
                                        </p:attrNameLst>
                                      </p:cBhvr>
                                      <p:tavLst>
                                        <p:tav tm="0">
                                          <p:val>
                                            <p:strVal val="ppt_x"/>
                                          </p:val>
                                        </p:tav>
                                        <p:tav tm="100000">
                                          <p:val>
                                            <p:strVal val="0-ppt_w/2"/>
                                          </p:val>
                                        </p:tav>
                                      </p:tavLst>
                                    </p:anim>
                                    <p:anim calcmode="lin" valueType="num">
                                      <p:cBhvr additive="base">
                                        <p:cTn id="222" dur="5000"/>
                                        <p:tgtEl>
                                          <p:spTgt spid="43"/>
                                        </p:tgtEl>
                                        <p:attrNameLst>
                                          <p:attrName>ppt_y</p:attrName>
                                        </p:attrNameLst>
                                      </p:cBhvr>
                                      <p:tavLst>
                                        <p:tav tm="0">
                                          <p:val>
                                            <p:strVal val="ppt_y"/>
                                          </p:val>
                                        </p:tav>
                                        <p:tav tm="100000">
                                          <p:val>
                                            <p:strVal val="1+ppt_h/2"/>
                                          </p:val>
                                        </p:tav>
                                      </p:tavLst>
                                    </p:anim>
                                    <p:set>
                                      <p:cBhvr>
                                        <p:cTn id="223" dur="1" fill="hold">
                                          <p:stCondLst>
                                            <p:cond delay="4999"/>
                                          </p:stCondLst>
                                        </p:cTn>
                                        <p:tgtEl>
                                          <p:spTgt spid="43"/>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45"/>
                                        </p:tgtEl>
                                        <p:attrNameLst>
                                          <p:attrName>ppt_x</p:attrName>
                                        </p:attrNameLst>
                                      </p:cBhvr>
                                      <p:tavLst>
                                        <p:tav tm="0">
                                          <p:val>
                                            <p:strVal val="ppt_x"/>
                                          </p:val>
                                        </p:tav>
                                        <p:tav tm="100000">
                                          <p:val>
                                            <p:strVal val="0-ppt_w/2"/>
                                          </p:val>
                                        </p:tav>
                                      </p:tavLst>
                                    </p:anim>
                                    <p:anim calcmode="lin" valueType="num">
                                      <p:cBhvr additive="base">
                                        <p:cTn id="226" dur="5000"/>
                                        <p:tgtEl>
                                          <p:spTgt spid="45"/>
                                        </p:tgtEl>
                                        <p:attrNameLst>
                                          <p:attrName>ppt_y</p:attrName>
                                        </p:attrNameLst>
                                      </p:cBhvr>
                                      <p:tavLst>
                                        <p:tav tm="0">
                                          <p:val>
                                            <p:strVal val="ppt_y"/>
                                          </p:val>
                                        </p:tav>
                                        <p:tav tm="100000">
                                          <p:val>
                                            <p:strVal val="1+ppt_h/2"/>
                                          </p:val>
                                        </p:tav>
                                      </p:tavLst>
                                    </p:anim>
                                    <p:set>
                                      <p:cBhvr>
                                        <p:cTn id="227" dur="1" fill="hold">
                                          <p:stCondLst>
                                            <p:cond delay="4999"/>
                                          </p:stCondLst>
                                        </p:cTn>
                                        <p:tgtEl>
                                          <p:spTgt spid="45"/>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47"/>
                                        </p:tgtEl>
                                        <p:attrNameLst>
                                          <p:attrName>ppt_x</p:attrName>
                                        </p:attrNameLst>
                                      </p:cBhvr>
                                      <p:tavLst>
                                        <p:tav tm="0">
                                          <p:val>
                                            <p:strVal val="ppt_x"/>
                                          </p:val>
                                        </p:tav>
                                        <p:tav tm="100000">
                                          <p:val>
                                            <p:strVal val="0-ppt_w/2"/>
                                          </p:val>
                                        </p:tav>
                                      </p:tavLst>
                                    </p:anim>
                                    <p:anim calcmode="lin" valueType="num">
                                      <p:cBhvr additive="base">
                                        <p:cTn id="230" dur="5000"/>
                                        <p:tgtEl>
                                          <p:spTgt spid="47"/>
                                        </p:tgtEl>
                                        <p:attrNameLst>
                                          <p:attrName>ppt_y</p:attrName>
                                        </p:attrNameLst>
                                      </p:cBhvr>
                                      <p:tavLst>
                                        <p:tav tm="0">
                                          <p:val>
                                            <p:strVal val="ppt_y"/>
                                          </p:val>
                                        </p:tav>
                                        <p:tav tm="100000">
                                          <p:val>
                                            <p:strVal val="1+ppt_h/2"/>
                                          </p:val>
                                        </p:tav>
                                      </p:tavLst>
                                    </p:anim>
                                    <p:set>
                                      <p:cBhvr>
                                        <p:cTn id="231" dur="1" fill="hold">
                                          <p:stCondLst>
                                            <p:cond delay="4999"/>
                                          </p:stCondLst>
                                        </p:cTn>
                                        <p:tgtEl>
                                          <p:spTgt spid="47"/>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49"/>
                                        </p:tgtEl>
                                        <p:attrNameLst>
                                          <p:attrName>ppt_x</p:attrName>
                                        </p:attrNameLst>
                                      </p:cBhvr>
                                      <p:tavLst>
                                        <p:tav tm="0">
                                          <p:val>
                                            <p:strVal val="ppt_x"/>
                                          </p:val>
                                        </p:tav>
                                        <p:tav tm="100000">
                                          <p:val>
                                            <p:strVal val="0-ppt_w/2"/>
                                          </p:val>
                                        </p:tav>
                                      </p:tavLst>
                                    </p:anim>
                                    <p:anim calcmode="lin" valueType="num">
                                      <p:cBhvr additive="base">
                                        <p:cTn id="234" dur="5000"/>
                                        <p:tgtEl>
                                          <p:spTgt spid="49"/>
                                        </p:tgtEl>
                                        <p:attrNameLst>
                                          <p:attrName>ppt_y</p:attrName>
                                        </p:attrNameLst>
                                      </p:cBhvr>
                                      <p:tavLst>
                                        <p:tav tm="0">
                                          <p:val>
                                            <p:strVal val="ppt_y"/>
                                          </p:val>
                                        </p:tav>
                                        <p:tav tm="100000">
                                          <p:val>
                                            <p:strVal val="1+ppt_h/2"/>
                                          </p:val>
                                        </p:tav>
                                      </p:tavLst>
                                    </p:anim>
                                    <p:set>
                                      <p:cBhvr>
                                        <p:cTn id="235" dur="1" fill="hold">
                                          <p:stCondLst>
                                            <p:cond delay="4999"/>
                                          </p:stCondLst>
                                        </p:cTn>
                                        <p:tgtEl>
                                          <p:spTgt spid="49"/>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29"/>
                                        </p:tgtEl>
                                        <p:attrNameLst>
                                          <p:attrName>ppt_x</p:attrName>
                                        </p:attrNameLst>
                                      </p:cBhvr>
                                      <p:tavLst>
                                        <p:tav tm="0">
                                          <p:val>
                                            <p:strVal val="ppt_x"/>
                                          </p:val>
                                        </p:tav>
                                        <p:tav tm="100000">
                                          <p:val>
                                            <p:strVal val="0-ppt_w/2"/>
                                          </p:val>
                                        </p:tav>
                                      </p:tavLst>
                                    </p:anim>
                                    <p:anim calcmode="lin" valueType="num">
                                      <p:cBhvr additive="base">
                                        <p:cTn id="238" dur="5000"/>
                                        <p:tgtEl>
                                          <p:spTgt spid="29"/>
                                        </p:tgtEl>
                                        <p:attrNameLst>
                                          <p:attrName>ppt_y</p:attrName>
                                        </p:attrNameLst>
                                      </p:cBhvr>
                                      <p:tavLst>
                                        <p:tav tm="0">
                                          <p:val>
                                            <p:strVal val="ppt_y"/>
                                          </p:val>
                                        </p:tav>
                                        <p:tav tm="100000">
                                          <p:val>
                                            <p:strVal val="1+ppt_h/2"/>
                                          </p:val>
                                        </p:tav>
                                      </p:tavLst>
                                    </p:anim>
                                    <p:set>
                                      <p:cBhvr>
                                        <p:cTn id="239" dur="1" fill="hold">
                                          <p:stCondLst>
                                            <p:cond delay="4999"/>
                                          </p:stCondLst>
                                        </p:cTn>
                                        <p:tgtEl>
                                          <p:spTgt spid="29"/>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30"/>
                                        </p:tgtEl>
                                      </p:cBhvr>
                                    </p:animEffect>
                                    <p:set>
                                      <p:cBhvr>
                                        <p:cTn id="242" dur="1" fill="hold">
                                          <p:stCondLst>
                                            <p:cond delay="4999"/>
                                          </p:stCondLst>
                                        </p:cTn>
                                        <p:tgtEl>
                                          <p:spTgt spid="30"/>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32"/>
                                        </p:tgtEl>
                                      </p:cBhvr>
                                    </p:animEffect>
                                    <p:set>
                                      <p:cBhvr>
                                        <p:cTn id="245" dur="1" fill="hold">
                                          <p:stCondLst>
                                            <p:cond delay="4999"/>
                                          </p:stCondLst>
                                        </p:cTn>
                                        <p:tgtEl>
                                          <p:spTgt spid="32"/>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34"/>
                                        </p:tgtEl>
                                      </p:cBhvr>
                                    </p:animEffect>
                                    <p:set>
                                      <p:cBhvr>
                                        <p:cTn id="248" dur="1" fill="hold">
                                          <p:stCondLst>
                                            <p:cond delay="4999"/>
                                          </p:stCondLst>
                                        </p:cTn>
                                        <p:tgtEl>
                                          <p:spTgt spid="34"/>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36"/>
                                        </p:tgtEl>
                                      </p:cBhvr>
                                    </p:animEffect>
                                    <p:set>
                                      <p:cBhvr>
                                        <p:cTn id="251" dur="1" fill="hold">
                                          <p:stCondLst>
                                            <p:cond delay="4999"/>
                                          </p:stCondLst>
                                        </p:cTn>
                                        <p:tgtEl>
                                          <p:spTgt spid="36"/>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38"/>
                                        </p:tgtEl>
                                      </p:cBhvr>
                                    </p:animEffect>
                                    <p:set>
                                      <p:cBhvr>
                                        <p:cTn id="254" dur="1" fill="hold">
                                          <p:stCondLst>
                                            <p:cond delay="4999"/>
                                          </p:stCondLst>
                                        </p:cTn>
                                        <p:tgtEl>
                                          <p:spTgt spid="38"/>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40"/>
                                        </p:tgtEl>
                                      </p:cBhvr>
                                    </p:animEffect>
                                    <p:set>
                                      <p:cBhvr>
                                        <p:cTn id="257" dur="1" fill="hold">
                                          <p:stCondLst>
                                            <p:cond delay="4999"/>
                                          </p:stCondLst>
                                        </p:cTn>
                                        <p:tgtEl>
                                          <p:spTgt spid="40"/>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42"/>
                                        </p:tgtEl>
                                      </p:cBhvr>
                                    </p:animEffect>
                                    <p:set>
                                      <p:cBhvr>
                                        <p:cTn id="260" dur="1" fill="hold">
                                          <p:stCondLst>
                                            <p:cond delay="4999"/>
                                          </p:stCondLst>
                                        </p:cTn>
                                        <p:tgtEl>
                                          <p:spTgt spid="42"/>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44"/>
                                        </p:tgtEl>
                                      </p:cBhvr>
                                    </p:animEffect>
                                    <p:set>
                                      <p:cBhvr>
                                        <p:cTn id="263" dur="1" fill="hold">
                                          <p:stCondLst>
                                            <p:cond delay="4999"/>
                                          </p:stCondLst>
                                        </p:cTn>
                                        <p:tgtEl>
                                          <p:spTgt spid="44"/>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46"/>
                                        </p:tgtEl>
                                      </p:cBhvr>
                                    </p:animEffect>
                                    <p:set>
                                      <p:cBhvr>
                                        <p:cTn id="266" dur="1" fill="hold">
                                          <p:stCondLst>
                                            <p:cond delay="4999"/>
                                          </p:stCondLst>
                                        </p:cTn>
                                        <p:tgtEl>
                                          <p:spTgt spid="46"/>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48"/>
                                        </p:tgtEl>
                                      </p:cBhvr>
                                    </p:animEffect>
                                    <p:set>
                                      <p:cBhvr>
                                        <p:cTn id="269" dur="1" fill="hold">
                                          <p:stCondLst>
                                            <p:cond delay="4999"/>
                                          </p:stCondLst>
                                        </p:cTn>
                                        <p:tgtEl>
                                          <p:spTgt spid="48"/>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31"/>
                                        </p:tgtEl>
                                      </p:cBhvr>
                                    </p:animEffect>
                                    <p:set>
                                      <p:cBhvr>
                                        <p:cTn id="272" dur="1" fill="hold">
                                          <p:stCondLst>
                                            <p:cond delay="4999"/>
                                          </p:stCondLst>
                                        </p:cTn>
                                        <p:tgtEl>
                                          <p:spTgt spid="31"/>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33"/>
                                        </p:tgtEl>
                                      </p:cBhvr>
                                    </p:animEffect>
                                    <p:set>
                                      <p:cBhvr>
                                        <p:cTn id="275" dur="1" fill="hold">
                                          <p:stCondLst>
                                            <p:cond delay="4999"/>
                                          </p:stCondLst>
                                        </p:cTn>
                                        <p:tgtEl>
                                          <p:spTgt spid="33"/>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35"/>
                                        </p:tgtEl>
                                      </p:cBhvr>
                                    </p:animEffect>
                                    <p:set>
                                      <p:cBhvr>
                                        <p:cTn id="278" dur="1" fill="hold">
                                          <p:stCondLst>
                                            <p:cond delay="4999"/>
                                          </p:stCondLst>
                                        </p:cTn>
                                        <p:tgtEl>
                                          <p:spTgt spid="35"/>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37"/>
                                        </p:tgtEl>
                                      </p:cBhvr>
                                    </p:animEffect>
                                    <p:set>
                                      <p:cBhvr>
                                        <p:cTn id="281" dur="1" fill="hold">
                                          <p:stCondLst>
                                            <p:cond delay="4999"/>
                                          </p:stCondLst>
                                        </p:cTn>
                                        <p:tgtEl>
                                          <p:spTgt spid="37"/>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39"/>
                                        </p:tgtEl>
                                      </p:cBhvr>
                                    </p:animEffect>
                                    <p:set>
                                      <p:cBhvr>
                                        <p:cTn id="284" dur="1" fill="hold">
                                          <p:stCondLst>
                                            <p:cond delay="4999"/>
                                          </p:stCondLst>
                                        </p:cTn>
                                        <p:tgtEl>
                                          <p:spTgt spid="39"/>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41"/>
                                        </p:tgtEl>
                                      </p:cBhvr>
                                    </p:animEffect>
                                    <p:set>
                                      <p:cBhvr>
                                        <p:cTn id="287" dur="1" fill="hold">
                                          <p:stCondLst>
                                            <p:cond delay="4999"/>
                                          </p:stCondLst>
                                        </p:cTn>
                                        <p:tgtEl>
                                          <p:spTgt spid="41"/>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43"/>
                                        </p:tgtEl>
                                      </p:cBhvr>
                                    </p:animEffect>
                                    <p:set>
                                      <p:cBhvr>
                                        <p:cTn id="290" dur="1" fill="hold">
                                          <p:stCondLst>
                                            <p:cond delay="4999"/>
                                          </p:stCondLst>
                                        </p:cTn>
                                        <p:tgtEl>
                                          <p:spTgt spid="43"/>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45"/>
                                        </p:tgtEl>
                                      </p:cBhvr>
                                    </p:animEffect>
                                    <p:set>
                                      <p:cBhvr>
                                        <p:cTn id="293" dur="1" fill="hold">
                                          <p:stCondLst>
                                            <p:cond delay="4999"/>
                                          </p:stCondLst>
                                        </p:cTn>
                                        <p:tgtEl>
                                          <p:spTgt spid="45"/>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47"/>
                                        </p:tgtEl>
                                      </p:cBhvr>
                                    </p:animEffect>
                                    <p:set>
                                      <p:cBhvr>
                                        <p:cTn id="296" dur="1" fill="hold">
                                          <p:stCondLst>
                                            <p:cond delay="4999"/>
                                          </p:stCondLst>
                                        </p:cTn>
                                        <p:tgtEl>
                                          <p:spTgt spid="47"/>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49"/>
                                        </p:tgtEl>
                                      </p:cBhvr>
                                    </p:animEffect>
                                    <p:set>
                                      <p:cBhvr>
                                        <p:cTn id="299" dur="1" fill="hold">
                                          <p:stCondLst>
                                            <p:cond delay="4999"/>
                                          </p:stCondLst>
                                        </p:cTn>
                                        <p:tgtEl>
                                          <p:spTgt spid="49"/>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29"/>
                                        </p:tgtEl>
                                      </p:cBhvr>
                                    </p:animEffect>
                                    <p:set>
                                      <p:cBhvr>
                                        <p:cTn id="302" dur="1" fill="hold">
                                          <p:stCondLst>
                                            <p:cond delay="4999"/>
                                          </p:stCondLst>
                                        </p:cTn>
                                        <p:tgtEl>
                                          <p:spTgt spid="29"/>
                                        </p:tgtEl>
                                        <p:attrNameLst>
                                          <p:attrName>style.visibility</p:attrName>
                                        </p:attrNameLst>
                                      </p:cBhvr>
                                      <p:to>
                                        <p:strVal val="hidden"/>
                                      </p:to>
                                    </p:set>
                                  </p:childTnLst>
                                </p:cTn>
                              </p:par>
                              <p:par>
                                <p:cTn id="303" presetID="23" presetClass="entr" presetSubtype="288"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5000" fill="hold"/>
                                        <p:tgtEl>
                                          <p:spTgt spid="4"/>
                                        </p:tgtEl>
                                        <p:attrNameLst>
                                          <p:attrName>ppt_w</p:attrName>
                                        </p:attrNameLst>
                                      </p:cBhvr>
                                      <p:tavLst>
                                        <p:tav tm="0">
                                          <p:val>
                                            <p:strVal val="4/3*#ppt_w"/>
                                          </p:val>
                                        </p:tav>
                                        <p:tav tm="100000">
                                          <p:val>
                                            <p:strVal val="#ppt_w"/>
                                          </p:val>
                                        </p:tav>
                                      </p:tavLst>
                                    </p:anim>
                                    <p:anim calcmode="lin" valueType="num">
                                      <p:cBhvr>
                                        <p:cTn id="306" dur="5000" fill="hold"/>
                                        <p:tgtEl>
                                          <p:spTgt spid="4"/>
                                        </p:tgtEl>
                                        <p:attrNameLst>
                                          <p:attrName>ppt_h</p:attrName>
                                        </p:attrNameLst>
                                      </p:cBhvr>
                                      <p:tavLst>
                                        <p:tav tm="0">
                                          <p:val>
                                            <p:strVal val="4/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a:stretch>
            <a:fillRect/>
          </a:stretch>
        </p:blipFill>
        <p:spPr bwMode="auto">
          <a:xfrm>
            <a:off x="0" y="2561313"/>
            <a:ext cx="4071934" cy="4296688"/>
          </a:xfrm>
          <a:prstGeom prst="rect">
            <a:avLst/>
          </a:prstGeom>
          <a:noFill/>
        </p:spPr>
      </p:pic>
      <p:sp>
        <p:nvSpPr>
          <p:cNvPr id="5" name="4 CuadroTexto"/>
          <p:cNvSpPr txBox="1"/>
          <p:nvPr/>
        </p:nvSpPr>
        <p:spPr>
          <a:xfrm>
            <a:off x="857224" y="857232"/>
            <a:ext cx="1863011" cy="954107"/>
          </a:xfrm>
          <a:prstGeom prst="rect">
            <a:avLst/>
          </a:prstGeom>
          <a:noFill/>
        </p:spPr>
        <p:txBody>
          <a:bodyPr wrap="none" rtlCol="0">
            <a:spAutoFit/>
          </a:bodyPr>
          <a:lstStyle/>
          <a:p>
            <a:r>
              <a:rPr lang="es-ES" sz="2800" b="1" dirty="0" smtClean="0">
                <a:solidFill>
                  <a:srgbClr val="FFFF00"/>
                </a:solidFill>
                <a:latin typeface="Agency FB" pitchFamily="34" charset="0"/>
              </a:rPr>
              <a:t>Reproducción</a:t>
            </a:r>
          </a:p>
          <a:p>
            <a:endParaRPr lang="es-ES" sz="2800" dirty="0">
              <a:solidFill>
                <a:srgbClr val="FFFF00"/>
              </a:solidFill>
              <a:latin typeface="Agency FB" pitchFamily="34" charset="0"/>
            </a:endParaRPr>
          </a:p>
        </p:txBody>
      </p:sp>
      <p:sp>
        <p:nvSpPr>
          <p:cNvPr id="6" name="5 CuadroTexto"/>
          <p:cNvSpPr txBox="1"/>
          <p:nvPr/>
        </p:nvSpPr>
        <p:spPr>
          <a:xfrm>
            <a:off x="3500430" y="1500174"/>
            <a:ext cx="5286412" cy="4524315"/>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Aunque varían según las regiones, la primera suele ser en abril y la segunda en junio, aunque se conocen puestas en meses tan excepcionalmente tardíos como octubre.</a:t>
            </a:r>
            <a:r>
              <a:rPr lang="es-ES" sz="2400" dirty="0" smtClean="0">
                <a:solidFill>
                  <a:srgbClr val="FFFF00"/>
                </a:solidFill>
                <a:effectLst>
                  <a:outerShdw blurRad="38100" dist="38100" dir="2700000" algn="tl">
                    <a:srgbClr val="000000">
                      <a:alpha val="43137"/>
                    </a:srgbClr>
                  </a:outerShdw>
                </a:effectLst>
              </a:rPr>
              <a:t> </a:t>
            </a:r>
            <a:r>
              <a:rPr lang="es-ES" sz="2400" dirty="0" smtClean="0">
                <a:solidFill>
                  <a:srgbClr val="FFFF00"/>
                </a:solidFill>
                <a:effectLst>
                  <a:outerShdw blurRad="38100" dist="38100" dir="2700000" algn="tl">
                    <a:srgbClr val="000000">
                      <a:alpha val="43137"/>
                    </a:srgbClr>
                  </a:outerShdw>
                </a:effectLst>
                <a:latin typeface="Agency FB" pitchFamily="34" charset="0"/>
              </a:rPr>
              <a:t>Los huevos son pequeños, de unos 22,5x18,7 mm. Tanto el macho como la hembra se reparten las tareas de incubación, que suelen durar entre 19 y 22 días. Los pollos nacen desnudos de plumón, con una piel rosa azulada. A los 23 días ya están listos para salir del túnel, pero aún permanecerán dos o tres días más en un posadero cercano al nido hasta que se decidan a echar a volar</a:t>
            </a:r>
            <a:r>
              <a:rPr lang="es-ES" sz="2400" dirty="0" smtClean="0">
                <a:effectLst>
                  <a:outerShdw blurRad="38100" dist="38100" dir="2700000" algn="tl">
                    <a:srgbClr val="000000">
                      <a:alpha val="43137"/>
                    </a:srgbClr>
                  </a:outerShdw>
                </a:effectLst>
                <a:latin typeface="Agency FB" pitchFamily="34" charset="0"/>
              </a:rPr>
              <a:t>.</a:t>
            </a:r>
          </a:p>
        </p:txBody>
      </p:sp>
    </p:spTree>
  </p:cSld>
  <p:clrMapOvr>
    <a:masterClrMapping/>
  </p:clrMapOvr>
  <p:transition advTm="3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5" name="4 Imagen" descr="0(1).jpg"/>
          <p:cNvPicPr>
            <a:picLocks noChangeAspect="1"/>
          </p:cNvPicPr>
          <p:nvPr/>
        </p:nvPicPr>
        <p:blipFill>
          <a:blip r:embed="rId2"/>
          <a:stretch>
            <a:fillRect/>
          </a:stretch>
        </p:blipFill>
        <p:spPr>
          <a:xfrm>
            <a:off x="-17859" y="0"/>
            <a:ext cx="9161859" cy="6858000"/>
          </a:xfrm>
          <a:prstGeom prst="rect">
            <a:avLst/>
          </a:prstGeom>
        </p:spPr>
      </p:pic>
      <p:sp>
        <p:nvSpPr>
          <p:cNvPr id="6" name="5 Paralelogramo"/>
          <p:cNvSpPr/>
          <p:nvPr/>
        </p:nvSpPr>
        <p:spPr>
          <a:xfrm flipH="1">
            <a:off x="0" y="0"/>
            <a:ext cx="500034"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71472" y="0"/>
            <a:ext cx="571504"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214414"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785918"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357422"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928926"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500430"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071934"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0"/>
            <a:ext cx="571504"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286380"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6429388"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000892"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572396"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143900" y="0"/>
            <a:ext cx="50006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8715404" y="0"/>
            <a:ext cx="428596" cy="6858000"/>
          </a:xfrm>
          <a:prstGeom prst="parallelogram">
            <a:avLst>
              <a:gd name="adj"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solidFill>
              <a:srgbClr val="FFC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checkerboard(across)">
                                      <p:cBhvr>
                                        <p:cTn id="74" dur="3000"/>
                                        <p:tgtEl>
                                          <p:spTgt spid="6"/>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checkerboard(across)">
                                      <p:cBhvr>
                                        <p:cTn id="77" dur="3000"/>
                                        <p:tgtEl>
                                          <p:spTgt spid="7"/>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checkerboard(across)">
                                      <p:cBhvr>
                                        <p:cTn id="80" dur="3000"/>
                                        <p:tgtEl>
                                          <p:spTgt spid="8"/>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checkerboard(across)">
                                      <p:cBhvr>
                                        <p:cTn id="83" dur="3000"/>
                                        <p:tgtEl>
                                          <p:spTgt spid="9"/>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checkerboard(across)">
                                      <p:cBhvr>
                                        <p:cTn id="86" dur="3000"/>
                                        <p:tgtEl>
                                          <p:spTgt spid="10"/>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checkerboard(across)">
                                      <p:cBhvr>
                                        <p:cTn id="89" dur="3000"/>
                                        <p:tgtEl>
                                          <p:spTgt spid="11"/>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3000"/>
                                        <p:tgtEl>
                                          <p:spTgt spid="12"/>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checkerboard(across)">
                                      <p:cBhvr>
                                        <p:cTn id="95" dur="3000"/>
                                        <p:tgtEl>
                                          <p:spTgt spid="13"/>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checkerboard(across)">
                                      <p:cBhvr>
                                        <p:cTn id="98" dur="3000"/>
                                        <p:tgtEl>
                                          <p:spTgt spid="14"/>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checkerboard(across)">
                                      <p:cBhvr>
                                        <p:cTn id="101" dur="3000"/>
                                        <p:tgtEl>
                                          <p:spTgt spid="15"/>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checkerboard(across)">
                                      <p:cBhvr>
                                        <p:cTn id="104" dur="3000"/>
                                        <p:tgtEl>
                                          <p:spTgt spid="16"/>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checkerboard(across)">
                                      <p:cBhvr>
                                        <p:cTn id="107" dur="3000"/>
                                        <p:tgtEl>
                                          <p:spTgt spid="17"/>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checkerboard(across)">
                                      <p:cBhvr>
                                        <p:cTn id="110" dur="3000"/>
                                        <p:tgtEl>
                                          <p:spTgt spid="18"/>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checkerboard(across)">
                                      <p:cBhvr>
                                        <p:cTn id="113" dur="3000"/>
                                        <p:tgtEl>
                                          <p:spTgt spid="19"/>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checkerboard(across)">
                                      <p:cBhvr>
                                        <p:cTn id="116" dur="3000"/>
                                        <p:tgtEl>
                                          <p:spTgt spid="20"/>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checkerboard(across)">
                                      <p:cBhvr>
                                        <p:cTn id="119" dur="3000"/>
                                        <p:tgtEl>
                                          <p:spTgt spid="21"/>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ppt_y"/>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ppt_y"/>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ppt_y"/>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1"/>
                                        </p:tgtEl>
                                      </p:cBhvr>
                                    </p:animEffect>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5"/>
                                        </p:tgtEl>
                                        <p:attrNameLst>
                                          <p:attrName>style.visibility</p:attrName>
                                        </p:attrNameLst>
                                      </p:cBhvr>
                                      <p:to>
                                        <p:strVal val="visible"/>
                                      </p:to>
                                    </p:set>
                                    <p:anim calcmode="lin" valueType="num">
                                      <p:cBhvr>
                                        <p:cTn id="235" dur="3000" fill="hold"/>
                                        <p:tgtEl>
                                          <p:spTgt spid="5"/>
                                        </p:tgtEl>
                                        <p:attrNameLst>
                                          <p:attrName>ppt_w</p:attrName>
                                        </p:attrNameLst>
                                      </p:cBhvr>
                                      <p:tavLst>
                                        <p:tav tm="0">
                                          <p:val>
                                            <p:strVal val="4/3*#ppt_w"/>
                                          </p:val>
                                        </p:tav>
                                        <p:tav tm="100000">
                                          <p:val>
                                            <p:strVal val="#ppt_w"/>
                                          </p:val>
                                        </p:tav>
                                      </p:tavLst>
                                    </p:anim>
                                    <p:anim calcmode="lin" valueType="num">
                                      <p:cBhvr>
                                        <p:cTn id="236" dur="3000" fill="hold"/>
                                        <p:tgtEl>
                                          <p:spTgt spid="5"/>
                                        </p:tgtEl>
                                        <p:attrNameLst>
                                          <p:attrName>ppt_h</p:attrName>
                                        </p:attrNameLst>
                                      </p:cBhvr>
                                      <p:tavLst>
                                        <p:tav tm="0">
                                          <p:val>
                                            <p:strVal val="4/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5"/>
                                        </p:tgtEl>
                                        <p:attrNameLst>
                                          <p:attrName>style.visibility</p:attrName>
                                        </p:attrNameLst>
                                      </p:cBhvr>
                                      <p:to>
                                        <p:strVal val="visible"/>
                                      </p:to>
                                    </p:set>
                                    <p:animEffect transition="in" filter="barn(outVertical)">
                                      <p:cBhvr>
                                        <p:cTn id="23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713605">
                  <a:shade val="67500"/>
                  <a:satMod val="115000"/>
                </a:srgbClr>
              </a:gs>
              <a:gs pos="100000">
                <a:srgbClr val="713605">
                  <a:shade val="100000"/>
                  <a:satMod val="115000"/>
                </a:srgbClr>
              </a:gs>
            </a:gsLst>
            <a:lin ang="5400000" scaled="1"/>
            <a:tileRect/>
          </a:gradFill>
        </p:spPr>
        <p:txBody>
          <a:bodyPr/>
          <a:lstStyle/>
          <a:p>
            <a:endParaRPr lang="es-ES" dirty="0"/>
          </a:p>
        </p:txBody>
      </p:sp>
      <p:pic>
        <p:nvPicPr>
          <p:cNvPr id="4" name="3 Imagen" descr="0(13).jpg"/>
          <p:cNvPicPr>
            <a:picLocks noChangeAspect="1"/>
          </p:cNvPicPr>
          <p:nvPr/>
        </p:nvPicPr>
        <p:blipFill>
          <a:blip r:embed="rId2"/>
          <a:stretch>
            <a:fillRect/>
          </a:stretch>
        </p:blipFill>
        <p:spPr>
          <a:xfrm>
            <a:off x="-17859" y="0"/>
            <a:ext cx="9161859" cy="6858000"/>
          </a:xfrm>
          <a:prstGeom prst="rect">
            <a:avLst/>
          </a:prstGeom>
        </p:spPr>
      </p:pic>
      <p:sp>
        <p:nvSpPr>
          <p:cNvPr id="6" name="5 Rectángulo"/>
          <p:cNvSpPr/>
          <p:nvPr/>
        </p:nvSpPr>
        <p:spPr>
          <a:xfrm flipV="1">
            <a:off x="0" y="0"/>
            <a:ext cx="9144000" cy="214289"/>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a:stretch>
            <a:fillRect/>
          </a:stretch>
        </p:blipFill>
        <p:spPr bwMode="auto">
          <a:xfrm>
            <a:off x="0" y="2561313"/>
            <a:ext cx="4071934" cy="4296688"/>
          </a:xfrm>
          <a:prstGeom prst="rect">
            <a:avLst/>
          </a:prstGeom>
          <a:noFill/>
        </p:spPr>
      </p:pic>
      <p:sp>
        <p:nvSpPr>
          <p:cNvPr id="5" name="4 CuadroTexto"/>
          <p:cNvSpPr txBox="1"/>
          <p:nvPr/>
        </p:nvSpPr>
        <p:spPr>
          <a:xfrm>
            <a:off x="714348" y="1071546"/>
            <a:ext cx="2244717" cy="1077218"/>
          </a:xfrm>
          <a:prstGeom prst="rect">
            <a:avLst/>
          </a:prstGeom>
          <a:noFill/>
        </p:spPr>
        <p:txBody>
          <a:bodyPr wrap="square" rtlCol="0">
            <a:spAutoFit/>
          </a:bodyPr>
          <a:lstStyle/>
          <a:p>
            <a:r>
              <a:rPr lang="es-ES" sz="3200" b="1" dirty="0" smtClean="0">
                <a:solidFill>
                  <a:srgbClr val="FFFF00"/>
                </a:solidFill>
                <a:effectLst>
                  <a:outerShdw blurRad="38100" dist="38100" dir="2700000" algn="tl">
                    <a:srgbClr val="000000">
                      <a:alpha val="43137"/>
                    </a:srgbClr>
                  </a:outerShdw>
                </a:effectLst>
                <a:latin typeface="Agency FB" pitchFamily="34" charset="0"/>
              </a:rPr>
              <a:t>  </a:t>
            </a:r>
            <a:r>
              <a:rPr lang="es-ES" sz="2800" b="1" dirty="0" smtClean="0">
                <a:solidFill>
                  <a:srgbClr val="FFFF00"/>
                </a:solidFill>
                <a:effectLst>
                  <a:outerShdw blurRad="38100" dist="38100" dir="2700000" algn="tl">
                    <a:srgbClr val="000000">
                      <a:alpha val="43137"/>
                    </a:srgbClr>
                  </a:outerShdw>
                </a:effectLst>
                <a:latin typeface="Agency FB" pitchFamily="34" charset="0"/>
              </a:rPr>
              <a:t>Distribución</a:t>
            </a:r>
            <a:endParaRPr lang="es-ES" sz="32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sz="3200" dirty="0">
              <a:solidFill>
                <a:srgbClr val="FFFF00"/>
              </a:solidFill>
              <a:effectLst>
                <a:outerShdw blurRad="38100" dist="38100" dir="2700000" algn="tl">
                  <a:srgbClr val="000000">
                    <a:alpha val="43137"/>
                  </a:srgbClr>
                </a:outerShdw>
              </a:effectLst>
            </a:endParaRPr>
          </a:p>
        </p:txBody>
      </p:sp>
      <p:sp>
        <p:nvSpPr>
          <p:cNvPr id="6" name="5 CuadroTexto"/>
          <p:cNvSpPr txBox="1"/>
          <p:nvPr/>
        </p:nvSpPr>
        <p:spPr>
          <a:xfrm>
            <a:off x="3929058" y="2357430"/>
            <a:ext cx="4357718" cy="3046988"/>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Vive a lo largo de los lagos y ríos de Europa, África y Asia. En la mayor parte de su área de distribución es una especie sedentaria, pero en las zonas boreales se ve obligado a emigrar hacia el sur en invierno. Se encuentra ausente en algunas áreas montañosas, donde le sustituyen los mirlos acuáticos.</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1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rgbClr val="713605">
                  <a:shade val="67500"/>
                  <a:satMod val="115000"/>
                </a:srgbClr>
              </a:gs>
              <a:gs pos="100000">
                <a:srgbClr val="713605">
                  <a:shade val="100000"/>
                  <a:satMod val="115000"/>
                </a:srgbClr>
              </a:gs>
            </a:gsLst>
            <a:lin ang="0" scaled="1"/>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52930" cy="6858000"/>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15).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88"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5000" fill="hold"/>
                                        <p:tgtEl>
                                          <p:spTgt spid="4"/>
                                        </p:tgtEl>
                                        <p:attrNameLst>
                                          <p:attrName>ppt_w</p:attrName>
                                        </p:attrNameLst>
                                      </p:cBhvr>
                                      <p:tavLst>
                                        <p:tav tm="0">
                                          <p:val>
                                            <p:strVal val="4/3*#ppt_w"/>
                                          </p:val>
                                        </p:tav>
                                        <p:tav tm="100000">
                                          <p:val>
                                            <p:strVal val="#ppt_w"/>
                                          </p:val>
                                        </p:tav>
                                      </p:tavLst>
                                    </p:anim>
                                    <p:anim calcmode="lin" valueType="num">
                                      <p:cBhvr>
                                        <p:cTn id="306" dur="5000" fill="hold"/>
                                        <p:tgtEl>
                                          <p:spTgt spid="4"/>
                                        </p:tgtEl>
                                        <p:attrNameLst>
                                          <p:attrName>ppt_h</p:attrName>
                                        </p:attrNameLst>
                                      </p:cBhvr>
                                      <p:tavLst>
                                        <p:tav tm="0">
                                          <p:val>
                                            <p:strVal val="4/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r="14034"/>
          <a:stretch>
            <a:fillRect/>
          </a:stretch>
        </p:blipFill>
        <p:spPr bwMode="auto">
          <a:xfrm>
            <a:off x="0" y="2561312"/>
            <a:ext cx="3500462" cy="4296688"/>
          </a:xfrm>
          <a:prstGeom prst="rect">
            <a:avLst/>
          </a:prstGeom>
          <a:noFill/>
        </p:spPr>
      </p:pic>
      <p:sp>
        <p:nvSpPr>
          <p:cNvPr id="5" name="4 CuadroTexto"/>
          <p:cNvSpPr txBox="1"/>
          <p:nvPr/>
        </p:nvSpPr>
        <p:spPr>
          <a:xfrm>
            <a:off x="571472" y="857232"/>
            <a:ext cx="2244717" cy="1077218"/>
          </a:xfrm>
          <a:prstGeom prst="rect">
            <a:avLst/>
          </a:prstGeom>
          <a:noFill/>
        </p:spPr>
        <p:txBody>
          <a:bodyPr wrap="square" rtlCol="0">
            <a:spAutoFit/>
          </a:bodyPr>
          <a:lstStyle/>
          <a:p>
            <a:endParaRPr lang="es-ES" sz="32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sz="3200" dirty="0">
              <a:solidFill>
                <a:srgbClr val="FFFF00"/>
              </a:solidFill>
              <a:effectLst>
                <a:outerShdw blurRad="38100" dist="38100" dir="2700000" algn="tl">
                  <a:srgbClr val="000000">
                    <a:alpha val="43137"/>
                  </a:srgbClr>
                </a:outerShdw>
              </a:effectLst>
            </a:endParaRPr>
          </a:p>
        </p:txBody>
      </p:sp>
      <p:sp>
        <p:nvSpPr>
          <p:cNvPr id="6" name="5 CuadroTexto"/>
          <p:cNvSpPr txBox="1"/>
          <p:nvPr/>
        </p:nvSpPr>
        <p:spPr>
          <a:xfrm>
            <a:off x="785786" y="1285860"/>
            <a:ext cx="1752403" cy="800219"/>
          </a:xfrm>
          <a:prstGeom prst="rect">
            <a:avLst/>
          </a:prstGeom>
          <a:noFill/>
        </p:spPr>
        <p:txBody>
          <a:bodyPr wrap="none" rtlCol="0">
            <a:spAutoFit/>
          </a:bodyPr>
          <a:lstStyle/>
          <a:p>
            <a:r>
              <a:rPr lang="es-ES" sz="2800" b="1" dirty="0" smtClean="0">
                <a:solidFill>
                  <a:srgbClr val="FFFF00"/>
                </a:solidFill>
                <a:latin typeface="Agency FB" pitchFamily="34" charset="0"/>
              </a:rPr>
              <a:t>Alimentación</a:t>
            </a:r>
          </a:p>
          <a:p>
            <a:endParaRPr lang="es-ES" dirty="0"/>
          </a:p>
        </p:txBody>
      </p:sp>
      <p:sp>
        <p:nvSpPr>
          <p:cNvPr id="7" name="6 CuadroTexto"/>
          <p:cNvSpPr txBox="1"/>
          <p:nvPr/>
        </p:nvSpPr>
        <p:spPr>
          <a:xfrm>
            <a:off x="3500430" y="571480"/>
            <a:ext cx="5214942" cy="6001643"/>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Su alimentación básica la componen los pequeños peces que divisa desde las ramas bajas de un árbol o un arbusto. Luego, se zambulle rápidamente con el pico por delante y los ojos cerrados, y captura a su presa con una altísima tasa de éxito. Tras la captura, retorna a su puesto anterior, donde la traga de una pieza. En otras ocasiones maniobra velozmente sobre la superficie del agua, buscando un lugar más propicio para sumergirse. Todo esto sería imposible sin sus potentes músculos alares y de la base del cuello.</a:t>
            </a:r>
          </a:p>
          <a:p>
            <a:r>
              <a:rPr lang="es-ES" sz="2400" dirty="0" smtClean="0">
                <a:solidFill>
                  <a:srgbClr val="FFFF00"/>
                </a:solidFill>
                <a:effectLst>
                  <a:outerShdw blurRad="38100" dist="38100" dir="2700000" algn="tl">
                    <a:srgbClr val="000000">
                      <a:alpha val="43137"/>
                    </a:srgbClr>
                  </a:outerShdw>
                </a:effectLst>
                <a:latin typeface="Agency FB" pitchFamily="34" charset="0"/>
              </a:rPr>
              <a:t>Ocasionalmente, si la zona de pesca no dispone de posaderos adecuados, el Martín se suspende en el aire al acecho, aleteando vigorosamente y manteniendo la cabeza quieta, de una manera similar a la utilizada por el cernícalo vulga</a:t>
            </a:r>
            <a:r>
              <a:rPr lang="es-ES" sz="2000" dirty="0" smtClean="0">
                <a:solidFill>
                  <a:srgbClr val="FFFF00"/>
                </a:solidFill>
                <a:effectLst>
                  <a:outerShdw blurRad="38100" dist="38100" dir="2700000" algn="tl">
                    <a:srgbClr val="000000">
                      <a:alpha val="43137"/>
                    </a:srgbClr>
                  </a:outerShdw>
                </a:effectLst>
                <a:latin typeface="Agency FB" pitchFamily="34" charset="0"/>
              </a:rPr>
              <a:t>r</a:t>
            </a:r>
          </a:p>
        </p:txBody>
      </p:sp>
    </p:spTree>
  </p:cSld>
  <p:clrMapOvr>
    <a:masterClrMapping/>
  </p:clrMapOvr>
  <p:transition advTm="3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0(17).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4/3*#ppt_w"/>
                                          </p:val>
                                        </p:tav>
                                        <p:tav tm="100000">
                                          <p:val>
                                            <p:strVal val="#ppt_w"/>
                                          </p:val>
                                        </p:tav>
                                      </p:tavLst>
                                    </p:anim>
                                    <p:anim calcmode="lin" valueType="num">
                                      <p:cBhvr>
                                        <p:cTn id="292" dur="30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13605"/>
              </a:gs>
              <a:gs pos="50000">
                <a:srgbClr val="FFC000">
                  <a:shade val="67500"/>
                  <a:satMod val="115000"/>
                </a:srgbClr>
              </a:gs>
              <a:gs pos="100000">
                <a:srgbClr val="FFC000">
                  <a:shade val="100000"/>
                  <a:satMod val="115000"/>
                </a:srgbClr>
              </a:gs>
            </a:gsLst>
            <a:lin ang="5400000" scaled="1"/>
            <a:tileRect/>
          </a:gradFill>
        </p:spPr>
        <p:txBody>
          <a:bodyPr/>
          <a:lstStyle/>
          <a:p>
            <a:endParaRPr lang="es-ES" dirty="0"/>
          </a:p>
        </p:txBody>
      </p:sp>
      <p:pic>
        <p:nvPicPr>
          <p:cNvPr id="4" name="3 Imagen" descr="0(21).jpg"/>
          <p:cNvPicPr>
            <a:picLocks noChangeAspect="1"/>
          </p:cNvPicPr>
          <p:nvPr/>
        </p:nvPicPr>
        <p:blipFill>
          <a:blip r:embed="rId2"/>
          <a:stretch>
            <a:fillRect/>
          </a:stretch>
        </p:blipFill>
        <p:spPr>
          <a:xfrm>
            <a:off x="0" y="0"/>
            <a:ext cx="9152930" cy="6858000"/>
          </a:xfrm>
          <a:prstGeom prst="rect">
            <a:avLst/>
          </a:prstGeom>
        </p:spPr>
      </p:pic>
      <p:sp>
        <p:nvSpPr>
          <p:cNvPr id="6" name="5 Paralelogramo"/>
          <p:cNvSpPr/>
          <p:nvPr/>
        </p:nvSpPr>
        <p:spPr>
          <a:xfrm flipH="1">
            <a:off x="0" y="0"/>
            <a:ext cx="500034"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71472" y="0"/>
            <a:ext cx="571504"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214414"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785918"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357422"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928926"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500430"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071934"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0"/>
            <a:ext cx="571504"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286380"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6429388"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000892"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572396"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143900"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8715404" y="0"/>
            <a:ext cx="42859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checkerboard(across)">
                                      <p:cBhvr>
                                        <p:cTn id="74" dur="3000"/>
                                        <p:tgtEl>
                                          <p:spTgt spid="6"/>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checkerboard(across)">
                                      <p:cBhvr>
                                        <p:cTn id="77" dur="3000"/>
                                        <p:tgtEl>
                                          <p:spTgt spid="7"/>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checkerboard(across)">
                                      <p:cBhvr>
                                        <p:cTn id="80" dur="3000"/>
                                        <p:tgtEl>
                                          <p:spTgt spid="8"/>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checkerboard(across)">
                                      <p:cBhvr>
                                        <p:cTn id="83" dur="3000"/>
                                        <p:tgtEl>
                                          <p:spTgt spid="9"/>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checkerboard(across)">
                                      <p:cBhvr>
                                        <p:cTn id="86" dur="3000"/>
                                        <p:tgtEl>
                                          <p:spTgt spid="10"/>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checkerboard(across)">
                                      <p:cBhvr>
                                        <p:cTn id="89" dur="3000"/>
                                        <p:tgtEl>
                                          <p:spTgt spid="11"/>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3000"/>
                                        <p:tgtEl>
                                          <p:spTgt spid="12"/>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checkerboard(across)">
                                      <p:cBhvr>
                                        <p:cTn id="95" dur="3000"/>
                                        <p:tgtEl>
                                          <p:spTgt spid="13"/>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checkerboard(across)">
                                      <p:cBhvr>
                                        <p:cTn id="98" dur="3000"/>
                                        <p:tgtEl>
                                          <p:spTgt spid="14"/>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checkerboard(across)">
                                      <p:cBhvr>
                                        <p:cTn id="101" dur="3000"/>
                                        <p:tgtEl>
                                          <p:spTgt spid="15"/>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checkerboard(across)">
                                      <p:cBhvr>
                                        <p:cTn id="104" dur="3000"/>
                                        <p:tgtEl>
                                          <p:spTgt spid="16"/>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checkerboard(across)">
                                      <p:cBhvr>
                                        <p:cTn id="107" dur="3000"/>
                                        <p:tgtEl>
                                          <p:spTgt spid="17"/>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checkerboard(across)">
                                      <p:cBhvr>
                                        <p:cTn id="110" dur="3000"/>
                                        <p:tgtEl>
                                          <p:spTgt spid="18"/>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checkerboard(across)">
                                      <p:cBhvr>
                                        <p:cTn id="113" dur="3000"/>
                                        <p:tgtEl>
                                          <p:spTgt spid="19"/>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checkerboard(across)">
                                      <p:cBhvr>
                                        <p:cTn id="116" dur="3000"/>
                                        <p:tgtEl>
                                          <p:spTgt spid="20"/>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checkerboard(across)">
                                      <p:cBhvr>
                                        <p:cTn id="119" dur="3000"/>
                                        <p:tgtEl>
                                          <p:spTgt spid="21"/>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ppt_y"/>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ppt_y"/>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ppt_y"/>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1"/>
                                        </p:tgtEl>
                                      </p:cBhvr>
                                    </p:animEffect>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542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1202" name="Picture 2" descr="http://sarai.s.a.pic.centerblog.net/c555d88d.png"/>
          <p:cNvPicPr>
            <a:picLocks noChangeAspect="1" noChangeArrowheads="1"/>
          </p:cNvPicPr>
          <p:nvPr/>
        </p:nvPicPr>
        <p:blipFill>
          <a:blip r:embed="rId2"/>
          <a:srcRect r="14034"/>
          <a:stretch>
            <a:fillRect/>
          </a:stretch>
        </p:blipFill>
        <p:spPr bwMode="auto">
          <a:xfrm>
            <a:off x="0" y="2561312"/>
            <a:ext cx="3500462" cy="4296688"/>
          </a:xfrm>
          <a:prstGeom prst="rect">
            <a:avLst/>
          </a:prstGeom>
          <a:noFill/>
        </p:spPr>
      </p:pic>
      <p:sp>
        <p:nvSpPr>
          <p:cNvPr id="5" name="4 CuadroTexto"/>
          <p:cNvSpPr txBox="1"/>
          <p:nvPr/>
        </p:nvSpPr>
        <p:spPr>
          <a:xfrm>
            <a:off x="571472" y="857232"/>
            <a:ext cx="2244717" cy="1077218"/>
          </a:xfrm>
          <a:prstGeom prst="rect">
            <a:avLst/>
          </a:prstGeom>
          <a:noFill/>
        </p:spPr>
        <p:txBody>
          <a:bodyPr wrap="square" rtlCol="0">
            <a:spAutoFit/>
          </a:bodyPr>
          <a:lstStyle/>
          <a:p>
            <a:endParaRPr lang="es-ES" sz="32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sz="3200" dirty="0">
              <a:solidFill>
                <a:srgbClr val="FFFF00"/>
              </a:solidFill>
              <a:effectLst>
                <a:outerShdw blurRad="38100" dist="38100" dir="2700000" algn="tl">
                  <a:srgbClr val="000000">
                    <a:alpha val="43137"/>
                  </a:srgbClr>
                </a:outerShdw>
              </a:effectLst>
            </a:endParaRPr>
          </a:p>
        </p:txBody>
      </p:sp>
      <p:sp>
        <p:nvSpPr>
          <p:cNvPr id="6" name="5 CuadroTexto"/>
          <p:cNvSpPr txBox="1"/>
          <p:nvPr/>
        </p:nvSpPr>
        <p:spPr>
          <a:xfrm>
            <a:off x="928662" y="1428736"/>
            <a:ext cx="1752403" cy="800219"/>
          </a:xfrm>
          <a:prstGeom prst="rect">
            <a:avLst/>
          </a:prstGeom>
          <a:noFill/>
        </p:spPr>
        <p:txBody>
          <a:bodyPr wrap="none" rtlCol="0">
            <a:spAutoFit/>
          </a:bodyPr>
          <a:lstStyle/>
          <a:p>
            <a:r>
              <a:rPr lang="es-ES" sz="2800" b="1" dirty="0" smtClean="0">
                <a:solidFill>
                  <a:srgbClr val="FFFF00"/>
                </a:solidFill>
                <a:latin typeface="Agency FB" pitchFamily="34" charset="0"/>
              </a:rPr>
              <a:t>Alimentación</a:t>
            </a:r>
          </a:p>
          <a:p>
            <a:endParaRPr lang="es-ES" dirty="0"/>
          </a:p>
        </p:txBody>
      </p:sp>
      <p:sp>
        <p:nvSpPr>
          <p:cNvPr id="7" name="6 CuadroTexto"/>
          <p:cNvSpPr txBox="1"/>
          <p:nvPr/>
        </p:nvSpPr>
        <p:spPr>
          <a:xfrm>
            <a:off x="3357554" y="785794"/>
            <a:ext cx="5429256" cy="5201424"/>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Aproximadamente el 65% de su dieta se compone de pescado. La complementa con insectos acuáticos, pequeños crustáceos y renacuajos, a los que captura con la misma técnica. Es frecuente que emita un estridente sonido similar a un </a:t>
            </a:r>
            <a:r>
              <a:rPr lang="es-ES" sz="2400" dirty="0" err="1" smtClean="0">
                <a:solidFill>
                  <a:srgbClr val="FFFF00"/>
                </a:solidFill>
                <a:effectLst>
                  <a:outerShdw blurRad="38100" dist="38100" dir="2700000" algn="tl">
                    <a:srgbClr val="000000">
                      <a:alpha val="43137"/>
                    </a:srgbClr>
                  </a:outerShdw>
                </a:effectLst>
                <a:latin typeface="Agency FB" pitchFamily="34" charset="0"/>
              </a:rPr>
              <a:t>chiii</a:t>
            </a:r>
            <a:r>
              <a:rPr lang="es-ES" sz="2400" dirty="0" smtClean="0">
                <a:solidFill>
                  <a:srgbClr val="FFFF00"/>
                </a:solidFill>
                <a:effectLst>
                  <a:outerShdw blurRad="38100" dist="38100" dir="2700000" algn="tl">
                    <a:srgbClr val="000000">
                      <a:alpha val="43137"/>
                    </a:srgbClr>
                  </a:outerShdw>
                </a:effectLst>
                <a:latin typeface="Agency FB" pitchFamily="34" charset="0"/>
              </a:rPr>
              <a:t> o </a:t>
            </a:r>
            <a:r>
              <a:rPr lang="es-ES" sz="2400" dirty="0" err="1" smtClean="0">
                <a:solidFill>
                  <a:srgbClr val="FFFF00"/>
                </a:solidFill>
                <a:effectLst>
                  <a:outerShdw blurRad="38100" dist="38100" dir="2700000" algn="tl">
                    <a:srgbClr val="000000">
                      <a:alpha val="43137"/>
                    </a:srgbClr>
                  </a:outerShdw>
                </a:effectLst>
                <a:latin typeface="Agency FB" pitchFamily="34" charset="0"/>
              </a:rPr>
              <a:t>tiiit</a:t>
            </a:r>
            <a:r>
              <a:rPr lang="es-ES" sz="2400" dirty="0" smtClean="0">
                <a:solidFill>
                  <a:srgbClr val="FFFF00"/>
                </a:solidFill>
                <a:effectLst>
                  <a:outerShdw blurRad="38100" dist="38100" dir="2700000" algn="tl">
                    <a:srgbClr val="000000">
                      <a:alpha val="43137"/>
                    </a:srgbClr>
                  </a:outerShdw>
                </a:effectLst>
                <a:latin typeface="Agency FB" pitchFamily="34" charset="0"/>
              </a:rPr>
              <a:t> mientras pesca. Debido a su método de pesca, el Martín Pescador común necesita de la presencia de densa vegetación fluvial junto al agua, además de que esta sea pura y cristalina, por lo que tolera bastante mal la contaminación del agua. Esta, además de las olas de frío ocasionales que congelan la superficie del río impidiéndole pescar, son las principales causas de mortandad en esta especie.</a:t>
            </a:r>
          </a:p>
          <a:p>
            <a:endParaRPr lang="es-ES" sz="2000" dirty="0">
              <a:solidFill>
                <a:srgbClr val="FFFF00"/>
              </a:solidFill>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13605">
                  <a:shade val="30000"/>
                  <a:satMod val="115000"/>
                </a:srgbClr>
              </a:gs>
              <a:gs pos="50000">
                <a:srgbClr val="713605">
                  <a:shade val="67500"/>
                  <a:satMod val="115000"/>
                </a:srgbClr>
              </a:gs>
              <a:gs pos="100000">
                <a:srgbClr val="713605">
                  <a:shade val="100000"/>
                  <a:satMod val="115000"/>
                </a:srgbClr>
              </a:gs>
            </a:gsLst>
            <a:lin ang="5400000" scaled="1"/>
            <a:tileRect/>
          </a:gradFill>
        </p:spPr>
        <p:txBody>
          <a:bodyPr/>
          <a:lstStyle/>
          <a:p>
            <a:endParaRPr lang="es-ES" dirty="0"/>
          </a:p>
        </p:txBody>
      </p:sp>
      <p:pic>
        <p:nvPicPr>
          <p:cNvPr id="4" name="3 Imagen" descr="0(23).jpg"/>
          <p:cNvPicPr>
            <a:picLocks noChangeAspect="1"/>
          </p:cNvPicPr>
          <p:nvPr/>
        </p:nvPicPr>
        <p:blipFill>
          <a:blip r:embed="rId2"/>
          <a:stretch>
            <a:fillRect/>
          </a:stretch>
        </p:blipFill>
        <p:spPr>
          <a:xfrm>
            <a:off x="-8930" y="0"/>
            <a:ext cx="9152930" cy="6858000"/>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0">
                <a:srgbClr val="713605">
                  <a:shade val="30000"/>
                  <a:satMod val="115000"/>
                </a:srgbClr>
              </a:gs>
              <a:gs pos="50000">
                <a:srgbClr val="713605">
                  <a:shade val="67500"/>
                  <a:satMod val="115000"/>
                </a:srgbClr>
              </a:gs>
              <a:gs pos="100000">
                <a:srgbClr val="713605">
                  <a:shade val="100000"/>
                  <a:satMod val="115000"/>
                </a:srgbClr>
              </a:gs>
            </a:gsLst>
            <a:lin ang="5400000" scaled="1"/>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8930" y="0"/>
            <a:ext cx="9152930"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14444"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88"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5000" fill="hold"/>
                                        <p:tgtEl>
                                          <p:spTgt spid="4"/>
                                        </p:tgtEl>
                                        <p:attrNameLst>
                                          <p:attrName>ppt_w</p:attrName>
                                        </p:attrNameLst>
                                      </p:cBhvr>
                                      <p:tavLst>
                                        <p:tav tm="0">
                                          <p:val>
                                            <p:strVal val="4/3*#ppt_w"/>
                                          </p:val>
                                        </p:tav>
                                        <p:tav tm="100000">
                                          <p:val>
                                            <p:strVal val="#ppt_w"/>
                                          </p:val>
                                        </p:tav>
                                      </p:tavLst>
                                    </p:anim>
                                    <p:anim calcmode="lin" valueType="num">
                                      <p:cBhvr>
                                        <p:cTn id="306" dur="5000" fill="hold"/>
                                        <p:tgtEl>
                                          <p:spTgt spid="4"/>
                                        </p:tgtEl>
                                        <p:attrNameLst>
                                          <p:attrName>ppt_h</p:attrName>
                                        </p:attrNameLst>
                                      </p:cBhvr>
                                      <p:tavLst>
                                        <p:tav tm="0">
                                          <p:val>
                                            <p:strVal val="4/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13605">
                  <a:shade val="30000"/>
                  <a:satMod val="115000"/>
                </a:srgbClr>
              </a:gs>
              <a:gs pos="50000">
                <a:srgbClr val="713605">
                  <a:shade val="67500"/>
                  <a:satMod val="115000"/>
                </a:srgbClr>
              </a:gs>
              <a:gs pos="100000">
                <a:srgbClr val="713605">
                  <a:shade val="100000"/>
                  <a:satMod val="115000"/>
                </a:srgbClr>
              </a:gs>
            </a:gsLst>
            <a:lin ang="16200000" scaled="1"/>
            <a:tileRect/>
          </a:gradFill>
        </p:spPr>
        <p:txBody>
          <a:bodyPr/>
          <a:lstStyle/>
          <a:p>
            <a:endParaRPr lang="es-ES" dirty="0"/>
          </a:p>
        </p:txBody>
      </p:sp>
      <p:pic>
        <p:nvPicPr>
          <p:cNvPr id="4" name="3 Imagen" descr="004.jpg"/>
          <p:cNvPicPr>
            <a:picLocks noChangeAspect="1"/>
          </p:cNvPicPr>
          <p:nvPr/>
        </p:nvPicPr>
        <p:blipFill>
          <a:blip r:embed="rId2"/>
          <a:stretch>
            <a:fillRect/>
          </a:stretch>
        </p:blipFill>
        <p:spPr>
          <a:xfrm>
            <a:off x="8930" y="0"/>
            <a:ext cx="9135070" cy="6858000"/>
          </a:xfrm>
          <a:prstGeom prst="rect">
            <a:avLst/>
          </a:prstGeom>
        </p:spPr>
      </p:pic>
      <p:sp>
        <p:nvSpPr>
          <p:cNvPr id="6" name="5 Rectángulo"/>
          <p:cNvSpPr/>
          <p:nvPr/>
        </p:nvSpPr>
        <p:spPr>
          <a:xfrm flipV="1">
            <a:off x="0" y="6643709"/>
            <a:ext cx="9144000" cy="214289"/>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gradFill flip="none" rotWithShape="1">
            <a:gsLst>
              <a:gs pos="45000">
                <a:srgbClr val="713605"/>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gradFill flip="none" rotWithShape="1">
            <a:gsLst>
              <a:gs pos="45000">
                <a:srgbClr val="542200"/>
              </a:gs>
              <a:gs pos="50000">
                <a:srgbClr val="FFC000">
                  <a:shade val="67500"/>
                  <a:satMod val="115000"/>
                </a:srgbClr>
              </a:gs>
              <a:gs pos="100000">
                <a:srgbClr val="FFC000">
                  <a:shade val="100000"/>
                  <a:satMod val="115000"/>
                </a:srgb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16"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fltVal val="0"/>
                                          </p:val>
                                        </p:tav>
                                        <p:tav tm="100000">
                                          <p:val>
                                            <p:strVal val="#ppt_w"/>
                                          </p:val>
                                        </p:tav>
                                      </p:tavLst>
                                    </p:anim>
                                    <p:anim calcmode="lin" valueType="num">
                                      <p:cBhvr>
                                        <p:cTn id="292" dur="3000" fill="hold"/>
                                        <p:tgtEl>
                                          <p:spTgt spid="4"/>
                                        </p:tgtEl>
                                        <p:attrNameLst>
                                          <p:attrName>ppt_h</p:attrName>
                                        </p:attrNameLst>
                                      </p:cBhvr>
                                      <p:tavLst>
                                        <p:tav tm="0">
                                          <p:val>
                                            <p:fltVal val="0"/>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flipV="1">
            <a:off x="0" y="0"/>
            <a:ext cx="9144000" cy="214289"/>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96009"/>
              </a:gs>
              <a:gs pos="50000">
                <a:srgbClr val="713605">
                  <a:shade val="67500"/>
                  <a:satMod val="115000"/>
                </a:srgbClr>
              </a:gs>
              <a:gs pos="100000">
                <a:srgbClr val="713605">
                  <a:shade val="100000"/>
                  <a:satMod val="115000"/>
                </a:srgbClr>
              </a:gs>
            </a:gsLst>
            <a:lin ang="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35719" y="0"/>
            <a:ext cx="9179719" cy="6858000"/>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29).jpg"/>
          <p:cNvPicPr>
            <a:picLocks noChangeAspect="1"/>
          </p:cNvPicPr>
          <p:nvPr/>
        </p:nvPicPr>
        <p:blipFill>
          <a:blip r:embed="rId2"/>
          <a:stretch>
            <a:fillRect/>
          </a:stretch>
        </p:blipFill>
        <p:spPr>
          <a:xfrm>
            <a:off x="-35719" y="0"/>
            <a:ext cx="9179719"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5000" fill="hold"/>
                                        <p:tgtEl>
                                          <p:spTgt spid="4"/>
                                        </p:tgtEl>
                                        <p:attrNameLst>
                                          <p:attrName>ppt_w</p:attrName>
                                        </p:attrNameLst>
                                      </p:cBhvr>
                                      <p:tavLst>
                                        <p:tav tm="0">
                                          <p:val>
                                            <p:strVal val="2/3*#ppt_w"/>
                                          </p:val>
                                        </p:tav>
                                        <p:tav tm="100000">
                                          <p:val>
                                            <p:strVal val="#ppt_w"/>
                                          </p:val>
                                        </p:tav>
                                      </p:tavLst>
                                    </p:anim>
                                    <p:anim calcmode="lin" valueType="num">
                                      <p:cBhvr>
                                        <p:cTn id="306" dur="5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4/3*#ppt_w"/>
                                          </p:val>
                                        </p:tav>
                                        <p:tav tm="100000">
                                          <p:val>
                                            <p:strVal val="#ppt_w"/>
                                          </p:val>
                                        </p:tav>
                                      </p:tavLst>
                                    </p:anim>
                                    <p:anim calcmode="lin" valueType="num">
                                      <p:cBhvr>
                                        <p:cTn id="292" dur="30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31).jpg"/>
          <p:cNvPicPr>
            <a:picLocks noChangeAspect="1"/>
          </p:cNvPicPr>
          <p:nvPr/>
        </p:nvPicPr>
        <p:blipFill>
          <a:blip r:embed="rId2"/>
          <a:stretch>
            <a:fillRect/>
          </a:stretch>
        </p:blipFill>
        <p:spPr>
          <a:xfrm>
            <a:off x="-17859" y="0"/>
            <a:ext cx="9161859" cy="6858000"/>
          </a:xfrm>
          <a:prstGeom prst="rect">
            <a:avLst/>
          </a:prstGeom>
        </p:spPr>
      </p:pic>
      <p:sp>
        <p:nvSpPr>
          <p:cNvPr id="6" name="5 Paralelogramo"/>
          <p:cNvSpPr/>
          <p:nvPr/>
        </p:nvSpPr>
        <p:spPr>
          <a:xfrm flipH="1">
            <a:off x="0" y="0"/>
            <a:ext cx="500034"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71472" y="0"/>
            <a:ext cx="571504"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214414"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785918"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357422"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928926"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500430"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071934"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0"/>
            <a:ext cx="571504"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286380"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6429388"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000892"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572396"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143900" y="0"/>
            <a:ext cx="50006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8715404" y="0"/>
            <a:ext cx="428596" cy="6858000"/>
          </a:xfrm>
          <a:prstGeom prst="parallelogram">
            <a:avLst>
              <a:gd name="adj" fmla="val 0"/>
            </a:avLst>
          </a:prstGeom>
          <a:gradFill flip="none" rotWithShape="1">
            <a:gsLst>
              <a:gs pos="0">
                <a:schemeClr val="bg1"/>
              </a:gs>
              <a:gs pos="50000">
                <a:srgbClr val="C96009">
                  <a:shade val="67500"/>
                  <a:satMod val="115000"/>
                </a:srgbClr>
              </a:gs>
              <a:gs pos="100000">
                <a:srgbClr val="C96009">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checkerboard(across)">
                                      <p:cBhvr>
                                        <p:cTn id="74" dur="3000"/>
                                        <p:tgtEl>
                                          <p:spTgt spid="6"/>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checkerboard(across)">
                                      <p:cBhvr>
                                        <p:cTn id="77" dur="3000"/>
                                        <p:tgtEl>
                                          <p:spTgt spid="7"/>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checkerboard(across)">
                                      <p:cBhvr>
                                        <p:cTn id="80" dur="3000"/>
                                        <p:tgtEl>
                                          <p:spTgt spid="8"/>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checkerboard(across)">
                                      <p:cBhvr>
                                        <p:cTn id="83" dur="3000"/>
                                        <p:tgtEl>
                                          <p:spTgt spid="9"/>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checkerboard(across)">
                                      <p:cBhvr>
                                        <p:cTn id="86" dur="3000"/>
                                        <p:tgtEl>
                                          <p:spTgt spid="10"/>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checkerboard(across)">
                                      <p:cBhvr>
                                        <p:cTn id="89" dur="3000"/>
                                        <p:tgtEl>
                                          <p:spTgt spid="11"/>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3000"/>
                                        <p:tgtEl>
                                          <p:spTgt spid="12"/>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checkerboard(across)">
                                      <p:cBhvr>
                                        <p:cTn id="95" dur="3000"/>
                                        <p:tgtEl>
                                          <p:spTgt spid="13"/>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checkerboard(across)">
                                      <p:cBhvr>
                                        <p:cTn id="98" dur="3000"/>
                                        <p:tgtEl>
                                          <p:spTgt spid="14"/>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checkerboard(across)">
                                      <p:cBhvr>
                                        <p:cTn id="101" dur="3000"/>
                                        <p:tgtEl>
                                          <p:spTgt spid="15"/>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checkerboard(across)">
                                      <p:cBhvr>
                                        <p:cTn id="104" dur="3000"/>
                                        <p:tgtEl>
                                          <p:spTgt spid="16"/>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checkerboard(across)">
                                      <p:cBhvr>
                                        <p:cTn id="107" dur="3000"/>
                                        <p:tgtEl>
                                          <p:spTgt spid="17"/>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checkerboard(across)">
                                      <p:cBhvr>
                                        <p:cTn id="110" dur="3000"/>
                                        <p:tgtEl>
                                          <p:spTgt spid="18"/>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checkerboard(across)">
                                      <p:cBhvr>
                                        <p:cTn id="113" dur="3000"/>
                                        <p:tgtEl>
                                          <p:spTgt spid="19"/>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checkerboard(across)">
                                      <p:cBhvr>
                                        <p:cTn id="116" dur="3000"/>
                                        <p:tgtEl>
                                          <p:spTgt spid="20"/>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checkerboard(across)">
                                      <p:cBhvr>
                                        <p:cTn id="119" dur="3000"/>
                                        <p:tgtEl>
                                          <p:spTgt spid="21"/>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ppt_y"/>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ppt_y"/>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ppt_y"/>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1"/>
                                        </p:tgtEl>
                                      </p:cBhvr>
                                    </p:animEffect>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13605">
                  <a:shade val="30000"/>
                  <a:satMod val="115000"/>
                </a:srgbClr>
              </a:gs>
              <a:gs pos="50000">
                <a:srgbClr val="713605">
                  <a:shade val="67500"/>
                  <a:satMod val="115000"/>
                </a:srgbClr>
              </a:gs>
              <a:gs pos="100000">
                <a:srgbClr val="713605">
                  <a:shade val="100000"/>
                  <a:satMod val="115000"/>
                </a:srgbClr>
              </a:gs>
            </a:gsLst>
            <a:lin ang="0" scaled="1"/>
            <a:tileRect/>
          </a:gradFill>
        </p:spPr>
        <p:txBody>
          <a:bodyPr/>
          <a:lstStyle/>
          <a:p>
            <a:endParaRPr lang="es-ES" dirty="0"/>
          </a:p>
        </p:txBody>
      </p:sp>
      <p:pic>
        <p:nvPicPr>
          <p:cNvPr id="4" name="3 Imagen" descr="1d8e5c26d9806386037b18e81bddd1ea.jpg"/>
          <p:cNvPicPr>
            <a:picLocks noChangeAspect="1"/>
          </p:cNvPicPr>
          <p:nvPr/>
        </p:nvPicPr>
        <p:blipFill>
          <a:blip r:embed="rId2"/>
          <a:stretch>
            <a:fillRect/>
          </a:stretch>
        </p:blipFill>
        <p:spPr>
          <a:xfrm>
            <a:off x="0" y="0"/>
            <a:ext cx="9144000" cy="6851309"/>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32).jpg"/>
          <p:cNvPicPr>
            <a:picLocks noChangeAspect="1"/>
          </p:cNvPicPr>
          <p:nvPr/>
        </p:nvPicPr>
        <p:blipFill>
          <a:blip r:embed="rId2"/>
          <a:stretch>
            <a:fillRect/>
          </a:stretch>
        </p:blipFill>
        <p:spPr>
          <a:xfrm>
            <a:off x="-17859" y="0"/>
            <a:ext cx="9161859"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3000" fill="hold"/>
                                        <p:tgtEl>
                                          <p:spTgt spid="4"/>
                                        </p:tgtEl>
                                        <p:attrNameLst>
                                          <p:attrName>ppt_w</p:attrName>
                                        </p:attrNameLst>
                                      </p:cBhvr>
                                      <p:tavLst>
                                        <p:tav tm="0">
                                          <p:val>
                                            <p:strVal val="2/3*#ppt_w"/>
                                          </p:val>
                                        </p:tav>
                                        <p:tav tm="100000">
                                          <p:val>
                                            <p:strVal val="#ppt_w"/>
                                          </p:val>
                                        </p:tav>
                                      </p:tavLst>
                                    </p:anim>
                                    <p:anim calcmode="lin" valueType="num">
                                      <p:cBhvr>
                                        <p:cTn id="306" dur="3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1fefd5cd67f3a8423af832cb7ca5b560.jpg"/>
          <p:cNvPicPr>
            <a:picLocks noChangeAspect="1"/>
          </p:cNvPicPr>
          <p:nvPr/>
        </p:nvPicPr>
        <p:blipFill>
          <a:blip r:embed="rId2"/>
          <a:stretch>
            <a:fillRect/>
          </a:stretch>
        </p:blipFill>
        <p:spPr>
          <a:xfrm>
            <a:off x="-35720" y="0"/>
            <a:ext cx="9179720" cy="6858000"/>
          </a:xfrm>
          <a:prstGeom prst="rect">
            <a:avLst/>
          </a:prstGeom>
        </p:spPr>
      </p:pic>
      <p:sp>
        <p:nvSpPr>
          <p:cNvPr id="6" name="5 Rectángulo"/>
          <p:cNvSpPr/>
          <p:nvPr/>
        </p:nvSpPr>
        <p:spPr>
          <a:xfrm flipV="1">
            <a:off x="0" y="0"/>
            <a:ext cx="9144000" cy="214289"/>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5a275d283f51f25b4d3f86d6f688921c.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72"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2/3*#ppt_w"/>
                                          </p:val>
                                        </p:tav>
                                        <p:tav tm="100000">
                                          <p:val>
                                            <p:strVal val="#ppt_w"/>
                                          </p:val>
                                        </p:tav>
                                      </p:tavLst>
                                    </p:anim>
                                    <p:anim calcmode="lin" valueType="num">
                                      <p:cBhvr>
                                        <p:cTn id="292" dur="3000" fill="hold"/>
                                        <p:tgtEl>
                                          <p:spTgt spid="4"/>
                                        </p:tgtEl>
                                        <p:attrNameLst>
                                          <p:attrName>ppt_h</p:attrName>
                                        </p:attrNameLst>
                                      </p:cBhvr>
                                      <p:tavLst>
                                        <p:tav tm="0">
                                          <p:val>
                                            <p:strVal val="2/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3f0e9d5116d7037f5bb99dc860bea664.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flipH="1">
            <a:off x="0" y="0"/>
            <a:ext cx="50003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71472"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21441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785918"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357422"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92892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50043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07193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28638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0"/>
            <a:ext cx="428628"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635795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692945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57239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14390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8715404" y="0"/>
            <a:ext cx="42859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checkerboard(across)">
                                      <p:cBhvr>
                                        <p:cTn id="74" dur="3000"/>
                                        <p:tgtEl>
                                          <p:spTgt spid="6"/>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checkerboard(across)">
                                      <p:cBhvr>
                                        <p:cTn id="77" dur="3000"/>
                                        <p:tgtEl>
                                          <p:spTgt spid="7"/>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checkerboard(across)">
                                      <p:cBhvr>
                                        <p:cTn id="80" dur="3000"/>
                                        <p:tgtEl>
                                          <p:spTgt spid="8"/>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checkerboard(across)">
                                      <p:cBhvr>
                                        <p:cTn id="83" dur="3000"/>
                                        <p:tgtEl>
                                          <p:spTgt spid="9"/>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checkerboard(across)">
                                      <p:cBhvr>
                                        <p:cTn id="86" dur="3000"/>
                                        <p:tgtEl>
                                          <p:spTgt spid="10"/>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checkerboard(across)">
                                      <p:cBhvr>
                                        <p:cTn id="89" dur="3000"/>
                                        <p:tgtEl>
                                          <p:spTgt spid="11"/>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3000"/>
                                        <p:tgtEl>
                                          <p:spTgt spid="12"/>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checkerboard(across)">
                                      <p:cBhvr>
                                        <p:cTn id="95" dur="3000"/>
                                        <p:tgtEl>
                                          <p:spTgt spid="13"/>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checkerboard(across)">
                                      <p:cBhvr>
                                        <p:cTn id="98" dur="3000"/>
                                        <p:tgtEl>
                                          <p:spTgt spid="14"/>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checkerboard(across)">
                                      <p:cBhvr>
                                        <p:cTn id="101" dur="3000"/>
                                        <p:tgtEl>
                                          <p:spTgt spid="15"/>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checkerboard(across)">
                                      <p:cBhvr>
                                        <p:cTn id="104" dur="3000"/>
                                        <p:tgtEl>
                                          <p:spTgt spid="16"/>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checkerboard(across)">
                                      <p:cBhvr>
                                        <p:cTn id="107" dur="3000"/>
                                        <p:tgtEl>
                                          <p:spTgt spid="17"/>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checkerboard(across)">
                                      <p:cBhvr>
                                        <p:cTn id="110" dur="3000"/>
                                        <p:tgtEl>
                                          <p:spTgt spid="18"/>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checkerboard(across)">
                                      <p:cBhvr>
                                        <p:cTn id="113" dur="3000"/>
                                        <p:tgtEl>
                                          <p:spTgt spid="19"/>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checkerboard(across)">
                                      <p:cBhvr>
                                        <p:cTn id="116" dur="3000"/>
                                        <p:tgtEl>
                                          <p:spTgt spid="20"/>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checkerboard(across)">
                                      <p:cBhvr>
                                        <p:cTn id="119" dur="3000"/>
                                        <p:tgtEl>
                                          <p:spTgt spid="21"/>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ppt_y"/>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ppt_y"/>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ppt_y"/>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1"/>
                                        </p:tgtEl>
                                      </p:cBhvr>
                                    </p:animEffect>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3ed24f59aa9b392da21acbd61f2b814c.jpg"/>
          <p:cNvPicPr>
            <a:picLocks noChangeAspect="1"/>
          </p:cNvPicPr>
          <p:nvPr/>
        </p:nvPicPr>
        <p:blipFill>
          <a:blip r:embed="rId2"/>
          <a:stretch>
            <a:fillRect/>
          </a:stretch>
        </p:blipFill>
        <p:spPr>
          <a:xfrm>
            <a:off x="0" y="13368"/>
            <a:ext cx="9144000" cy="6844632"/>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929450"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79549"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322491"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3000" fill="hold"/>
                                        <p:tgtEl>
                                          <p:spTgt spid="4"/>
                                        </p:tgtEl>
                                        <p:attrNameLst>
                                          <p:attrName>ppt_w</p:attrName>
                                        </p:attrNameLst>
                                      </p:cBhvr>
                                      <p:tavLst>
                                        <p:tav tm="0">
                                          <p:val>
                                            <p:strVal val="2/3*#ppt_w"/>
                                          </p:val>
                                        </p:tav>
                                        <p:tav tm="100000">
                                          <p:val>
                                            <p:strVal val="#ppt_w"/>
                                          </p:val>
                                        </p:tav>
                                      </p:tavLst>
                                    </p:anim>
                                    <p:anim calcmode="lin" valueType="num">
                                      <p:cBhvr>
                                        <p:cTn id="306" dur="3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4f799e80e9041c4abb2a47cfbffab55.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07f7cf585b89857d90cdc87045c9a58d.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4/3*#ppt_w"/>
                                          </p:val>
                                        </p:tav>
                                        <p:tav tm="100000">
                                          <p:val>
                                            <p:strVal val="#ppt_w"/>
                                          </p:val>
                                        </p:tav>
                                      </p:tavLst>
                                    </p:anim>
                                    <p:anim calcmode="lin" valueType="num">
                                      <p:cBhvr>
                                        <p:cTn id="292" dur="30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8d1346c1fb4ef521da0aab36279ca01f.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flipV="1">
            <a:off x="0" y="0"/>
            <a:ext cx="9144000" cy="214289"/>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6c550f0cd9b4b30462ad4826169dd724.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3000" fill="hold"/>
                                        <p:tgtEl>
                                          <p:spTgt spid="4"/>
                                        </p:tgtEl>
                                        <p:attrNameLst>
                                          <p:attrName>ppt_w</p:attrName>
                                        </p:attrNameLst>
                                      </p:cBhvr>
                                      <p:tavLst>
                                        <p:tav tm="0">
                                          <p:val>
                                            <p:strVal val="2/3*#ppt_w"/>
                                          </p:val>
                                        </p:tav>
                                        <p:tav tm="100000">
                                          <p:val>
                                            <p:strVal val="#ppt_w"/>
                                          </p:val>
                                        </p:tav>
                                      </p:tavLst>
                                    </p:anim>
                                    <p:anim calcmode="lin" valueType="num">
                                      <p:cBhvr>
                                        <p:cTn id="306" dur="3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9fefae7359fcadc19ab8e30405404eae.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38e2c295ed40426242c1f1ca6e967312.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2000" fill="hold"/>
                                        <p:tgtEl>
                                          <p:spTgt spid="4"/>
                                        </p:tgtEl>
                                        <p:attrNameLst>
                                          <p:attrName>ppt_w</p:attrName>
                                        </p:attrNameLst>
                                      </p:cBhvr>
                                      <p:tavLst>
                                        <p:tav tm="0">
                                          <p:val>
                                            <p:strVal val="4/3*#ppt_w"/>
                                          </p:val>
                                        </p:tav>
                                        <p:tav tm="100000">
                                          <p:val>
                                            <p:strVal val="#ppt_w"/>
                                          </p:val>
                                        </p:tav>
                                      </p:tavLst>
                                    </p:anim>
                                    <p:anim calcmode="lin" valueType="num">
                                      <p:cBhvr>
                                        <p:cTn id="292" dur="20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1024x768_zimorodok-alcedo-atthis-ulov-ptitsa-vod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flipV="1">
            <a:off x="0" y="0"/>
            <a:ext cx="9144000" cy="214289"/>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1024x768_ptitsa-obyiknovennyij-zimorodok-alcedo-atthis.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3000" fill="hold"/>
                                        <p:tgtEl>
                                          <p:spTgt spid="4"/>
                                        </p:tgtEl>
                                        <p:attrNameLst>
                                          <p:attrName>ppt_w</p:attrName>
                                        </p:attrNameLst>
                                      </p:cBhvr>
                                      <p:tavLst>
                                        <p:tav tm="0">
                                          <p:val>
                                            <p:strVal val="2/3*#ppt_w"/>
                                          </p:val>
                                        </p:tav>
                                        <p:tav tm="100000">
                                          <p:val>
                                            <p:strVal val="#ppt_w"/>
                                          </p:val>
                                        </p:tav>
                                      </p:tavLst>
                                    </p:anim>
                                    <p:anim calcmode="lin" valueType="num">
                                      <p:cBhvr>
                                        <p:cTn id="306" dur="3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1114-ice-bird.jpg"/>
          <p:cNvPicPr>
            <a:picLocks noChangeAspect="1"/>
          </p:cNvPicPr>
          <p:nvPr/>
        </p:nvPicPr>
        <p:blipFill>
          <a:blip r:embed="rId2"/>
          <a:stretch>
            <a:fillRect/>
          </a:stretch>
        </p:blipFill>
        <p:spPr>
          <a:xfrm>
            <a:off x="0" y="13368"/>
            <a:ext cx="9144000" cy="6844632"/>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2048x1366_zimorodok-ptitsa-vzlyot-kryilya.jpg"/>
          <p:cNvPicPr>
            <a:picLocks noChangeAspect="1"/>
          </p:cNvPicPr>
          <p:nvPr/>
        </p:nvPicPr>
        <p:blipFill>
          <a:blip r:embed="rId2"/>
          <a:stretch>
            <a:fillRect/>
          </a:stretch>
        </p:blipFill>
        <p:spPr>
          <a:xfrm>
            <a:off x="0" y="0"/>
            <a:ext cx="9144000" cy="6837967"/>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500" fill="hold"/>
                                        <p:tgtEl>
                                          <p:spTgt spid="4"/>
                                        </p:tgtEl>
                                        <p:attrNameLst>
                                          <p:attrName>ppt_w</p:attrName>
                                        </p:attrNameLst>
                                      </p:cBhvr>
                                      <p:tavLst>
                                        <p:tav tm="0">
                                          <p:val>
                                            <p:strVal val="4/3*#ppt_w"/>
                                          </p:val>
                                        </p:tav>
                                        <p:tav tm="100000">
                                          <p:val>
                                            <p:strVal val="#ppt_w"/>
                                          </p:val>
                                        </p:tav>
                                      </p:tavLst>
                                    </p:anim>
                                    <p:anim calcmode="lin" valueType="num">
                                      <p:cBhvr>
                                        <p:cTn id="292" dur="5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2048x1536_zimorodok-ptitsa-vzlyot-voda-bryizgi.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flipV="1">
            <a:off x="0" y="0"/>
            <a:ext cx="9144000" cy="214289"/>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26565-2-f.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505672eb452ee95c578bdd29d4c8d3e5.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3000" fill="hold"/>
                                        <p:tgtEl>
                                          <p:spTgt spid="4"/>
                                        </p:tgtEl>
                                        <p:attrNameLst>
                                          <p:attrName>ppt_w</p:attrName>
                                        </p:attrNameLst>
                                      </p:cBhvr>
                                      <p:tavLst>
                                        <p:tav tm="0">
                                          <p:val>
                                            <p:strVal val="2/3*#ppt_w"/>
                                          </p:val>
                                        </p:tav>
                                        <p:tav tm="100000">
                                          <p:val>
                                            <p:strVal val="#ppt_w"/>
                                          </p:val>
                                        </p:tav>
                                      </p:tavLst>
                                    </p:anim>
                                    <p:anim calcmode="lin" valueType="num">
                                      <p:cBhvr>
                                        <p:cTn id="306" dur="3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8220269-27natisfugljpg.jpe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72"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2000" fill="hold"/>
                                        <p:tgtEl>
                                          <p:spTgt spid="4"/>
                                        </p:tgtEl>
                                        <p:attrNameLst>
                                          <p:attrName>ppt_w</p:attrName>
                                        </p:attrNameLst>
                                      </p:cBhvr>
                                      <p:tavLst>
                                        <p:tav tm="0">
                                          <p:val>
                                            <p:strVal val="2/3*#ppt_w"/>
                                          </p:val>
                                        </p:tav>
                                        <p:tav tm="100000">
                                          <p:val>
                                            <p:strVal val="#ppt_w"/>
                                          </p:val>
                                        </p:tav>
                                      </p:tavLst>
                                    </p:anim>
                                    <p:anim calcmode="lin" valueType="num">
                                      <p:cBhvr>
                                        <p:cTn id="292" dur="2000" fill="hold"/>
                                        <p:tgtEl>
                                          <p:spTgt spid="4"/>
                                        </p:tgtEl>
                                        <p:attrNameLst>
                                          <p:attrName>ppt_h</p:attrName>
                                        </p:attrNameLst>
                                      </p:cBhvr>
                                      <p:tavLst>
                                        <p:tav tm="0">
                                          <p:val>
                                            <p:strVal val="2/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B4955"/>
          </a:solidFill>
        </p:spPr>
        <p:txBody>
          <a:bodyPr/>
          <a:lstStyle/>
          <a:p>
            <a:endParaRPr lang="es-ES" dirty="0"/>
          </a:p>
        </p:txBody>
      </p:sp>
      <p:pic>
        <p:nvPicPr>
          <p:cNvPr id="4" name="3 Imagen" descr="192550425.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flipH="1">
            <a:off x="0" y="0"/>
            <a:ext cx="500034"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71472" y="0"/>
            <a:ext cx="571504"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214414"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785918"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357422"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928926"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500430"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071934"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0"/>
            <a:ext cx="571504"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286380"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6429388"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000892"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572396"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143900" y="0"/>
            <a:ext cx="50006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8715404" y="0"/>
            <a:ext cx="428596" cy="6858000"/>
          </a:xfrm>
          <a:prstGeom prst="parallelogram">
            <a:avLst>
              <a:gd name="adj"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w="31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checkerboard(across)">
                                      <p:cBhvr>
                                        <p:cTn id="74" dur="3000"/>
                                        <p:tgtEl>
                                          <p:spTgt spid="6"/>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checkerboard(across)">
                                      <p:cBhvr>
                                        <p:cTn id="77" dur="3000"/>
                                        <p:tgtEl>
                                          <p:spTgt spid="7"/>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checkerboard(across)">
                                      <p:cBhvr>
                                        <p:cTn id="80" dur="3000"/>
                                        <p:tgtEl>
                                          <p:spTgt spid="8"/>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checkerboard(across)">
                                      <p:cBhvr>
                                        <p:cTn id="83" dur="3000"/>
                                        <p:tgtEl>
                                          <p:spTgt spid="9"/>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checkerboard(across)">
                                      <p:cBhvr>
                                        <p:cTn id="86" dur="3000"/>
                                        <p:tgtEl>
                                          <p:spTgt spid="10"/>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checkerboard(across)">
                                      <p:cBhvr>
                                        <p:cTn id="89" dur="3000"/>
                                        <p:tgtEl>
                                          <p:spTgt spid="11"/>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3000"/>
                                        <p:tgtEl>
                                          <p:spTgt spid="12"/>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checkerboard(across)">
                                      <p:cBhvr>
                                        <p:cTn id="95" dur="3000"/>
                                        <p:tgtEl>
                                          <p:spTgt spid="13"/>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checkerboard(across)">
                                      <p:cBhvr>
                                        <p:cTn id="98" dur="3000"/>
                                        <p:tgtEl>
                                          <p:spTgt spid="14"/>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checkerboard(across)">
                                      <p:cBhvr>
                                        <p:cTn id="101" dur="3000"/>
                                        <p:tgtEl>
                                          <p:spTgt spid="15"/>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checkerboard(across)">
                                      <p:cBhvr>
                                        <p:cTn id="104" dur="3000"/>
                                        <p:tgtEl>
                                          <p:spTgt spid="16"/>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checkerboard(across)">
                                      <p:cBhvr>
                                        <p:cTn id="107" dur="3000"/>
                                        <p:tgtEl>
                                          <p:spTgt spid="17"/>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checkerboard(across)">
                                      <p:cBhvr>
                                        <p:cTn id="110" dur="3000"/>
                                        <p:tgtEl>
                                          <p:spTgt spid="18"/>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checkerboard(across)">
                                      <p:cBhvr>
                                        <p:cTn id="113" dur="3000"/>
                                        <p:tgtEl>
                                          <p:spTgt spid="19"/>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checkerboard(across)">
                                      <p:cBhvr>
                                        <p:cTn id="116" dur="3000"/>
                                        <p:tgtEl>
                                          <p:spTgt spid="20"/>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checkerboard(across)">
                                      <p:cBhvr>
                                        <p:cTn id="119" dur="3000"/>
                                        <p:tgtEl>
                                          <p:spTgt spid="21"/>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ppt_y"/>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ppt_y"/>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ppt_y"/>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1"/>
                                        </p:tgtEl>
                                      </p:cBhvr>
                                    </p:animEffect>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96009"/>
          </a:solidFill>
        </p:spPr>
        <p:txBody>
          <a:bodyPr/>
          <a:lstStyle/>
          <a:p>
            <a:endParaRPr lang="es-ES" dirty="0"/>
          </a:p>
        </p:txBody>
      </p:sp>
      <p:pic>
        <p:nvPicPr>
          <p:cNvPr id="4" name="3 Imagen" descr="b8bb60938f4ca641534b41baa5121137.jpg"/>
          <p:cNvPicPr>
            <a:picLocks noChangeAspect="1"/>
          </p:cNvPicPr>
          <p:nvPr/>
        </p:nvPicPr>
        <p:blipFill>
          <a:blip r:embed="rId2"/>
          <a:stretch>
            <a:fillRect/>
          </a:stretch>
        </p:blipFill>
        <p:spPr>
          <a:xfrm>
            <a:off x="0" y="26685"/>
            <a:ext cx="9144000" cy="6831315"/>
          </a:xfrm>
          <a:prstGeom prst="rect">
            <a:avLst/>
          </a:prstGeom>
        </p:spPr>
      </p:pic>
      <p:sp>
        <p:nvSpPr>
          <p:cNvPr id="6" name="5 Rectángulo"/>
          <p:cNvSpPr/>
          <p:nvPr/>
        </p:nvSpPr>
        <p:spPr>
          <a:xfrm flipV="1">
            <a:off x="0" y="0"/>
            <a:ext cx="9144000" cy="214289"/>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c8aa62f365e99702d38857e8e720a9b8.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0" y="0"/>
            <a:ext cx="3000396" cy="3500438"/>
          </a:xfrm>
          <a:prstGeom prst="parallelogram">
            <a:avLst>
              <a:gd name="adj" fmla="val 779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0" y="3500438"/>
            <a:ext cx="3000364" cy="3357562"/>
          </a:xfrm>
          <a:prstGeom prst="parallelogram">
            <a:avLst>
              <a:gd name="adj" fmla="val 7680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142976"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142976" y="3500438"/>
            <a:ext cx="3214678" cy="3357562"/>
          </a:xfrm>
          <a:prstGeom prst="parallelogram">
            <a:avLst>
              <a:gd name="adj" fmla="val 7861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85984" y="0"/>
            <a:ext cx="3000396" cy="3500438"/>
          </a:xfrm>
          <a:prstGeom prst="parallelogram">
            <a:avLst>
              <a:gd name="adj" fmla="val 7632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85984" y="3500438"/>
            <a:ext cx="3143240" cy="3357562"/>
          </a:xfrm>
          <a:prstGeom prst="parallelogram">
            <a:avLst>
              <a:gd name="adj" fmla="val 76613"/>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428960" y="0"/>
            <a:ext cx="3000396" cy="3500438"/>
          </a:xfrm>
          <a:prstGeom prst="parallelogram">
            <a:avLst>
              <a:gd name="adj" fmla="val 8033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428960" y="3500438"/>
            <a:ext cx="3143240" cy="3357562"/>
          </a:xfrm>
          <a:prstGeom prst="parallelogram">
            <a:avLst>
              <a:gd name="adj" fmla="val 8077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572032" y="0"/>
            <a:ext cx="3000396" cy="3500438"/>
          </a:xfrm>
          <a:prstGeom prst="parallelogram">
            <a:avLst>
              <a:gd name="adj" fmla="val 79536"/>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572032" y="3500438"/>
            <a:ext cx="3143240" cy="3357562"/>
          </a:xfrm>
          <a:prstGeom prst="parallelogram">
            <a:avLst>
              <a:gd name="adj" fmla="val 8019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715008" y="0"/>
            <a:ext cx="3000396" cy="3500438"/>
          </a:xfrm>
          <a:prstGeom prst="parallelogram">
            <a:avLst>
              <a:gd name="adj" fmla="val 7873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715008" y="3500438"/>
            <a:ext cx="3143240" cy="3357562"/>
          </a:xfrm>
          <a:prstGeom prst="parallelogram">
            <a:avLst>
              <a:gd name="adj" fmla="val 79354"/>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54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dbaf68c13534cabecb8d6f0b1c0dc81b.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rot="16200000">
            <a:off x="1142999" y="-1143000"/>
            <a:ext cx="6858001" cy="9144001"/>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035848" y="-392929"/>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1893071" y="-1035846"/>
            <a:ext cx="6215082" cy="8286775"/>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928692" y="357171"/>
            <a:ext cx="5572139" cy="7429518"/>
          </a:xfrm>
          <a:prstGeom prst="parallelogram">
            <a:avLst>
              <a:gd name="adj" fmla="val 9206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a:off x="2643172" y="-928689"/>
            <a:ext cx="5572139" cy="7429518"/>
          </a:xfrm>
          <a:prstGeom prst="parallelogram">
            <a:avLst>
              <a:gd name="adj" fmla="val 9343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821534" y="10358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3321832" y="-821532"/>
            <a:ext cx="5000636" cy="6643701"/>
          </a:xfrm>
          <a:prstGeom prst="parallelogram">
            <a:avLst>
              <a:gd name="adj" fmla="val 9229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714379" y="1714494"/>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4000493" y="-714375"/>
            <a:ext cx="4429132" cy="5857882"/>
          </a:xfrm>
          <a:prstGeom prst="parallelogram">
            <a:avLst>
              <a:gd name="adj" fmla="val 9100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607219" y="2393153"/>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4679153" y="-607219"/>
            <a:ext cx="3857628" cy="5072066"/>
          </a:xfrm>
          <a:prstGeom prst="parallelogram">
            <a:avLst>
              <a:gd name="adj" fmla="val 8899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428624" y="3214690"/>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5500690" y="-428624"/>
            <a:ext cx="3214686" cy="4071934"/>
          </a:xfrm>
          <a:prstGeom prst="parallelogram">
            <a:avLst>
              <a:gd name="adj" fmla="val 8662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285748" y="3929070"/>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6215070" y="-285748"/>
            <a:ext cx="2643182" cy="3214678"/>
          </a:xfrm>
          <a:prstGeom prst="parallelogram">
            <a:avLst>
              <a:gd name="adj" fmla="val 844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42872" y="4643450"/>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6868714" y="-142872"/>
            <a:ext cx="2071678" cy="2357422"/>
          </a:xfrm>
          <a:prstGeom prst="parallelogram">
            <a:avLst>
              <a:gd name="adj" fmla="val 8064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35723" y="5322111"/>
            <a:ext cx="1571612" cy="1500166"/>
          </a:xfrm>
          <a:prstGeom prst="parallelogram">
            <a:avLst>
              <a:gd name="adj" fmla="val 7620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a:off x="7618813" y="-35715"/>
            <a:ext cx="1428736" cy="1500166"/>
          </a:xfrm>
          <a:prstGeom prst="parallelogram">
            <a:avLst>
              <a:gd name="adj" fmla="val 7087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a:off x="-35723" y="5965053"/>
            <a:ext cx="928670" cy="857224"/>
          </a:xfrm>
          <a:prstGeom prst="parallelogram">
            <a:avLst>
              <a:gd name="adj" fmla="val 6670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789269">
            <a:off x="8261755" y="-35715"/>
            <a:ext cx="785794" cy="857224"/>
          </a:xfrm>
          <a:prstGeom prst="parallelogram">
            <a:avLst>
              <a:gd name="adj" fmla="val 59428"/>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3175">
            <a:solidFill>
              <a:srgbClr val="FFFF00"/>
            </a:solid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0-#ppt_h/2"/>
                                          </p:val>
                                        </p:tav>
                                        <p:tav tm="100000">
                                          <p:val>
                                            <p:strVal val="#ppt_y"/>
                                          </p:val>
                                        </p:tav>
                                      </p:tavLst>
                                    </p:anim>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5000"/>
                                        <p:tgtEl>
                                          <p:spTgt spid="7"/>
                                        </p:tgtEl>
                                      </p:cBhvr>
                                    </p:animEffect>
                                  </p:childTnLst>
                                </p:cTn>
                              </p:par>
                              <p:par>
                                <p:cTn id="18" presetID="2" presetClass="entr" presetSubtype="9"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0" fill="hold"/>
                                        <p:tgtEl>
                                          <p:spTgt spid="7"/>
                                        </p:tgtEl>
                                        <p:attrNameLst>
                                          <p:attrName>ppt_x</p:attrName>
                                        </p:attrNameLst>
                                      </p:cBhvr>
                                      <p:tavLst>
                                        <p:tav tm="0">
                                          <p:val>
                                            <p:strVal val="0-#ppt_w/2"/>
                                          </p:val>
                                        </p:tav>
                                        <p:tav tm="100000">
                                          <p:val>
                                            <p:strVal val="#ppt_x"/>
                                          </p:val>
                                        </p:tav>
                                      </p:tavLst>
                                    </p:anim>
                                    <p:anim calcmode="lin" valueType="num">
                                      <p:cBhvr additive="base">
                                        <p:cTn id="21" dur="5000" fill="hold"/>
                                        <p:tgtEl>
                                          <p:spTgt spid="7"/>
                                        </p:tgtEl>
                                        <p:attrNameLst>
                                          <p:attrName>ppt_y</p:attrName>
                                        </p:attrNameLst>
                                      </p:cBhvr>
                                      <p:tavLst>
                                        <p:tav tm="0">
                                          <p:val>
                                            <p:strVal val="0-#ppt_h/2"/>
                                          </p:val>
                                        </p:tav>
                                        <p:tav tm="100000">
                                          <p:val>
                                            <p:strVal val="#ppt_y"/>
                                          </p:val>
                                        </p:tav>
                                      </p:tavLst>
                                    </p:anim>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5000"/>
                                        <p:tgtEl>
                                          <p:spTgt spid="8"/>
                                        </p:tgtEl>
                                      </p:cBhvr>
                                    </p:animEffect>
                                  </p:childTnLst>
                                </p:cTn>
                              </p:par>
                              <p:par>
                                <p:cTn id="25" presetID="2" presetClass="entr" presetSubtype="9"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0-#ppt_w/2"/>
                                          </p:val>
                                        </p:tav>
                                        <p:tav tm="100000">
                                          <p:val>
                                            <p:strVal val="#ppt_x"/>
                                          </p:val>
                                        </p:tav>
                                      </p:tavLst>
                                    </p:anim>
                                    <p:anim calcmode="lin" valueType="num">
                                      <p:cBhvr additive="base">
                                        <p:cTn id="28" dur="5000" fill="hold"/>
                                        <p:tgtEl>
                                          <p:spTgt spid="8"/>
                                        </p:tgtEl>
                                        <p:attrNameLst>
                                          <p:attrName>ppt_y</p:attrName>
                                        </p:attrNameLst>
                                      </p:cBhvr>
                                      <p:tavLst>
                                        <p:tav tm="0">
                                          <p:val>
                                            <p:strVal val="0-#ppt_h/2"/>
                                          </p:val>
                                        </p:tav>
                                        <p:tav tm="100000">
                                          <p:val>
                                            <p:strVal val="#ppt_y"/>
                                          </p:val>
                                        </p:tav>
                                      </p:tavLst>
                                    </p:anim>
                                  </p:childTnLst>
                                </p:cTn>
                              </p:par>
                              <p:par>
                                <p:cTn id="29" presetID="3" presetClass="entr" presetSubtype="5"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2" presetClass="entr" presetSubtype="9"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5000"/>
                                        <p:tgtEl>
                                          <p:spTgt spid="10"/>
                                        </p:tgtEl>
                                      </p:cBhvr>
                                    </p:animEffect>
                                  </p:childTnLst>
                                </p:cTn>
                              </p:par>
                              <p:par>
                                <p:cTn id="39" presetID="2" presetClass="entr" presetSubtype="9"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0" fill="hold"/>
                                        <p:tgtEl>
                                          <p:spTgt spid="10"/>
                                        </p:tgtEl>
                                        <p:attrNameLst>
                                          <p:attrName>ppt_x</p:attrName>
                                        </p:attrNameLst>
                                      </p:cBhvr>
                                      <p:tavLst>
                                        <p:tav tm="0">
                                          <p:val>
                                            <p:strVal val="0-#ppt_w/2"/>
                                          </p:val>
                                        </p:tav>
                                        <p:tav tm="100000">
                                          <p:val>
                                            <p:strVal val="#ppt_x"/>
                                          </p:val>
                                        </p:tav>
                                      </p:tavLst>
                                    </p:anim>
                                    <p:anim calcmode="lin" valueType="num">
                                      <p:cBhvr additive="base">
                                        <p:cTn id="42" dur="5000" fill="hold"/>
                                        <p:tgtEl>
                                          <p:spTgt spid="10"/>
                                        </p:tgtEl>
                                        <p:attrNameLst>
                                          <p:attrName>ppt_y</p:attrName>
                                        </p:attrNameLst>
                                      </p:cBhvr>
                                      <p:tavLst>
                                        <p:tav tm="0">
                                          <p:val>
                                            <p:strVal val="0-#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5000"/>
                                        <p:tgtEl>
                                          <p:spTgt spid="11"/>
                                        </p:tgtEl>
                                      </p:cBhvr>
                                    </p:animEffect>
                                  </p:childTnLst>
                                </p:cTn>
                              </p:par>
                              <p:par>
                                <p:cTn id="46" presetID="2" presetClass="entr" presetSubtype="9"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0" fill="hold"/>
                                        <p:tgtEl>
                                          <p:spTgt spid="11"/>
                                        </p:tgtEl>
                                        <p:attrNameLst>
                                          <p:attrName>ppt_x</p:attrName>
                                        </p:attrNameLst>
                                      </p:cBhvr>
                                      <p:tavLst>
                                        <p:tav tm="0">
                                          <p:val>
                                            <p:strVal val="0-#ppt_w/2"/>
                                          </p:val>
                                        </p:tav>
                                        <p:tav tm="100000">
                                          <p:val>
                                            <p:strVal val="#ppt_x"/>
                                          </p:val>
                                        </p:tav>
                                      </p:tavLst>
                                    </p:anim>
                                    <p:anim calcmode="lin" valueType="num">
                                      <p:cBhvr additive="base">
                                        <p:cTn id="49" dur="5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5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0" fill="hold"/>
                                        <p:tgtEl>
                                          <p:spTgt spid="12"/>
                                        </p:tgtEl>
                                        <p:attrNameLst>
                                          <p:attrName>ppt_x</p:attrName>
                                        </p:attrNameLst>
                                      </p:cBhvr>
                                      <p:tavLst>
                                        <p:tav tm="0">
                                          <p:val>
                                            <p:strVal val="0-#ppt_w/2"/>
                                          </p:val>
                                        </p:tav>
                                        <p:tav tm="100000">
                                          <p:val>
                                            <p:strVal val="#ppt_x"/>
                                          </p:val>
                                        </p:tav>
                                      </p:tavLst>
                                    </p:anim>
                                    <p:anim calcmode="lin" valueType="num">
                                      <p:cBhvr additive="base">
                                        <p:cTn id="56" dur="5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5000"/>
                                        <p:tgtEl>
                                          <p:spTgt spid="13"/>
                                        </p:tgtEl>
                                      </p:cBhvr>
                                    </p:animEffect>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0" fill="hold"/>
                                        <p:tgtEl>
                                          <p:spTgt spid="13"/>
                                        </p:tgtEl>
                                        <p:attrNameLst>
                                          <p:attrName>ppt_x</p:attrName>
                                        </p:attrNameLst>
                                      </p:cBhvr>
                                      <p:tavLst>
                                        <p:tav tm="0">
                                          <p:val>
                                            <p:strVal val="0-#ppt_w/2"/>
                                          </p:val>
                                        </p:tav>
                                        <p:tav tm="100000">
                                          <p:val>
                                            <p:strVal val="#ppt_x"/>
                                          </p:val>
                                        </p:tav>
                                      </p:tavLst>
                                    </p:anim>
                                    <p:anim calcmode="lin" valueType="num">
                                      <p:cBhvr additive="base">
                                        <p:cTn id="63" dur="5000" fill="hold"/>
                                        <p:tgtEl>
                                          <p:spTgt spid="13"/>
                                        </p:tgtEl>
                                        <p:attrNameLst>
                                          <p:attrName>ppt_y</p:attrName>
                                        </p:attrNameLst>
                                      </p:cBhvr>
                                      <p:tavLst>
                                        <p:tav tm="0">
                                          <p:val>
                                            <p:strVal val="0-#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5000"/>
                                        <p:tgtEl>
                                          <p:spTgt spid="14"/>
                                        </p:tgtEl>
                                      </p:cBhvr>
                                    </p:animEffect>
                                  </p:childTnLst>
                                </p:cTn>
                              </p:par>
                              <p:par>
                                <p:cTn id="67" presetID="2" presetClass="entr" presetSubtype="9"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0" fill="hold"/>
                                        <p:tgtEl>
                                          <p:spTgt spid="14"/>
                                        </p:tgtEl>
                                        <p:attrNameLst>
                                          <p:attrName>ppt_x</p:attrName>
                                        </p:attrNameLst>
                                      </p:cBhvr>
                                      <p:tavLst>
                                        <p:tav tm="0">
                                          <p:val>
                                            <p:strVal val="0-#ppt_w/2"/>
                                          </p:val>
                                        </p:tav>
                                        <p:tav tm="100000">
                                          <p:val>
                                            <p:strVal val="#ppt_x"/>
                                          </p:val>
                                        </p:tav>
                                      </p:tavLst>
                                    </p:anim>
                                    <p:anim calcmode="lin" valueType="num">
                                      <p:cBhvr additive="base">
                                        <p:cTn id="70" dur="5000" fill="hold"/>
                                        <p:tgtEl>
                                          <p:spTgt spid="14"/>
                                        </p:tgtEl>
                                        <p:attrNameLst>
                                          <p:attrName>ppt_y</p:attrName>
                                        </p:attrNameLst>
                                      </p:cBhvr>
                                      <p:tavLst>
                                        <p:tav tm="0">
                                          <p:val>
                                            <p:strVal val="0-#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5000"/>
                                        <p:tgtEl>
                                          <p:spTgt spid="15"/>
                                        </p:tgtEl>
                                      </p:cBhvr>
                                    </p:animEffect>
                                  </p:childTnLst>
                                </p:cTn>
                              </p:par>
                              <p:par>
                                <p:cTn id="74" presetID="2" presetClass="entr" presetSubtype="9"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0" fill="hold"/>
                                        <p:tgtEl>
                                          <p:spTgt spid="15"/>
                                        </p:tgtEl>
                                        <p:attrNameLst>
                                          <p:attrName>ppt_x</p:attrName>
                                        </p:attrNameLst>
                                      </p:cBhvr>
                                      <p:tavLst>
                                        <p:tav tm="0">
                                          <p:val>
                                            <p:strVal val="0-#ppt_w/2"/>
                                          </p:val>
                                        </p:tav>
                                        <p:tav tm="100000">
                                          <p:val>
                                            <p:strVal val="#ppt_x"/>
                                          </p:val>
                                        </p:tav>
                                      </p:tavLst>
                                    </p:anim>
                                    <p:anim calcmode="lin" valueType="num">
                                      <p:cBhvr additive="base">
                                        <p:cTn id="77" dur="5000" fill="hold"/>
                                        <p:tgtEl>
                                          <p:spTgt spid="15"/>
                                        </p:tgtEl>
                                        <p:attrNameLst>
                                          <p:attrName>ppt_y</p:attrName>
                                        </p:attrNameLst>
                                      </p:cBhvr>
                                      <p:tavLst>
                                        <p:tav tm="0">
                                          <p:val>
                                            <p:strVal val="0-#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5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0" fill="hold"/>
                                        <p:tgtEl>
                                          <p:spTgt spid="16"/>
                                        </p:tgtEl>
                                        <p:attrNameLst>
                                          <p:attrName>ppt_x</p:attrName>
                                        </p:attrNameLst>
                                      </p:cBhvr>
                                      <p:tavLst>
                                        <p:tav tm="0">
                                          <p:val>
                                            <p:strVal val="0-#ppt_w/2"/>
                                          </p:val>
                                        </p:tav>
                                        <p:tav tm="100000">
                                          <p:val>
                                            <p:strVal val="#ppt_x"/>
                                          </p:val>
                                        </p:tav>
                                      </p:tavLst>
                                    </p:anim>
                                    <p:anim calcmode="lin" valueType="num">
                                      <p:cBhvr additive="base">
                                        <p:cTn id="84" dur="5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5000"/>
                                        <p:tgtEl>
                                          <p:spTgt spid="17"/>
                                        </p:tgtEl>
                                      </p:cBhvr>
                                    </p:animEffect>
                                  </p:childTnLst>
                                </p:cTn>
                              </p:par>
                              <p:par>
                                <p:cTn id="88" presetID="2" presetClass="entr" presetSubtype="9"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0" fill="hold"/>
                                        <p:tgtEl>
                                          <p:spTgt spid="17"/>
                                        </p:tgtEl>
                                        <p:attrNameLst>
                                          <p:attrName>ppt_x</p:attrName>
                                        </p:attrNameLst>
                                      </p:cBhvr>
                                      <p:tavLst>
                                        <p:tav tm="0">
                                          <p:val>
                                            <p:strVal val="0-#ppt_w/2"/>
                                          </p:val>
                                        </p:tav>
                                        <p:tav tm="100000">
                                          <p:val>
                                            <p:strVal val="#ppt_x"/>
                                          </p:val>
                                        </p:tav>
                                      </p:tavLst>
                                    </p:anim>
                                    <p:anim calcmode="lin" valueType="num">
                                      <p:cBhvr additive="base">
                                        <p:cTn id="91" dur="5000" fill="hold"/>
                                        <p:tgtEl>
                                          <p:spTgt spid="17"/>
                                        </p:tgtEl>
                                        <p:attrNameLst>
                                          <p:attrName>ppt_y</p:attrName>
                                        </p:attrNameLst>
                                      </p:cBhvr>
                                      <p:tavLst>
                                        <p:tav tm="0">
                                          <p:val>
                                            <p:strVal val="0-#ppt_h/2"/>
                                          </p:val>
                                        </p:tav>
                                        <p:tav tm="100000">
                                          <p:val>
                                            <p:strVal val="#ppt_y"/>
                                          </p:val>
                                        </p:tav>
                                      </p:tavLst>
                                    </p:anim>
                                  </p:childTnLst>
                                </p:cTn>
                              </p:par>
                              <p:par>
                                <p:cTn id="92" presetID="3" presetClass="entr" presetSubtype="5"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blinds(vertical)">
                                      <p:cBhvr>
                                        <p:cTn id="94" dur="5000"/>
                                        <p:tgtEl>
                                          <p:spTgt spid="18"/>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0" fill="hold"/>
                                        <p:tgtEl>
                                          <p:spTgt spid="18"/>
                                        </p:tgtEl>
                                        <p:attrNameLst>
                                          <p:attrName>ppt_x</p:attrName>
                                        </p:attrNameLst>
                                      </p:cBhvr>
                                      <p:tavLst>
                                        <p:tav tm="0">
                                          <p:val>
                                            <p:strVal val="0-#ppt_w/2"/>
                                          </p:val>
                                        </p:tav>
                                        <p:tav tm="100000">
                                          <p:val>
                                            <p:strVal val="#ppt_x"/>
                                          </p:val>
                                        </p:tav>
                                      </p:tavLst>
                                    </p:anim>
                                    <p:anim calcmode="lin" valueType="num">
                                      <p:cBhvr additive="base">
                                        <p:cTn id="98" dur="5000" fill="hold"/>
                                        <p:tgtEl>
                                          <p:spTgt spid="18"/>
                                        </p:tgtEl>
                                        <p:attrNameLst>
                                          <p:attrName>ppt_y</p:attrName>
                                        </p:attrNameLst>
                                      </p:cBhvr>
                                      <p:tavLst>
                                        <p:tav tm="0">
                                          <p:val>
                                            <p:strVal val="0-#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blinds(vertical)">
                                      <p:cBhvr>
                                        <p:cTn id="101" dur="5000"/>
                                        <p:tgtEl>
                                          <p:spTgt spid="19"/>
                                        </p:tgtEl>
                                      </p:cBhvr>
                                    </p:animEffect>
                                  </p:childTnLst>
                                </p:cTn>
                              </p:par>
                              <p:par>
                                <p:cTn id="102" presetID="2" presetClass="entr" presetSubtype="9"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0" fill="hold"/>
                                        <p:tgtEl>
                                          <p:spTgt spid="19"/>
                                        </p:tgtEl>
                                        <p:attrNameLst>
                                          <p:attrName>ppt_x</p:attrName>
                                        </p:attrNameLst>
                                      </p:cBhvr>
                                      <p:tavLst>
                                        <p:tav tm="0">
                                          <p:val>
                                            <p:strVal val="0-#ppt_w/2"/>
                                          </p:val>
                                        </p:tav>
                                        <p:tav tm="100000">
                                          <p:val>
                                            <p:strVal val="#ppt_x"/>
                                          </p:val>
                                        </p:tav>
                                      </p:tavLst>
                                    </p:anim>
                                    <p:anim calcmode="lin" valueType="num">
                                      <p:cBhvr additive="base">
                                        <p:cTn id="105" dur="5000" fill="hold"/>
                                        <p:tgtEl>
                                          <p:spTgt spid="19"/>
                                        </p:tgtEl>
                                        <p:attrNameLst>
                                          <p:attrName>ppt_y</p:attrName>
                                        </p:attrNameLst>
                                      </p:cBhvr>
                                      <p:tavLst>
                                        <p:tav tm="0">
                                          <p:val>
                                            <p:strVal val="0-#ppt_h/2"/>
                                          </p:val>
                                        </p:tav>
                                        <p:tav tm="100000">
                                          <p:val>
                                            <p:strVal val="#ppt_y"/>
                                          </p:val>
                                        </p:tav>
                                      </p:tavLst>
                                    </p:anim>
                                  </p:childTnLst>
                                </p:cTn>
                              </p:par>
                              <p:par>
                                <p:cTn id="106" presetID="3" presetClass="entr" presetSubtype="5"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linds(vertical)">
                                      <p:cBhvr>
                                        <p:cTn id="108" dur="5000"/>
                                        <p:tgtEl>
                                          <p:spTgt spid="20"/>
                                        </p:tgtEl>
                                      </p:cBhvr>
                                    </p:animEffect>
                                  </p:childTnLst>
                                </p:cTn>
                              </p:par>
                              <p:par>
                                <p:cTn id="109" presetID="2" presetClass="entr" presetSubtype="9"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0" fill="hold"/>
                                        <p:tgtEl>
                                          <p:spTgt spid="20"/>
                                        </p:tgtEl>
                                        <p:attrNameLst>
                                          <p:attrName>ppt_x</p:attrName>
                                        </p:attrNameLst>
                                      </p:cBhvr>
                                      <p:tavLst>
                                        <p:tav tm="0">
                                          <p:val>
                                            <p:strVal val="0-#ppt_w/2"/>
                                          </p:val>
                                        </p:tav>
                                        <p:tav tm="100000">
                                          <p:val>
                                            <p:strVal val="#ppt_x"/>
                                          </p:val>
                                        </p:tav>
                                      </p:tavLst>
                                    </p:anim>
                                    <p:anim calcmode="lin" valueType="num">
                                      <p:cBhvr additive="base">
                                        <p:cTn id="112" dur="5000" fill="hold"/>
                                        <p:tgtEl>
                                          <p:spTgt spid="20"/>
                                        </p:tgtEl>
                                        <p:attrNameLst>
                                          <p:attrName>ppt_y</p:attrName>
                                        </p:attrNameLst>
                                      </p:cBhvr>
                                      <p:tavLst>
                                        <p:tav tm="0">
                                          <p:val>
                                            <p:strVal val="0-#ppt_h/2"/>
                                          </p:val>
                                        </p:tav>
                                        <p:tav tm="100000">
                                          <p:val>
                                            <p:strVal val="#ppt_y"/>
                                          </p:val>
                                        </p:tav>
                                      </p:tavLst>
                                    </p:anim>
                                  </p:childTnLst>
                                </p:cTn>
                              </p:par>
                              <p:par>
                                <p:cTn id="113" presetID="3" presetClass="entr" presetSubtype="5"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blinds(vertical)">
                                      <p:cBhvr>
                                        <p:cTn id="115" dur="5000"/>
                                        <p:tgtEl>
                                          <p:spTgt spid="21"/>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5000" fill="hold"/>
                                        <p:tgtEl>
                                          <p:spTgt spid="21"/>
                                        </p:tgtEl>
                                        <p:attrNameLst>
                                          <p:attrName>ppt_x</p:attrName>
                                        </p:attrNameLst>
                                      </p:cBhvr>
                                      <p:tavLst>
                                        <p:tav tm="0">
                                          <p:val>
                                            <p:strVal val="0-#ppt_w/2"/>
                                          </p:val>
                                        </p:tav>
                                        <p:tav tm="100000">
                                          <p:val>
                                            <p:strVal val="#ppt_x"/>
                                          </p:val>
                                        </p:tav>
                                      </p:tavLst>
                                    </p:anim>
                                    <p:anim calcmode="lin" valueType="num">
                                      <p:cBhvr additive="base">
                                        <p:cTn id="119" dur="5000" fill="hold"/>
                                        <p:tgtEl>
                                          <p:spTgt spid="21"/>
                                        </p:tgtEl>
                                        <p:attrNameLst>
                                          <p:attrName>ppt_y</p:attrName>
                                        </p:attrNameLst>
                                      </p:cBhvr>
                                      <p:tavLst>
                                        <p:tav tm="0">
                                          <p:val>
                                            <p:strVal val="0-#ppt_h/2"/>
                                          </p:val>
                                        </p:tav>
                                        <p:tav tm="100000">
                                          <p:val>
                                            <p:strVal val="#ppt_y"/>
                                          </p:val>
                                        </p:tav>
                                      </p:tavLst>
                                    </p:anim>
                                  </p:childTnLst>
                                </p:cTn>
                              </p:par>
                              <p:par>
                                <p:cTn id="120" presetID="3" presetClass="entr" presetSubtype="5"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blinds(vertical)">
                                      <p:cBhvr>
                                        <p:cTn id="122" dur="5000"/>
                                        <p:tgtEl>
                                          <p:spTgt spid="22"/>
                                        </p:tgtEl>
                                      </p:cBhvr>
                                    </p:animEffect>
                                  </p:childTnLst>
                                </p:cTn>
                              </p:par>
                              <p:par>
                                <p:cTn id="123" presetID="2" presetClass="entr" presetSubtype="9"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0-#ppt_w/2"/>
                                          </p:val>
                                        </p:tav>
                                        <p:tav tm="100000">
                                          <p:val>
                                            <p:strVal val="#ppt_x"/>
                                          </p:val>
                                        </p:tav>
                                      </p:tavLst>
                                    </p:anim>
                                    <p:anim calcmode="lin" valueType="num">
                                      <p:cBhvr additive="base">
                                        <p:cTn id="126" dur="5000" fill="hold"/>
                                        <p:tgtEl>
                                          <p:spTgt spid="22"/>
                                        </p:tgtEl>
                                        <p:attrNameLst>
                                          <p:attrName>ppt_y</p:attrName>
                                        </p:attrNameLst>
                                      </p:cBhvr>
                                      <p:tavLst>
                                        <p:tav tm="0">
                                          <p:val>
                                            <p:strVal val="0-#ppt_h/2"/>
                                          </p:val>
                                        </p:tav>
                                        <p:tav tm="100000">
                                          <p:val>
                                            <p:strVal val="#ppt_y"/>
                                          </p:val>
                                        </p:tav>
                                      </p:tavLst>
                                    </p:anim>
                                  </p:childTnLst>
                                </p:cTn>
                              </p:par>
                              <p:par>
                                <p:cTn id="127" presetID="3" presetClass="entr" presetSubtype="5"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blinds(vertical)">
                                      <p:cBhvr>
                                        <p:cTn id="129" dur="5000"/>
                                        <p:tgtEl>
                                          <p:spTgt spid="23"/>
                                        </p:tgtEl>
                                      </p:cBhvr>
                                    </p:animEffect>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5000" fill="hold"/>
                                        <p:tgtEl>
                                          <p:spTgt spid="23"/>
                                        </p:tgtEl>
                                        <p:attrNameLst>
                                          <p:attrName>ppt_x</p:attrName>
                                        </p:attrNameLst>
                                      </p:cBhvr>
                                      <p:tavLst>
                                        <p:tav tm="0">
                                          <p:val>
                                            <p:strVal val="0-#ppt_w/2"/>
                                          </p:val>
                                        </p:tav>
                                        <p:tav tm="100000">
                                          <p:val>
                                            <p:strVal val="#ppt_x"/>
                                          </p:val>
                                        </p:tav>
                                      </p:tavLst>
                                    </p:anim>
                                    <p:anim calcmode="lin" valueType="num">
                                      <p:cBhvr additive="base">
                                        <p:cTn id="133" dur="5000" fill="hold"/>
                                        <p:tgtEl>
                                          <p:spTgt spid="23"/>
                                        </p:tgtEl>
                                        <p:attrNameLst>
                                          <p:attrName>ppt_y</p:attrName>
                                        </p:attrNameLst>
                                      </p:cBhvr>
                                      <p:tavLst>
                                        <p:tav tm="0">
                                          <p:val>
                                            <p:strVal val="0-#ppt_h/2"/>
                                          </p:val>
                                        </p:tav>
                                        <p:tav tm="100000">
                                          <p:val>
                                            <p:strVal val="#ppt_y"/>
                                          </p:val>
                                        </p:tav>
                                      </p:tavLst>
                                    </p:anim>
                                  </p:childTnLst>
                                </p:cTn>
                              </p:par>
                              <p:par>
                                <p:cTn id="134" presetID="3" presetClass="entr" presetSubtype="5"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blinds(vertical)">
                                      <p:cBhvr>
                                        <p:cTn id="136" dur="5000"/>
                                        <p:tgtEl>
                                          <p:spTgt spid="24"/>
                                        </p:tgtEl>
                                      </p:cBhvr>
                                    </p:animEffect>
                                  </p:childTnLst>
                                </p:cTn>
                              </p:par>
                              <p:par>
                                <p:cTn id="137" presetID="2" presetClass="entr" presetSubtype="9"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5000" fill="hold"/>
                                        <p:tgtEl>
                                          <p:spTgt spid="24"/>
                                        </p:tgtEl>
                                        <p:attrNameLst>
                                          <p:attrName>ppt_x</p:attrName>
                                        </p:attrNameLst>
                                      </p:cBhvr>
                                      <p:tavLst>
                                        <p:tav tm="0">
                                          <p:val>
                                            <p:strVal val="0-#ppt_w/2"/>
                                          </p:val>
                                        </p:tav>
                                        <p:tav tm="100000">
                                          <p:val>
                                            <p:strVal val="#ppt_x"/>
                                          </p:val>
                                        </p:tav>
                                      </p:tavLst>
                                    </p:anim>
                                    <p:anim calcmode="lin" valueType="num">
                                      <p:cBhvr additive="base">
                                        <p:cTn id="140" dur="5000" fill="hold"/>
                                        <p:tgtEl>
                                          <p:spTgt spid="24"/>
                                        </p:tgtEl>
                                        <p:attrNameLst>
                                          <p:attrName>ppt_y</p:attrName>
                                        </p:attrNameLst>
                                      </p:cBhvr>
                                      <p:tavLst>
                                        <p:tav tm="0">
                                          <p:val>
                                            <p:strVal val="0-#ppt_h/2"/>
                                          </p:val>
                                        </p:tav>
                                        <p:tav tm="100000">
                                          <p:val>
                                            <p:strVal val="#ppt_y"/>
                                          </p:val>
                                        </p:tav>
                                      </p:tavLst>
                                    </p:anim>
                                  </p:childTnLst>
                                </p:cTn>
                              </p:par>
                              <p:par>
                                <p:cTn id="141" presetID="3" presetClass="entr" presetSubtype="5"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blinds(vertical)">
                                      <p:cBhvr>
                                        <p:cTn id="143" dur="5000"/>
                                        <p:tgtEl>
                                          <p:spTgt spid="25"/>
                                        </p:tgtEl>
                                      </p:cBhvr>
                                    </p:animEffect>
                                  </p:childTnLst>
                                </p:cTn>
                              </p:par>
                              <p:par>
                                <p:cTn id="144" presetID="2" presetClass="entr" presetSubtype="9"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0-#ppt_w/2"/>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3" presetClass="entr" presetSubtype="5"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blinds(vertical)">
                                      <p:cBhvr>
                                        <p:cTn id="150" dur="5000"/>
                                        <p:tgtEl>
                                          <p:spTgt spid="26"/>
                                        </p:tgtEl>
                                      </p:cBhvr>
                                    </p:animEffect>
                                  </p:childTnLst>
                                </p:cTn>
                              </p:par>
                              <p:par>
                                <p:cTn id="151" presetID="2" presetClass="entr" presetSubtype="9"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5000" fill="hold"/>
                                        <p:tgtEl>
                                          <p:spTgt spid="26"/>
                                        </p:tgtEl>
                                        <p:attrNameLst>
                                          <p:attrName>ppt_x</p:attrName>
                                        </p:attrNameLst>
                                      </p:cBhvr>
                                      <p:tavLst>
                                        <p:tav tm="0">
                                          <p:val>
                                            <p:strVal val="0-#ppt_w/2"/>
                                          </p:val>
                                        </p:tav>
                                        <p:tav tm="100000">
                                          <p:val>
                                            <p:strVal val="#ppt_x"/>
                                          </p:val>
                                        </p:tav>
                                      </p:tavLst>
                                    </p:anim>
                                    <p:anim calcmode="lin" valueType="num">
                                      <p:cBhvr additive="base">
                                        <p:cTn id="154" dur="5000" fill="hold"/>
                                        <p:tgtEl>
                                          <p:spTgt spid="26"/>
                                        </p:tgtEl>
                                        <p:attrNameLst>
                                          <p:attrName>ppt_y</p:attrName>
                                        </p:attrNameLst>
                                      </p:cBhvr>
                                      <p:tavLst>
                                        <p:tav tm="0">
                                          <p:val>
                                            <p:strVal val="0-#ppt_h/2"/>
                                          </p:val>
                                        </p:tav>
                                        <p:tav tm="100000">
                                          <p:val>
                                            <p:strVal val="#ppt_y"/>
                                          </p:val>
                                        </p:tav>
                                      </p:tavLst>
                                    </p:anim>
                                  </p:childTnLst>
                                </p:cTn>
                              </p:par>
                            </p:childTnLst>
                          </p:cTn>
                        </p:par>
                        <p:par>
                          <p:cTn id="155" fill="hold">
                            <p:stCondLst>
                              <p:cond delay="5000"/>
                            </p:stCondLst>
                            <p:childTnLst>
                              <p:par>
                                <p:cTn id="156" presetID="2" presetClass="exit" presetSubtype="3" fill="hold" nodeType="afterEffect">
                                  <p:stCondLst>
                                    <p:cond delay="0"/>
                                  </p:stCondLst>
                                  <p:childTnLst>
                                    <p:anim calcmode="lin" valueType="num">
                                      <p:cBhvr additive="base">
                                        <p:cTn id="157" dur="5000"/>
                                        <p:tgtEl>
                                          <p:spTgt spid="7"/>
                                        </p:tgtEl>
                                        <p:attrNameLst>
                                          <p:attrName>ppt_x</p:attrName>
                                        </p:attrNameLst>
                                      </p:cBhvr>
                                      <p:tavLst>
                                        <p:tav tm="0">
                                          <p:val>
                                            <p:strVal val="ppt_x"/>
                                          </p:val>
                                        </p:tav>
                                        <p:tav tm="100000">
                                          <p:val>
                                            <p:strVal val="1+ppt_w/2"/>
                                          </p:val>
                                        </p:tav>
                                      </p:tavLst>
                                    </p:anim>
                                    <p:anim calcmode="lin" valueType="num">
                                      <p:cBhvr additive="base">
                                        <p:cTn id="158" dur="5000"/>
                                        <p:tgtEl>
                                          <p:spTgt spid="7"/>
                                        </p:tgtEl>
                                        <p:attrNameLst>
                                          <p:attrName>ppt_y</p:attrName>
                                        </p:attrNameLst>
                                      </p:cBhvr>
                                      <p:tavLst>
                                        <p:tav tm="0">
                                          <p:val>
                                            <p:strVal val="ppt_y"/>
                                          </p:val>
                                        </p:tav>
                                        <p:tav tm="100000">
                                          <p:val>
                                            <p:strVal val="0-ppt_h/2"/>
                                          </p:val>
                                        </p:tav>
                                      </p:tavLst>
                                    </p:anim>
                                    <p:set>
                                      <p:cBhvr>
                                        <p:cTn id="159" dur="1" fill="hold">
                                          <p:stCondLst>
                                            <p:cond delay="4999"/>
                                          </p:stCondLst>
                                        </p:cTn>
                                        <p:tgtEl>
                                          <p:spTgt spid="7"/>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1+ppt_w/2"/>
                                          </p:val>
                                        </p:tav>
                                      </p:tavLst>
                                    </p:anim>
                                    <p:anim calcmode="lin" valueType="num">
                                      <p:cBhvr additive="base">
                                        <p:cTn id="162" dur="5000"/>
                                        <p:tgtEl>
                                          <p:spTgt spid="9"/>
                                        </p:tgtEl>
                                        <p:attrNameLst>
                                          <p:attrName>ppt_y</p:attrName>
                                        </p:attrNameLst>
                                      </p:cBhvr>
                                      <p:tavLst>
                                        <p:tav tm="0">
                                          <p:val>
                                            <p:strVal val="ppt_y"/>
                                          </p:val>
                                        </p:tav>
                                        <p:tav tm="100000">
                                          <p:val>
                                            <p:strVal val="0-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5000"/>
                                        <p:tgtEl>
                                          <p:spTgt spid="11"/>
                                        </p:tgtEl>
                                        <p:attrNameLst>
                                          <p:attrName>ppt_x</p:attrName>
                                        </p:attrNameLst>
                                      </p:cBhvr>
                                      <p:tavLst>
                                        <p:tav tm="0">
                                          <p:val>
                                            <p:strVal val="ppt_x"/>
                                          </p:val>
                                        </p:tav>
                                        <p:tav tm="100000">
                                          <p:val>
                                            <p:strVal val="1+ppt_w/2"/>
                                          </p:val>
                                        </p:tav>
                                      </p:tavLst>
                                    </p:anim>
                                    <p:anim calcmode="lin" valueType="num">
                                      <p:cBhvr additive="base">
                                        <p:cTn id="166" dur="5000"/>
                                        <p:tgtEl>
                                          <p:spTgt spid="11"/>
                                        </p:tgtEl>
                                        <p:attrNameLst>
                                          <p:attrName>ppt_y</p:attrName>
                                        </p:attrNameLst>
                                      </p:cBhvr>
                                      <p:tavLst>
                                        <p:tav tm="0">
                                          <p:val>
                                            <p:strVal val="ppt_y"/>
                                          </p:val>
                                        </p:tav>
                                        <p:tav tm="100000">
                                          <p:val>
                                            <p:strVal val="0-ppt_h/2"/>
                                          </p:val>
                                        </p:tav>
                                      </p:tavLst>
                                    </p:anim>
                                    <p:set>
                                      <p:cBhvr>
                                        <p:cTn id="167" dur="1" fill="hold">
                                          <p:stCondLst>
                                            <p:cond delay="4999"/>
                                          </p:stCondLst>
                                        </p:cTn>
                                        <p:tgtEl>
                                          <p:spTgt spid="1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5000"/>
                                        <p:tgtEl>
                                          <p:spTgt spid="13"/>
                                        </p:tgtEl>
                                        <p:attrNameLst>
                                          <p:attrName>ppt_x</p:attrName>
                                        </p:attrNameLst>
                                      </p:cBhvr>
                                      <p:tavLst>
                                        <p:tav tm="0">
                                          <p:val>
                                            <p:strVal val="ppt_x"/>
                                          </p:val>
                                        </p:tav>
                                        <p:tav tm="100000">
                                          <p:val>
                                            <p:strVal val="1+ppt_w/2"/>
                                          </p:val>
                                        </p:tav>
                                      </p:tavLst>
                                    </p:anim>
                                    <p:anim calcmode="lin" valueType="num">
                                      <p:cBhvr additive="base">
                                        <p:cTn id="170" dur="5000"/>
                                        <p:tgtEl>
                                          <p:spTgt spid="13"/>
                                        </p:tgtEl>
                                        <p:attrNameLst>
                                          <p:attrName>ppt_y</p:attrName>
                                        </p:attrNameLst>
                                      </p:cBhvr>
                                      <p:tavLst>
                                        <p:tav tm="0">
                                          <p:val>
                                            <p:strVal val="ppt_y"/>
                                          </p:val>
                                        </p:tav>
                                        <p:tav tm="100000">
                                          <p:val>
                                            <p:strVal val="0-ppt_h/2"/>
                                          </p:val>
                                        </p:tav>
                                      </p:tavLst>
                                    </p:anim>
                                    <p:set>
                                      <p:cBhvr>
                                        <p:cTn id="171" dur="1" fill="hold">
                                          <p:stCondLst>
                                            <p:cond delay="4999"/>
                                          </p:stCondLst>
                                        </p:cTn>
                                        <p:tgtEl>
                                          <p:spTgt spid="13"/>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5000"/>
                                        <p:tgtEl>
                                          <p:spTgt spid="15"/>
                                        </p:tgtEl>
                                        <p:attrNameLst>
                                          <p:attrName>ppt_x</p:attrName>
                                        </p:attrNameLst>
                                      </p:cBhvr>
                                      <p:tavLst>
                                        <p:tav tm="0">
                                          <p:val>
                                            <p:strVal val="ppt_x"/>
                                          </p:val>
                                        </p:tav>
                                        <p:tav tm="100000">
                                          <p:val>
                                            <p:strVal val="1+ppt_w/2"/>
                                          </p:val>
                                        </p:tav>
                                      </p:tavLst>
                                    </p:anim>
                                    <p:anim calcmode="lin" valueType="num">
                                      <p:cBhvr additive="base">
                                        <p:cTn id="174" dur="5000"/>
                                        <p:tgtEl>
                                          <p:spTgt spid="15"/>
                                        </p:tgtEl>
                                        <p:attrNameLst>
                                          <p:attrName>ppt_y</p:attrName>
                                        </p:attrNameLst>
                                      </p:cBhvr>
                                      <p:tavLst>
                                        <p:tav tm="0">
                                          <p:val>
                                            <p:strVal val="ppt_y"/>
                                          </p:val>
                                        </p:tav>
                                        <p:tav tm="100000">
                                          <p:val>
                                            <p:strVal val="0-ppt_h/2"/>
                                          </p:val>
                                        </p:tav>
                                      </p:tavLst>
                                    </p:anim>
                                    <p:set>
                                      <p:cBhvr>
                                        <p:cTn id="175" dur="1" fill="hold">
                                          <p:stCondLst>
                                            <p:cond delay="4999"/>
                                          </p:stCondLst>
                                        </p:cTn>
                                        <p:tgtEl>
                                          <p:spTgt spid="15"/>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5000"/>
                                        <p:tgtEl>
                                          <p:spTgt spid="17"/>
                                        </p:tgtEl>
                                        <p:attrNameLst>
                                          <p:attrName>ppt_x</p:attrName>
                                        </p:attrNameLst>
                                      </p:cBhvr>
                                      <p:tavLst>
                                        <p:tav tm="0">
                                          <p:val>
                                            <p:strVal val="ppt_x"/>
                                          </p:val>
                                        </p:tav>
                                        <p:tav tm="100000">
                                          <p:val>
                                            <p:strVal val="1+ppt_w/2"/>
                                          </p:val>
                                        </p:tav>
                                      </p:tavLst>
                                    </p:anim>
                                    <p:anim calcmode="lin" valueType="num">
                                      <p:cBhvr additive="base">
                                        <p:cTn id="178" dur="5000"/>
                                        <p:tgtEl>
                                          <p:spTgt spid="17"/>
                                        </p:tgtEl>
                                        <p:attrNameLst>
                                          <p:attrName>ppt_y</p:attrName>
                                        </p:attrNameLst>
                                      </p:cBhvr>
                                      <p:tavLst>
                                        <p:tav tm="0">
                                          <p:val>
                                            <p:strVal val="ppt_y"/>
                                          </p:val>
                                        </p:tav>
                                        <p:tav tm="100000">
                                          <p:val>
                                            <p:strVal val="0-ppt_h/2"/>
                                          </p:val>
                                        </p:tav>
                                      </p:tavLst>
                                    </p:anim>
                                    <p:set>
                                      <p:cBhvr>
                                        <p:cTn id="179" dur="1" fill="hold">
                                          <p:stCondLst>
                                            <p:cond delay="4999"/>
                                          </p:stCondLst>
                                        </p:cTn>
                                        <p:tgtEl>
                                          <p:spTgt spid="17"/>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5000"/>
                                        <p:tgtEl>
                                          <p:spTgt spid="19"/>
                                        </p:tgtEl>
                                        <p:attrNameLst>
                                          <p:attrName>ppt_x</p:attrName>
                                        </p:attrNameLst>
                                      </p:cBhvr>
                                      <p:tavLst>
                                        <p:tav tm="0">
                                          <p:val>
                                            <p:strVal val="ppt_x"/>
                                          </p:val>
                                        </p:tav>
                                        <p:tav tm="100000">
                                          <p:val>
                                            <p:strVal val="1+ppt_w/2"/>
                                          </p:val>
                                        </p:tav>
                                      </p:tavLst>
                                    </p:anim>
                                    <p:anim calcmode="lin" valueType="num">
                                      <p:cBhvr additive="base">
                                        <p:cTn id="182" dur="5000"/>
                                        <p:tgtEl>
                                          <p:spTgt spid="19"/>
                                        </p:tgtEl>
                                        <p:attrNameLst>
                                          <p:attrName>ppt_y</p:attrName>
                                        </p:attrNameLst>
                                      </p:cBhvr>
                                      <p:tavLst>
                                        <p:tav tm="0">
                                          <p:val>
                                            <p:strVal val="ppt_y"/>
                                          </p:val>
                                        </p:tav>
                                        <p:tav tm="100000">
                                          <p:val>
                                            <p:strVal val="0-ppt_h/2"/>
                                          </p:val>
                                        </p:tav>
                                      </p:tavLst>
                                    </p:anim>
                                    <p:set>
                                      <p:cBhvr>
                                        <p:cTn id="183" dur="1" fill="hold">
                                          <p:stCondLst>
                                            <p:cond delay="4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5000"/>
                                        <p:tgtEl>
                                          <p:spTgt spid="21"/>
                                        </p:tgtEl>
                                        <p:attrNameLst>
                                          <p:attrName>ppt_x</p:attrName>
                                        </p:attrNameLst>
                                      </p:cBhvr>
                                      <p:tavLst>
                                        <p:tav tm="0">
                                          <p:val>
                                            <p:strVal val="ppt_x"/>
                                          </p:val>
                                        </p:tav>
                                        <p:tav tm="100000">
                                          <p:val>
                                            <p:strVal val="1+ppt_w/2"/>
                                          </p:val>
                                        </p:tav>
                                      </p:tavLst>
                                    </p:anim>
                                    <p:anim calcmode="lin" valueType="num">
                                      <p:cBhvr additive="base">
                                        <p:cTn id="186" dur="5000"/>
                                        <p:tgtEl>
                                          <p:spTgt spid="21"/>
                                        </p:tgtEl>
                                        <p:attrNameLst>
                                          <p:attrName>ppt_y</p:attrName>
                                        </p:attrNameLst>
                                      </p:cBhvr>
                                      <p:tavLst>
                                        <p:tav tm="0">
                                          <p:val>
                                            <p:strVal val="ppt_y"/>
                                          </p:val>
                                        </p:tav>
                                        <p:tav tm="100000">
                                          <p:val>
                                            <p:strVal val="0-ppt_h/2"/>
                                          </p:val>
                                        </p:tav>
                                      </p:tavLst>
                                    </p:anim>
                                    <p:set>
                                      <p:cBhvr>
                                        <p:cTn id="187" dur="1" fill="hold">
                                          <p:stCondLst>
                                            <p:cond delay="4999"/>
                                          </p:stCondLst>
                                        </p:cTn>
                                        <p:tgtEl>
                                          <p:spTgt spid="21"/>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5000"/>
                                        <p:tgtEl>
                                          <p:spTgt spid="23"/>
                                        </p:tgtEl>
                                        <p:attrNameLst>
                                          <p:attrName>ppt_x</p:attrName>
                                        </p:attrNameLst>
                                      </p:cBhvr>
                                      <p:tavLst>
                                        <p:tav tm="0">
                                          <p:val>
                                            <p:strVal val="ppt_x"/>
                                          </p:val>
                                        </p:tav>
                                        <p:tav tm="100000">
                                          <p:val>
                                            <p:strVal val="1+ppt_w/2"/>
                                          </p:val>
                                        </p:tav>
                                      </p:tavLst>
                                    </p:anim>
                                    <p:anim calcmode="lin" valueType="num">
                                      <p:cBhvr additive="base">
                                        <p:cTn id="190" dur="5000"/>
                                        <p:tgtEl>
                                          <p:spTgt spid="23"/>
                                        </p:tgtEl>
                                        <p:attrNameLst>
                                          <p:attrName>ppt_y</p:attrName>
                                        </p:attrNameLst>
                                      </p:cBhvr>
                                      <p:tavLst>
                                        <p:tav tm="0">
                                          <p:val>
                                            <p:strVal val="ppt_y"/>
                                          </p:val>
                                        </p:tav>
                                        <p:tav tm="100000">
                                          <p:val>
                                            <p:strVal val="0-ppt_h/2"/>
                                          </p:val>
                                        </p:tav>
                                      </p:tavLst>
                                    </p:anim>
                                    <p:set>
                                      <p:cBhvr>
                                        <p:cTn id="191" dur="1" fill="hold">
                                          <p:stCondLst>
                                            <p:cond delay="4999"/>
                                          </p:stCondLst>
                                        </p:cTn>
                                        <p:tgtEl>
                                          <p:spTgt spid="2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5000"/>
                                        <p:tgtEl>
                                          <p:spTgt spid="25"/>
                                        </p:tgtEl>
                                        <p:attrNameLst>
                                          <p:attrName>ppt_x</p:attrName>
                                        </p:attrNameLst>
                                      </p:cBhvr>
                                      <p:tavLst>
                                        <p:tav tm="0">
                                          <p:val>
                                            <p:strVal val="ppt_x"/>
                                          </p:val>
                                        </p:tav>
                                        <p:tav tm="100000">
                                          <p:val>
                                            <p:strVal val="1+ppt_w/2"/>
                                          </p:val>
                                        </p:tav>
                                      </p:tavLst>
                                    </p:anim>
                                    <p:anim calcmode="lin" valueType="num">
                                      <p:cBhvr additive="base">
                                        <p:cTn id="194" dur="5000"/>
                                        <p:tgtEl>
                                          <p:spTgt spid="25"/>
                                        </p:tgtEl>
                                        <p:attrNameLst>
                                          <p:attrName>ppt_y</p:attrName>
                                        </p:attrNameLst>
                                      </p:cBhvr>
                                      <p:tavLst>
                                        <p:tav tm="0">
                                          <p:val>
                                            <p:strVal val="ppt_y"/>
                                          </p:val>
                                        </p:tav>
                                        <p:tav tm="100000">
                                          <p:val>
                                            <p:strVal val="0-ppt_h/2"/>
                                          </p:val>
                                        </p:tav>
                                      </p:tavLst>
                                    </p:anim>
                                    <p:set>
                                      <p:cBhvr>
                                        <p:cTn id="195" dur="1" fill="hold">
                                          <p:stCondLst>
                                            <p:cond delay="4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5000"/>
                                        <p:tgtEl>
                                          <p:spTgt spid="8"/>
                                        </p:tgtEl>
                                        <p:attrNameLst>
                                          <p:attrName>ppt_x</p:attrName>
                                        </p:attrNameLst>
                                      </p:cBhvr>
                                      <p:tavLst>
                                        <p:tav tm="0">
                                          <p:val>
                                            <p:strVal val="ppt_x"/>
                                          </p:val>
                                        </p:tav>
                                        <p:tav tm="100000">
                                          <p:val>
                                            <p:strVal val="0-ppt_w/2"/>
                                          </p:val>
                                        </p:tav>
                                      </p:tavLst>
                                    </p:anim>
                                    <p:anim calcmode="lin" valueType="num">
                                      <p:cBhvr additive="base">
                                        <p:cTn id="198" dur="5000"/>
                                        <p:tgtEl>
                                          <p:spTgt spid="8"/>
                                        </p:tgtEl>
                                        <p:attrNameLst>
                                          <p:attrName>ppt_y</p:attrName>
                                        </p:attrNameLst>
                                      </p:cBhvr>
                                      <p:tavLst>
                                        <p:tav tm="0">
                                          <p:val>
                                            <p:strVal val="ppt_y"/>
                                          </p:val>
                                        </p:tav>
                                        <p:tav tm="100000">
                                          <p:val>
                                            <p:strVal val="1+ppt_h/2"/>
                                          </p:val>
                                        </p:tav>
                                      </p:tavLst>
                                    </p:anim>
                                    <p:set>
                                      <p:cBhvr>
                                        <p:cTn id="199" dur="1" fill="hold">
                                          <p:stCondLst>
                                            <p:cond delay="4999"/>
                                          </p:stCondLst>
                                        </p:cTn>
                                        <p:tgtEl>
                                          <p:spTgt spid="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5000"/>
                                        <p:tgtEl>
                                          <p:spTgt spid="10"/>
                                        </p:tgtEl>
                                        <p:attrNameLst>
                                          <p:attrName>ppt_x</p:attrName>
                                        </p:attrNameLst>
                                      </p:cBhvr>
                                      <p:tavLst>
                                        <p:tav tm="0">
                                          <p:val>
                                            <p:strVal val="ppt_x"/>
                                          </p:val>
                                        </p:tav>
                                        <p:tav tm="100000">
                                          <p:val>
                                            <p:strVal val="0-ppt_w/2"/>
                                          </p:val>
                                        </p:tav>
                                      </p:tavLst>
                                    </p:anim>
                                    <p:anim calcmode="lin" valueType="num">
                                      <p:cBhvr additive="base">
                                        <p:cTn id="202" dur="5000"/>
                                        <p:tgtEl>
                                          <p:spTgt spid="10"/>
                                        </p:tgtEl>
                                        <p:attrNameLst>
                                          <p:attrName>ppt_y</p:attrName>
                                        </p:attrNameLst>
                                      </p:cBhvr>
                                      <p:tavLst>
                                        <p:tav tm="0">
                                          <p:val>
                                            <p:strVal val="ppt_y"/>
                                          </p:val>
                                        </p:tav>
                                        <p:tav tm="100000">
                                          <p:val>
                                            <p:strVal val="1+ppt_h/2"/>
                                          </p:val>
                                        </p:tav>
                                      </p:tavLst>
                                    </p:anim>
                                    <p:set>
                                      <p:cBhvr>
                                        <p:cTn id="203" dur="1" fill="hold">
                                          <p:stCondLst>
                                            <p:cond delay="4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5000"/>
                                        <p:tgtEl>
                                          <p:spTgt spid="12"/>
                                        </p:tgtEl>
                                        <p:attrNameLst>
                                          <p:attrName>ppt_x</p:attrName>
                                        </p:attrNameLst>
                                      </p:cBhvr>
                                      <p:tavLst>
                                        <p:tav tm="0">
                                          <p:val>
                                            <p:strVal val="ppt_x"/>
                                          </p:val>
                                        </p:tav>
                                        <p:tav tm="100000">
                                          <p:val>
                                            <p:strVal val="0-ppt_w/2"/>
                                          </p:val>
                                        </p:tav>
                                      </p:tavLst>
                                    </p:anim>
                                    <p:anim calcmode="lin" valueType="num">
                                      <p:cBhvr additive="base">
                                        <p:cTn id="206" dur="5000"/>
                                        <p:tgtEl>
                                          <p:spTgt spid="12"/>
                                        </p:tgtEl>
                                        <p:attrNameLst>
                                          <p:attrName>ppt_y</p:attrName>
                                        </p:attrNameLst>
                                      </p:cBhvr>
                                      <p:tavLst>
                                        <p:tav tm="0">
                                          <p:val>
                                            <p:strVal val="ppt_y"/>
                                          </p:val>
                                        </p:tav>
                                        <p:tav tm="100000">
                                          <p:val>
                                            <p:strVal val="1+ppt_h/2"/>
                                          </p:val>
                                        </p:tav>
                                      </p:tavLst>
                                    </p:anim>
                                    <p:set>
                                      <p:cBhvr>
                                        <p:cTn id="207" dur="1" fill="hold">
                                          <p:stCondLst>
                                            <p:cond delay="4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5000"/>
                                        <p:tgtEl>
                                          <p:spTgt spid="14"/>
                                        </p:tgtEl>
                                        <p:attrNameLst>
                                          <p:attrName>ppt_x</p:attrName>
                                        </p:attrNameLst>
                                      </p:cBhvr>
                                      <p:tavLst>
                                        <p:tav tm="0">
                                          <p:val>
                                            <p:strVal val="ppt_x"/>
                                          </p:val>
                                        </p:tav>
                                        <p:tav tm="100000">
                                          <p:val>
                                            <p:strVal val="0-ppt_w/2"/>
                                          </p:val>
                                        </p:tav>
                                      </p:tavLst>
                                    </p:anim>
                                    <p:anim calcmode="lin" valueType="num">
                                      <p:cBhvr additive="base">
                                        <p:cTn id="210" dur="5000"/>
                                        <p:tgtEl>
                                          <p:spTgt spid="14"/>
                                        </p:tgtEl>
                                        <p:attrNameLst>
                                          <p:attrName>ppt_y</p:attrName>
                                        </p:attrNameLst>
                                      </p:cBhvr>
                                      <p:tavLst>
                                        <p:tav tm="0">
                                          <p:val>
                                            <p:strVal val="ppt_y"/>
                                          </p:val>
                                        </p:tav>
                                        <p:tav tm="100000">
                                          <p:val>
                                            <p:strVal val="1+ppt_h/2"/>
                                          </p:val>
                                        </p:tav>
                                      </p:tavLst>
                                    </p:anim>
                                    <p:set>
                                      <p:cBhvr>
                                        <p:cTn id="211" dur="1" fill="hold">
                                          <p:stCondLst>
                                            <p:cond delay="4999"/>
                                          </p:stCondLst>
                                        </p:cTn>
                                        <p:tgtEl>
                                          <p:spTgt spid="14"/>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5000"/>
                                        <p:tgtEl>
                                          <p:spTgt spid="16"/>
                                        </p:tgtEl>
                                        <p:attrNameLst>
                                          <p:attrName>ppt_x</p:attrName>
                                        </p:attrNameLst>
                                      </p:cBhvr>
                                      <p:tavLst>
                                        <p:tav tm="0">
                                          <p:val>
                                            <p:strVal val="ppt_x"/>
                                          </p:val>
                                        </p:tav>
                                        <p:tav tm="100000">
                                          <p:val>
                                            <p:strVal val="0-ppt_w/2"/>
                                          </p:val>
                                        </p:tav>
                                      </p:tavLst>
                                    </p:anim>
                                    <p:anim calcmode="lin" valueType="num">
                                      <p:cBhvr additive="base">
                                        <p:cTn id="214" dur="5000"/>
                                        <p:tgtEl>
                                          <p:spTgt spid="16"/>
                                        </p:tgtEl>
                                        <p:attrNameLst>
                                          <p:attrName>ppt_y</p:attrName>
                                        </p:attrNameLst>
                                      </p:cBhvr>
                                      <p:tavLst>
                                        <p:tav tm="0">
                                          <p:val>
                                            <p:strVal val="ppt_y"/>
                                          </p:val>
                                        </p:tav>
                                        <p:tav tm="100000">
                                          <p:val>
                                            <p:strVal val="1+ppt_h/2"/>
                                          </p:val>
                                        </p:tav>
                                      </p:tavLst>
                                    </p:anim>
                                    <p:set>
                                      <p:cBhvr>
                                        <p:cTn id="215" dur="1" fill="hold">
                                          <p:stCondLst>
                                            <p:cond delay="4999"/>
                                          </p:stCondLst>
                                        </p:cTn>
                                        <p:tgtEl>
                                          <p:spTgt spid="1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5000"/>
                                        <p:tgtEl>
                                          <p:spTgt spid="18"/>
                                        </p:tgtEl>
                                        <p:attrNameLst>
                                          <p:attrName>ppt_x</p:attrName>
                                        </p:attrNameLst>
                                      </p:cBhvr>
                                      <p:tavLst>
                                        <p:tav tm="0">
                                          <p:val>
                                            <p:strVal val="ppt_x"/>
                                          </p:val>
                                        </p:tav>
                                        <p:tav tm="100000">
                                          <p:val>
                                            <p:strVal val="0-ppt_w/2"/>
                                          </p:val>
                                        </p:tav>
                                      </p:tavLst>
                                    </p:anim>
                                    <p:anim calcmode="lin" valueType="num">
                                      <p:cBhvr additive="base">
                                        <p:cTn id="218" dur="5000"/>
                                        <p:tgtEl>
                                          <p:spTgt spid="18"/>
                                        </p:tgtEl>
                                        <p:attrNameLst>
                                          <p:attrName>ppt_y</p:attrName>
                                        </p:attrNameLst>
                                      </p:cBhvr>
                                      <p:tavLst>
                                        <p:tav tm="0">
                                          <p:val>
                                            <p:strVal val="ppt_y"/>
                                          </p:val>
                                        </p:tav>
                                        <p:tav tm="100000">
                                          <p:val>
                                            <p:strVal val="1+ppt_h/2"/>
                                          </p:val>
                                        </p:tav>
                                      </p:tavLst>
                                    </p:anim>
                                    <p:set>
                                      <p:cBhvr>
                                        <p:cTn id="219" dur="1" fill="hold">
                                          <p:stCondLst>
                                            <p:cond delay="4999"/>
                                          </p:stCondLst>
                                        </p:cTn>
                                        <p:tgtEl>
                                          <p:spTgt spid="1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5000"/>
                                        <p:tgtEl>
                                          <p:spTgt spid="20"/>
                                        </p:tgtEl>
                                        <p:attrNameLst>
                                          <p:attrName>ppt_x</p:attrName>
                                        </p:attrNameLst>
                                      </p:cBhvr>
                                      <p:tavLst>
                                        <p:tav tm="0">
                                          <p:val>
                                            <p:strVal val="ppt_x"/>
                                          </p:val>
                                        </p:tav>
                                        <p:tav tm="100000">
                                          <p:val>
                                            <p:strVal val="0-ppt_w/2"/>
                                          </p:val>
                                        </p:tav>
                                      </p:tavLst>
                                    </p:anim>
                                    <p:anim calcmode="lin" valueType="num">
                                      <p:cBhvr additive="base">
                                        <p:cTn id="222" dur="5000"/>
                                        <p:tgtEl>
                                          <p:spTgt spid="20"/>
                                        </p:tgtEl>
                                        <p:attrNameLst>
                                          <p:attrName>ppt_y</p:attrName>
                                        </p:attrNameLst>
                                      </p:cBhvr>
                                      <p:tavLst>
                                        <p:tav tm="0">
                                          <p:val>
                                            <p:strVal val="ppt_y"/>
                                          </p:val>
                                        </p:tav>
                                        <p:tav tm="100000">
                                          <p:val>
                                            <p:strVal val="1+ppt_h/2"/>
                                          </p:val>
                                        </p:tav>
                                      </p:tavLst>
                                    </p:anim>
                                    <p:set>
                                      <p:cBhvr>
                                        <p:cTn id="223" dur="1" fill="hold">
                                          <p:stCondLst>
                                            <p:cond delay="4999"/>
                                          </p:stCondLst>
                                        </p:cTn>
                                        <p:tgtEl>
                                          <p:spTgt spid="20"/>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5000"/>
                                        <p:tgtEl>
                                          <p:spTgt spid="22"/>
                                        </p:tgtEl>
                                        <p:attrNameLst>
                                          <p:attrName>ppt_x</p:attrName>
                                        </p:attrNameLst>
                                      </p:cBhvr>
                                      <p:tavLst>
                                        <p:tav tm="0">
                                          <p:val>
                                            <p:strVal val="ppt_x"/>
                                          </p:val>
                                        </p:tav>
                                        <p:tav tm="100000">
                                          <p:val>
                                            <p:strVal val="0-ppt_w/2"/>
                                          </p:val>
                                        </p:tav>
                                      </p:tavLst>
                                    </p:anim>
                                    <p:anim calcmode="lin" valueType="num">
                                      <p:cBhvr additive="base">
                                        <p:cTn id="226" dur="5000"/>
                                        <p:tgtEl>
                                          <p:spTgt spid="22"/>
                                        </p:tgtEl>
                                        <p:attrNameLst>
                                          <p:attrName>ppt_y</p:attrName>
                                        </p:attrNameLst>
                                      </p:cBhvr>
                                      <p:tavLst>
                                        <p:tav tm="0">
                                          <p:val>
                                            <p:strVal val="ppt_y"/>
                                          </p:val>
                                        </p:tav>
                                        <p:tav tm="100000">
                                          <p:val>
                                            <p:strVal val="1+ppt_h/2"/>
                                          </p:val>
                                        </p:tav>
                                      </p:tavLst>
                                    </p:anim>
                                    <p:set>
                                      <p:cBhvr>
                                        <p:cTn id="227" dur="1" fill="hold">
                                          <p:stCondLst>
                                            <p:cond delay="4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5000"/>
                                        <p:tgtEl>
                                          <p:spTgt spid="24"/>
                                        </p:tgtEl>
                                        <p:attrNameLst>
                                          <p:attrName>ppt_x</p:attrName>
                                        </p:attrNameLst>
                                      </p:cBhvr>
                                      <p:tavLst>
                                        <p:tav tm="0">
                                          <p:val>
                                            <p:strVal val="ppt_x"/>
                                          </p:val>
                                        </p:tav>
                                        <p:tav tm="100000">
                                          <p:val>
                                            <p:strVal val="0-ppt_w/2"/>
                                          </p:val>
                                        </p:tav>
                                      </p:tavLst>
                                    </p:anim>
                                    <p:anim calcmode="lin" valueType="num">
                                      <p:cBhvr additive="base">
                                        <p:cTn id="230" dur="5000"/>
                                        <p:tgtEl>
                                          <p:spTgt spid="24"/>
                                        </p:tgtEl>
                                        <p:attrNameLst>
                                          <p:attrName>ppt_y</p:attrName>
                                        </p:attrNameLst>
                                      </p:cBhvr>
                                      <p:tavLst>
                                        <p:tav tm="0">
                                          <p:val>
                                            <p:strVal val="ppt_y"/>
                                          </p:val>
                                        </p:tav>
                                        <p:tav tm="100000">
                                          <p:val>
                                            <p:strVal val="1+ppt_h/2"/>
                                          </p:val>
                                        </p:tav>
                                      </p:tavLst>
                                    </p:anim>
                                    <p:set>
                                      <p:cBhvr>
                                        <p:cTn id="231" dur="1" fill="hold">
                                          <p:stCondLst>
                                            <p:cond delay="4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5000"/>
                                        <p:tgtEl>
                                          <p:spTgt spid="26"/>
                                        </p:tgtEl>
                                        <p:attrNameLst>
                                          <p:attrName>ppt_x</p:attrName>
                                        </p:attrNameLst>
                                      </p:cBhvr>
                                      <p:tavLst>
                                        <p:tav tm="0">
                                          <p:val>
                                            <p:strVal val="ppt_x"/>
                                          </p:val>
                                        </p:tav>
                                        <p:tav tm="100000">
                                          <p:val>
                                            <p:strVal val="0-ppt_w/2"/>
                                          </p:val>
                                        </p:tav>
                                      </p:tavLst>
                                    </p:anim>
                                    <p:anim calcmode="lin" valueType="num">
                                      <p:cBhvr additive="base">
                                        <p:cTn id="234" dur="5000"/>
                                        <p:tgtEl>
                                          <p:spTgt spid="26"/>
                                        </p:tgtEl>
                                        <p:attrNameLst>
                                          <p:attrName>ppt_y</p:attrName>
                                        </p:attrNameLst>
                                      </p:cBhvr>
                                      <p:tavLst>
                                        <p:tav tm="0">
                                          <p:val>
                                            <p:strVal val="ppt_y"/>
                                          </p:val>
                                        </p:tav>
                                        <p:tav tm="100000">
                                          <p:val>
                                            <p:strVal val="1+ppt_h/2"/>
                                          </p:val>
                                        </p:tav>
                                      </p:tavLst>
                                    </p:anim>
                                    <p:set>
                                      <p:cBhvr>
                                        <p:cTn id="235" dur="1" fill="hold">
                                          <p:stCondLst>
                                            <p:cond delay="4999"/>
                                          </p:stCondLst>
                                        </p:cTn>
                                        <p:tgtEl>
                                          <p:spTgt spid="2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5000"/>
                                        <p:tgtEl>
                                          <p:spTgt spid="6"/>
                                        </p:tgtEl>
                                        <p:attrNameLst>
                                          <p:attrName>ppt_x</p:attrName>
                                        </p:attrNameLst>
                                      </p:cBhvr>
                                      <p:tavLst>
                                        <p:tav tm="0">
                                          <p:val>
                                            <p:strVal val="ppt_x"/>
                                          </p:val>
                                        </p:tav>
                                        <p:tav tm="100000">
                                          <p:val>
                                            <p:strVal val="0-ppt_w/2"/>
                                          </p:val>
                                        </p:tav>
                                      </p:tavLst>
                                    </p:anim>
                                    <p:anim calcmode="lin" valueType="num">
                                      <p:cBhvr additive="base">
                                        <p:cTn id="238" dur="5000"/>
                                        <p:tgtEl>
                                          <p:spTgt spid="6"/>
                                        </p:tgtEl>
                                        <p:attrNameLst>
                                          <p:attrName>ppt_y</p:attrName>
                                        </p:attrNameLst>
                                      </p:cBhvr>
                                      <p:tavLst>
                                        <p:tav tm="0">
                                          <p:val>
                                            <p:strVal val="ppt_y"/>
                                          </p:val>
                                        </p:tav>
                                        <p:tav tm="100000">
                                          <p:val>
                                            <p:strVal val="1+ppt_h/2"/>
                                          </p:val>
                                        </p:tav>
                                      </p:tavLst>
                                    </p:anim>
                                    <p:set>
                                      <p:cBhvr>
                                        <p:cTn id="239" dur="1" fill="hold">
                                          <p:stCondLst>
                                            <p:cond delay="4999"/>
                                          </p:stCondLst>
                                        </p:cTn>
                                        <p:tgtEl>
                                          <p:spTgt spid="6"/>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5000"/>
                                        <p:tgtEl>
                                          <p:spTgt spid="7"/>
                                        </p:tgtEl>
                                      </p:cBhvr>
                                    </p:animEffect>
                                    <p:set>
                                      <p:cBhvr>
                                        <p:cTn id="242" dur="1" fill="hold">
                                          <p:stCondLst>
                                            <p:cond delay="4999"/>
                                          </p:stCondLst>
                                        </p:cTn>
                                        <p:tgtEl>
                                          <p:spTgt spid="7"/>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5000"/>
                                        <p:tgtEl>
                                          <p:spTgt spid="9"/>
                                        </p:tgtEl>
                                      </p:cBhvr>
                                    </p:animEffect>
                                    <p:set>
                                      <p:cBhvr>
                                        <p:cTn id="245" dur="1" fill="hold">
                                          <p:stCondLst>
                                            <p:cond delay="4999"/>
                                          </p:stCondLst>
                                        </p:cTn>
                                        <p:tgtEl>
                                          <p:spTgt spid="9"/>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5000"/>
                                        <p:tgtEl>
                                          <p:spTgt spid="11"/>
                                        </p:tgtEl>
                                      </p:cBhvr>
                                    </p:animEffect>
                                    <p:set>
                                      <p:cBhvr>
                                        <p:cTn id="248" dur="1" fill="hold">
                                          <p:stCondLst>
                                            <p:cond delay="4999"/>
                                          </p:stCondLst>
                                        </p:cTn>
                                        <p:tgtEl>
                                          <p:spTgt spid="11"/>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5000"/>
                                        <p:tgtEl>
                                          <p:spTgt spid="13"/>
                                        </p:tgtEl>
                                      </p:cBhvr>
                                    </p:animEffect>
                                    <p:set>
                                      <p:cBhvr>
                                        <p:cTn id="251" dur="1" fill="hold">
                                          <p:stCondLst>
                                            <p:cond delay="4999"/>
                                          </p:stCondLst>
                                        </p:cTn>
                                        <p:tgtEl>
                                          <p:spTgt spid="13"/>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5000"/>
                                        <p:tgtEl>
                                          <p:spTgt spid="15"/>
                                        </p:tgtEl>
                                      </p:cBhvr>
                                    </p:animEffect>
                                    <p:set>
                                      <p:cBhvr>
                                        <p:cTn id="254" dur="1" fill="hold">
                                          <p:stCondLst>
                                            <p:cond delay="4999"/>
                                          </p:stCondLst>
                                        </p:cTn>
                                        <p:tgtEl>
                                          <p:spTgt spid="15"/>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5000"/>
                                        <p:tgtEl>
                                          <p:spTgt spid="17"/>
                                        </p:tgtEl>
                                      </p:cBhvr>
                                    </p:animEffect>
                                    <p:set>
                                      <p:cBhvr>
                                        <p:cTn id="257" dur="1" fill="hold">
                                          <p:stCondLst>
                                            <p:cond delay="4999"/>
                                          </p:stCondLst>
                                        </p:cTn>
                                        <p:tgtEl>
                                          <p:spTgt spid="17"/>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5000"/>
                                        <p:tgtEl>
                                          <p:spTgt spid="19"/>
                                        </p:tgtEl>
                                      </p:cBhvr>
                                    </p:animEffect>
                                    <p:set>
                                      <p:cBhvr>
                                        <p:cTn id="260" dur="1" fill="hold">
                                          <p:stCondLst>
                                            <p:cond delay="4999"/>
                                          </p:stCondLst>
                                        </p:cTn>
                                        <p:tgtEl>
                                          <p:spTgt spid="19"/>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5000"/>
                                        <p:tgtEl>
                                          <p:spTgt spid="21"/>
                                        </p:tgtEl>
                                      </p:cBhvr>
                                    </p:animEffect>
                                    <p:set>
                                      <p:cBhvr>
                                        <p:cTn id="263" dur="1" fill="hold">
                                          <p:stCondLst>
                                            <p:cond delay="4999"/>
                                          </p:stCondLst>
                                        </p:cTn>
                                        <p:tgtEl>
                                          <p:spTgt spid="21"/>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5000"/>
                                        <p:tgtEl>
                                          <p:spTgt spid="23"/>
                                        </p:tgtEl>
                                      </p:cBhvr>
                                    </p:animEffect>
                                    <p:set>
                                      <p:cBhvr>
                                        <p:cTn id="266" dur="1" fill="hold">
                                          <p:stCondLst>
                                            <p:cond delay="4999"/>
                                          </p:stCondLst>
                                        </p:cTn>
                                        <p:tgtEl>
                                          <p:spTgt spid="23"/>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5000"/>
                                        <p:tgtEl>
                                          <p:spTgt spid="25"/>
                                        </p:tgtEl>
                                      </p:cBhvr>
                                    </p:animEffect>
                                    <p:set>
                                      <p:cBhvr>
                                        <p:cTn id="269" dur="1" fill="hold">
                                          <p:stCondLst>
                                            <p:cond delay="4999"/>
                                          </p:stCondLst>
                                        </p:cTn>
                                        <p:tgtEl>
                                          <p:spTgt spid="2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5000"/>
                                        <p:tgtEl>
                                          <p:spTgt spid="8"/>
                                        </p:tgtEl>
                                      </p:cBhvr>
                                    </p:animEffect>
                                    <p:set>
                                      <p:cBhvr>
                                        <p:cTn id="272" dur="1" fill="hold">
                                          <p:stCondLst>
                                            <p:cond delay="4999"/>
                                          </p:stCondLst>
                                        </p:cTn>
                                        <p:tgtEl>
                                          <p:spTgt spid="8"/>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5000"/>
                                        <p:tgtEl>
                                          <p:spTgt spid="10"/>
                                        </p:tgtEl>
                                      </p:cBhvr>
                                    </p:animEffect>
                                    <p:set>
                                      <p:cBhvr>
                                        <p:cTn id="275" dur="1" fill="hold">
                                          <p:stCondLst>
                                            <p:cond delay="4999"/>
                                          </p:stCondLst>
                                        </p:cTn>
                                        <p:tgtEl>
                                          <p:spTgt spid="10"/>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5000"/>
                                        <p:tgtEl>
                                          <p:spTgt spid="12"/>
                                        </p:tgtEl>
                                      </p:cBhvr>
                                    </p:animEffect>
                                    <p:set>
                                      <p:cBhvr>
                                        <p:cTn id="278" dur="1" fill="hold">
                                          <p:stCondLst>
                                            <p:cond delay="4999"/>
                                          </p:stCondLst>
                                        </p:cTn>
                                        <p:tgtEl>
                                          <p:spTgt spid="12"/>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5000"/>
                                        <p:tgtEl>
                                          <p:spTgt spid="14"/>
                                        </p:tgtEl>
                                      </p:cBhvr>
                                    </p:animEffect>
                                    <p:set>
                                      <p:cBhvr>
                                        <p:cTn id="281" dur="1" fill="hold">
                                          <p:stCondLst>
                                            <p:cond delay="4999"/>
                                          </p:stCondLst>
                                        </p:cTn>
                                        <p:tgtEl>
                                          <p:spTgt spid="14"/>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5000"/>
                                        <p:tgtEl>
                                          <p:spTgt spid="16"/>
                                        </p:tgtEl>
                                      </p:cBhvr>
                                    </p:animEffect>
                                    <p:set>
                                      <p:cBhvr>
                                        <p:cTn id="284" dur="1" fill="hold">
                                          <p:stCondLst>
                                            <p:cond delay="4999"/>
                                          </p:stCondLst>
                                        </p:cTn>
                                        <p:tgtEl>
                                          <p:spTgt spid="16"/>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5000"/>
                                        <p:tgtEl>
                                          <p:spTgt spid="18"/>
                                        </p:tgtEl>
                                      </p:cBhvr>
                                    </p:animEffect>
                                    <p:set>
                                      <p:cBhvr>
                                        <p:cTn id="287" dur="1" fill="hold">
                                          <p:stCondLst>
                                            <p:cond delay="4999"/>
                                          </p:stCondLst>
                                        </p:cTn>
                                        <p:tgtEl>
                                          <p:spTgt spid="18"/>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5000"/>
                                        <p:tgtEl>
                                          <p:spTgt spid="20"/>
                                        </p:tgtEl>
                                      </p:cBhvr>
                                    </p:animEffect>
                                    <p:set>
                                      <p:cBhvr>
                                        <p:cTn id="290" dur="1" fill="hold">
                                          <p:stCondLst>
                                            <p:cond delay="4999"/>
                                          </p:stCondLst>
                                        </p:cTn>
                                        <p:tgtEl>
                                          <p:spTgt spid="2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0"/>
                                        <p:tgtEl>
                                          <p:spTgt spid="22"/>
                                        </p:tgtEl>
                                      </p:cBhvr>
                                    </p:animEffect>
                                    <p:set>
                                      <p:cBhvr>
                                        <p:cTn id="293" dur="1" fill="hold">
                                          <p:stCondLst>
                                            <p:cond delay="4999"/>
                                          </p:stCondLst>
                                        </p:cTn>
                                        <p:tgtEl>
                                          <p:spTgt spid="22"/>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0"/>
                                        <p:tgtEl>
                                          <p:spTgt spid="24"/>
                                        </p:tgtEl>
                                      </p:cBhvr>
                                    </p:animEffect>
                                    <p:set>
                                      <p:cBhvr>
                                        <p:cTn id="296" dur="1" fill="hold">
                                          <p:stCondLst>
                                            <p:cond delay="4999"/>
                                          </p:stCondLst>
                                        </p:cTn>
                                        <p:tgtEl>
                                          <p:spTgt spid="24"/>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0"/>
                                        <p:tgtEl>
                                          <p:spTgt spid="26"/>
                                        </p:tgtEl>
                                      </p:cBhvr>
                                    </p:animEffect>
                                    <p:set>
                                      <p:cBhvr>
                                        <p:cTn id="299" dur="1" fill="hold">
                                          <p:stCondLst>
                                            <p:cond delay="4999"/>
                                          </p:stCondLst>
                                        </p:cTn>
                                        <p:tgtEl>
                                          <p:spTgt spid="26"/>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0"/>
                                        <p:tgtEl>
                                          <p:spTgt spid="6"/>
                                        </p:tgtEl>
                                      </p:cBhvr>
                                    </p:animEffect>
                                    <p:set>
                                      <p:cBhvr>
                                        <p:cTn id="302" dur="1" fill="hold">
                                          <p:stCondLst>
                                            <p:cond delay="4999"/>
                                          </p:stCondLst>
                                        </p:cTn>
                                        <p:tgtEl>
                                          <p:spTgt spid="6"/>
                                        </p:tgtEl>
                                        <p:attrNameLst>
                                          <p:attrName>style.visibility</p:attrName>
                                        </p:attrNameLst>
                                      </p:cBhvr>
                                      <p:to>
                                        <p:strVal val="hidden"/>
                                      </p:to>
                                    </p:set>
                                  </p:childTnLst>
                                </p:cTn>
                              </p:par>
                              <p:par>
                                <p:cTn id="303" presetID="23" presetClass="entr" presetSubtype="272" fill="hold" nodeType="withEffect">
                                  <p:stCondLst>
                                    <p:cond delay="0"/>
                                  </p:stCondLst>
                                  <p:childTnLst>
                                    <p:set>
                                      <p:cBhvr>
                                        <p:cTn id="304" dur="1" fill="hold">
                                          <p:stCondLst>
                                            <p:cond delay="0"/>
                                          </p:stCondLst>
                                        </p:cTn>
                                        <p:tgtEl>
                                          <p:spTgt spid="4"/>
                                        </p:tgtEl>
                                        <p:attrNameLst>
                                          <p:attrName>style.visibility</p:attrName>
                                        </p:attrNameLst>
                                      </p:cBhvr>
                                      <p:to>
                                        <p:strVal val="visible"/>
                                      </p:to>
                                    </p:set>
                                    <p:anim calcmode="lin" valueType="num">
                                      <p:cBhvr>
                                        <p:cTn id="305" dur="3000" fill="hold"/>
                                        <p:tgtEl>
                                          <p:spTgt spid="4"/>
                                        </p:tgtEl>
                                        <p:attrNameLst>
                                          <p:attrName>ppt_w</p:attrName>
                                        </p:attrNameLst>
                                      </p:cBhvr>
                                      <p:tavLst>
                                        <p:tav tm="0">
                                          <p:val>
                                            <p:strVal val="2/3*#ppt_w"/>
                                          </p:val>
                                        </p:tav>
                                        <p:tav tm="100000">
                                          <p:val>
                                            <p:strVal val="#ppt_w"/>
                                          </p:val>
                                        </p:tav>
                                      </p:tavLst>
                                    </p:anim>
                                    <p:anim calcmode="lin" valueType="num">
                                      <p:cBhvr>
                                        <p:cTn id="306" dur="3000" fill="hold"/>
                                        <p:tgtEl>
                                          <p:spTgt spid="4"/>
                                        </p:tgtEl>
                                        <p:attrNameLst>
                                          <p:attrName>ppt_h</p:attrName>
                                        </p:attrNameLst>
                                      </p:cBhvr>
                                      <p:tavLst>
                                        <p:tav tm="0">
                                          <p:val>
                                            <p:strVal val="2/3*#ppt_h"/>
                                          </p:val>
                                        </p:tav>
                                        <p:tav tm="100000">
                                          <p:val>
                                            <p:strVal val="#ppt_h"/>
                                          </p:val>
                                        </p:tav>
                                      </p:tavLst>
                                    </p:anim>
                                  </p:childTnLst>
                                </p:cTn>
                              </p:par>
                              <p:par>
                                <p:cTn id="307" presetID="8" presetClass="entr" presetSubtype="32" fill="hold" nodeType="withEffect">
                                  <p:stCondLst>
                                    <p:cond delay="0"/>
                                  </p:stCondLst>
                                  <p:childTnLst>
                                    <p:set>
                                      <p:cBhvr>
                                        <p:cTn id="308" dur="1" fill="hold">
                                          <p:stCondLst>
                                            <p:cond delay="0"/>
                                          </p:stCondLst>
                                        </p:cTn>
                                        <p:tgtEl>
                                          <p:spTgt spid="4"/>
                                        </p:tgtEl>
                                        <p:attrNameLst>
                                          <p:attrName>style.visibility</p:attrName>
                                        </p:attrNameLst>
                                      </p:cBhvr>
                                      <p:to>
                                        <p:strVal val="visible"/>
                                      </p:to>
                                    </p:set>
                                    <p:animEffect transition="in" filter="diamond(out)">
                                      <p:cBhvr>
                                        <p:cTn id="30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e5222eb86773925bc1979d4edecdbac9.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flipV="1">
            <a:off x="0" y="6643709"/>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785786" y="6286520"/>
            <a:ext cx="7572428" cy="285725"/>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1000100" y="5929330"/>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1500166" y="5572140"/>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071670" y="5214950"/>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2571736" y="4857760"/>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2928926" y="4500570"/>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3571868" y="4143380"/>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4000496" y="3857628"/>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4286248" y="3500438"/>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0"/>
            <a:ext cx="9144000" cy="214289"/>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785786" y="285728"/>
            <a:ext cx="7715304"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1071538" y="642918"/>
            <a:ext cx="7000924" cy="285723"/>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1643042" y="1000108"/>
            <a:ext cx="6072230" cy="28572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2143108" y="1357298"/>
            <a:ext cx="492922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2643174" y="1714488"/>
            <a:ext cx="4000528"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000364" y="2071678"/>
            <a:ext cx="3214710"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3500430" y="2500306"/>
            <a:ext cx="2071702" cy="285752"/>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3929058" y="2857496"/>
            <a:ext cx="1214446"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4286248" y="3214686"/>
            <a:ext cx="571504" cy="214314"/>
          </a:xfrm>
          <a:prstGeom prst="rect">
            <a:avLst/>
          </a:prstGeom>
          <a:solidFill>
            <a:srgbClr val="C96009"/>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ppt_x"/>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ppt_x"/>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ppt_x"/>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3000" fill="hold"/>
                                        <p:tgtEl>
                                          <p:spTgt spid="15"/>
                                        </p:tgtEl>
                                        <p:attrNameLst>
                                          <p:attrName>ppt_x</p:attrName>
                                        </p:attrNameLst>
                                      </p:cBhvr>
                                      <p:tavLst>
                                        <p:tav tm="0">
                                          <p:val>
                                            <p:strVal val="#ppt_x"/>
                                          </p:val>
                                        </p:tav>
                                        <p:tav tm="100000">
                                          <p:val>
                                            <p:strVal val="#ppt_x"/>
                                          </p:val>
                                        </p:tav>
                                      </p:tavLst>
                                    </p:anim>
                                    <p:anim calcmode="lin" valueType="num">
                                      <p:cBhvr additive="base">
                                        <p:cTn id="87" dur="3000" fill="hold"/>
                                        <p:tgtEl>
                                          <p:spTgt spid="15"/>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plus(in)">
                                      <p:cBhvr>
                                        <p:cTn id="99" dur="3000"/>
                                        <p:tgtEl>
                                          <p:spTgt spid="1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plus(in)">
                                      <p:cBhvr>
                                        <p:cTn id="102" dur="3000"/>
                                        <p:tgtEl>
                                          <p:spTgt spid="2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plus(in)">
                                      <p:cBhvr>
                                        <p:cTn id="105" dur="3000"/>
                                        <p:tgtEl>
                                          <p:spTgt spid="21"/>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plus(in)">
                                      <p:cBhvr>
                                        <p:cTn id="108" dur="3000"/>
                                        <p:tgtEl>
                                          <p:spTgt spid="22"/>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plus(in)">
                                      <p:cBhvr>
                                        <p:cTn id="111" dur="3000"/>
                                        <p:tgtEl>
                                          <p:spTgt spid="23"/>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plus(in)">
                                      <p:cBhvr>
                                        <p:cTn id="114" dur="3000"/>
                                        <p:tgtEl>
                                          <p:spTgt spid="24"/>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plus(in)">
                                      <p:cBhvr>
                                        <p:cTn id="117" dur="3000"/>
                                        <p:tgtEl>
                                          <p:spTgt spid="25"/>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Effect transition="in" filter="plus(in)">
                                      <p:cBhvr>
                                        <p:cTn id="120" dur="3000"/>
                                        <p:tgtEl>
                                          <p:spTgt spid="6"/>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7"/>
                                        </p:tgtEl>
                                        <p:attrNameLst>
                                          <p:attrName>style.visibility</p:attrName>
                                        </p:attrNameLst>
                                      </p:cBhvr>
                                      <p:to>
                                        <p:strVal val="visible"/>
                                      </p:to>
                                    </p:set>
                                    <p:animEffect transition="in" filter="plus(in)">
                                      <p:cBhvr>
                                        <p:cTn id="123" dur="3000"/>
                                        <p:tgtEl>
                                          <p:spTgt spid="7"/>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plus(in)">
                                      <p:cBhvr>
                                        <p:cTn id="126" dur="3000"/>
                                        <p:tgtEl>
                                          <p:spTgt spid="8"/>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Effect transition="in" filter="plus(in)">
                                      <p:cBhvr>
                                        <p:cTn id="129" dur="3000"/>
                                        <p:tgtEl>
                                          <p:spTgt spid="9"/>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plus(in)">
                                      <p:cBhvr>
                                        <p:cTn id="132" dur="3000"/>
                                        <p:tgtEl>
                                          <p:spTgt spid="10"/>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plus(in)">
                                      <p:cBhvr>
                                        <p:cTn id="135" dur="3000"/>
                                        <p:tgtEl>
                                          <p:spTgt spid="11"/>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plus(in)">
                                      <p:cBhvr>
                                        <p:cTn id="138" dur="3000"/>
                                        <p:tgtEl>
                                          <p:spTgt spid="12"/>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Effect transition="in" filter="plus(in)">
                                      <p:cBhvr>
                                        <p:cTn id="141" dur="3000"/>
                                        <p:tgtEl>
                                          <p:spTgt spid="13"/>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plus(in)">
                                      <p:cBhvr>
                                        <p:cTn id="144" dur="3000"/>
                                        <p:tgtEl>
                                          <p:spTgt spid="14"/>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5"/>
                                        </p:tgtEl>
                                        <p:attrNameLst>
                                          <p:attrName>style.visibility</p:attrName>
                                        </p:attrNameLst>
                                      </p:cBhvr>
                                      <p:to>
                                        <p:strVal val="visible"/>
                                      </p:to>
                                    </p:set>
                                    <p:animEffect transition="in" filter="plus(in)">
                                      <p:cBhvr>
                                        <p:cTn id="147" dur="3000"/>
                                        <p:tgtEl>
                                          <p:spTgt spid="15"/>
                                        </p:tgtEl>
                                      </p:cBhvr>
                                    </p:animEffect>
                                  </p:childTnLst>
                                </p:cTn>
                              </p:par>
                            </p:childTnLst>
                          </p:cTn>
                        </p:par>
                        <p:par>
                          <p:cTn id="148" fill="hold">
                            <p:stCondLst>
                              <p:cond delay="3000"/>
                            </p:stCondLst>
                            <p:childTnLst>
                              <p:par>
                                <p:cTn id="149" presetID="2" presetClass="exit" presetSubtype="4" fill="hold" grpId="2" nodeType="after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ppt_x"/>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ppt_x"/>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ppt_x"/>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ppt_x"/>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ppt_x"/>
                                          </p:val>
                                        </p:tav>
                                      </p:tavLst>
                                    </p:anim>
                                    <p:anim calcmode="lin" valueType="num">
                                      <p:cBhvr additive="base">
                                        <p:cTn id="171" dur="3000"/>
                                        <p:tgtEl>
                                          <p:spTgt spid="21"/>
                                        </p:tgtEl>
                                        <p:attrNameLst>
                                          <p:attrName>ppt_y</p:attrName>
                                        </p:attrNameLst>
                                      </p:cBhvr>
                                      <p:tavLst>
                                        <p:tav tm="0">
                                          <p:val>
                                            <p:strVal val="ppt_y"/>
                                          </p:val>
                                        </p:tav>
                                        <p:tav tm="100000">
                                          <p:val>
                                            <p:strVal val="1+ppt_h/2"/>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ppt_x"/>
                                          </p:val>
                                        </p:tav>
                                      </p:tavLst>
                                    </p:anim>
                                    <p:anim calcmode="lin" valueType="num">
                                      <p:cBhvr additive="base">
                                        <p:cTn id="175" dur="3000"/>
                                        <p:tgtEl>
                                          <p:spTgt spid="22"/>
                                        </p:tgtEl>
                                        <p:attrNameLst>
                                          <p:attrName>ppt_y</p:attrName>
                                        </p:attrNameLst>
                                      </p:cBhvr>
                                      <p:tavLst>
                                        <p:tav tm="0">
                                          <p:val>
                                            <p:strVal val="ppt_y"/>
                                          </p:val>
                                        </p:tav>
                                        <p:tav tm="100000">
                                          <p:val>
                                            <p:strVal val="1+ppt_h/2"/>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ppt_x"/>
                                          </p:val>
                                        </p:tav>
                                      </p:tavLst>
                                    </p:anim>
                                    <p:anim calcmode="lin" valueType="num">
                                      <p:cBhvr additive="base">
                                        <p:cTn id="179" dur="3000"/>
                                        <p:tgtEl>
                                          <p:spTgt spid="23"/>
                                        </p:tgtEl>
                                        <p:attrNameLst>
                                          <p:attrName>ppt_y</p:attrName>
                                        </p:attrNameLst>
                                      </p:cBhvr>
                                      <p:tavLst>
                                        <p:tav tm="0">
                                          <p:val>
                                            <p:strVal val="ppt_y"/>
                                          </p:val>
                                        </p:tav>
                                        <p:tav tm="100000">
                                          <p:val>
                                            <p:strVal val="1+ppt_h/2"/>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ppt_x"/>
                                          </p:val>
                                        </p:tav>
                                      </p:tavLst>
                                    </p:anim>
                                    <p:anim calcmode="lin" valueType="num">
                                      <p:cBhvr additive="base">
                                        <p:cTn id="183" dur="3000"/>
                                        <p:tgtEl>
                                          <p:spTgt spid="24"/>
                                        </p:tgtEl>
                                        <p:attrNameLst>
                                          <p:attrName>ppt_y</p:attrName>
                                        </p:attrNameLst>
                                      </p:cBhvr>
                                      <p:tavLst>
                                        <p:tav tm="0">
                                          <p:val>
                                            <p:strVal val="ppt_y"/>
                                          </p:val>
                                        </p:tav>
                                        <p:tav tm="100000">
                                          <p:val>
                                            <p:strVal val="1+ppt_h/2"/>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ppt_x"/>
                                          </p:val>
                                        </p:tav>
                                      </p:tavLst>
                                    </p:anim>
                                    <p:anim calcmode="lin" valueType="num">
                                      <p:cBhvr additive="base">
                                        <p:cTn id="187" dur="3000"/>
                                        <p:tgtEl>
                                          <p:spTgt spid="25"/>
                                        </p:tgtEl>
                                        <p:attrNameLst>
                                          <p:attrName>ppt_y</p:attrName>
                                        </p:attrNameLst>
                                      </p:cBhvr>
                                      <p:tavLst>
                                        <p:tav tm="0">
                                          <p:val>
                                            <p:strVal val="ppt_y"/>
                                          </p:val>
                                        </p:tav>
                                        <p:tav tm="100000">
                                          <p:val>
                                            <p:strVal val="1+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0-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0-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0-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0-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0-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3000"/>
                                        <p:tgtEl>
                                          <p:spTgt spid="17"/>
                                        </p:tgtEl>
                                      </p:cBhvr>
                                    </p:animEffect>
                                    <p:set>
                                      <p:cBhvr>
                                        <p:cTn id="234" dur="1" fill="hold">
                                          <p:stCondLst>
                                            <p:cond delay="2999"/>
                                          </p:stCondLst>
                                        </p:cTn>
                                        <p:tgtEl>
                                          <p:spTgt spid="17"/>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3000"/>
                                        <p:tgtEl>
                                          <p:spTgt spid="18"/>
                                        </p:tgtEl>
                                      </p:cBhvr>
                                    </p:animEffect>
                                    <p:set>
                                      <p:cBhvr>
                                        <p:cTn id="237" dur="1" fill="hold">
                                          <p:stCondLst>
                                            <p:cond delay="2999"/>
                                          </p:stCondLst>
                                        </p:cTn>
                                        <p:tgtEl>
                                          <p:spTgt spid="18"/>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3000"/>
                                        <p:tgtEl>
                                          <p:spTgt spid="19"/>
                                        </p:tgtEl>
                                      </p:cBhvr>
                                    </p:animEffect>
                                    <p:set>
                                      <p:cBhvr>
                                        <p:cTn id="240" dur="1" fill="hold">
                                          <p:stCondLst>
                                            <p:cond delay="2999"/>
                                          </p:stCondLst>
                                        </p:cTn>
                                        <p:tgtEl>
                                          <p:spTgt spid="19"/>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3000"/>
                                        <p:tgtEl>
                                          <p:spTgt spid="20"/>
                                        </p:tgtEl>
                                      </p:cBhvr>
                                    </p:animEffect>
                                    <p:set>
                                      <p:cBhvr>
                                        <p:cTn id="243" dur="1" fill="hold">
                                          <p:stCondLst>
                                            <p:cond delay="2999"/>
                                          </p:stCondLst>
                                        </p:cTn>
                                        <p:tgtEl>
                                          <p:spTgt spid="20"/>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3000"/>
                                        <p:tgtEl>
                                          <p:spTgt spid="21"/>
                                        </p:tgtEl>
                                      </p:cBhvr>
                                    </p:animEffect>
                                    <p:set>
                                      <p:cBhvr>
                                        <p:cTn id="246" dur="1" fill="hold">
                                          <p:stCondLst>
                                            <p:cond delay="2999"/>
                                          </p:stCondLst>
                                        </p:cTn>
                                        <p:tgtEl>
                                          <p:spTgt spid="21"/>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3000"/>
                                        <p:tgtEl>
                                          <p:spTgt spid="22"/>
                                        </p:tgtEl>
                                      </p:cBhvr>
                                    </p:animEffect>
                                    <p:set>
                                      <p:cBhvr>
                                        <p:cTn id="249" dur="1" fill="hold">
                                          <p:stCondLst>
                                            <p:cond delay="2999"/>
                                          </p:stCondLst>
                                        </p:cTn>
                                        <p:tgtEl>
                                          <p:spTgt spid="22"/>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3000"/>
                                        <p:tgtEl>
                                          <p:spTgt spid="23"/>
                                        </p:tgtEl>
                                      </p:cBhvr>
                                    </p:animEffect>
                                    <p:set>
                                      <p:cBhvr>
                                        <p:cTn id="252" dur="1" fill="hold">
                                          <p:stCondLst>
                                            <p:cond delay="2999"/>
                                          </p:stCondLst>
                                        </p:cTn>
                                        <p:tgtEl>
                                          <p:spTgt spid="23"/>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3000"/>
                                        <p:tgtEl>
                                          <p:spTgt spid="24"/>
                                        </p:tgtEl>
                                      </p:cBhvr>
                                    </p:animEffect>
                                    <p:set>
                                      <p:cBhvr>
                                        <p:cTn id="255" dur="1" fill="hold">
                                          <p:stCondLst>
                                            <p:cond delay="2999"/>
                                          </p:stCondLst>
                                        </p:cTn>
                                        <p:tgtEl>
                                          <p:spTgt spid="24"/>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3000"/>
                                        <p:tgtEl>
                                          <p:spTgt spid="25"/>
                                        </p:tgtEl>
                                      </p:cBhvr>
                                    </p:animEffect>
                                    <p:set>
                                      <p:cBhvr>
                                        <p:cTn id="258" dur="1" fill="hold">
                                          <p:stCondLst>
                                            <p:cond delay="2999"/>
                                          </p:stCondLst>
                                        </p:cTn>
                                        <p:tgtEl>
                                          <p:spTgt spid="25"/>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3000"/>
                                        <p:tgtEl>
                                          <p:spTgt spid="6"/>
                                        </p:tgtEl>
                                      </p:cBhvr>
                                    </p:animEffect>
                                    <p:set>
                                      <p:cBhvr>
                                        <p:cTn id="261" dur="1" fill="hold">
                                          <p:stCondLst>
                                            <p:cond delay="2999"/>
                                          </p:stCondLst>
                                        </p:cTn>
                                        <p:tgtEl>
                                          <p:spTgt spid="6"/>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3000"/>
                                        <p:tgtEl>
                                          <p:spTgt spid="7"/>
                                        </p:tgtEl>
                                      </p:cBhvr>
                                    </p:animEffect>
                                    <p:set>
                                      <p:cBhvr>
                                        <p:cTn id="264" dur="1" fill="hold">
                                          <p:stCondLst>
                                            <p:cond delay="2999"/>
                                          </p:stCondLst>
                                        </p:cTn>
                                        <p:tgtEl>
                                          <p:spTgt spid="7"/>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3000"/>
                                        <p:tgtEl>
                                          <p:spTgt spid="8"/>
                                        </p:tgtEl>
                                      </p:cBhvr>
                                    </p:animEffect>
                                    <p:set>
                                      <p:cBhvr>
                                        <p:cTn id="267" dur="1" fill="hold">
                                          <p:stCondLst>
                                            <p:cond delay="2999"/>
                                          </p:stCondLst>
                                        </p:cTn>
                                        <p:tgtEl>
                                          <p:spTgt spid="8"/>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3000"/>
                                        <p:tgtEl>
                                          <p:spTgt spid="9"/>
                                        </p:tgtEl>
                                      </p:cBhvr>
                                    </p:animEffect>
                                    <p:set>
                                      <p:cBhvr>
                                        <p:cTn id="270" dur="1" fill="hold">
                                          <p:stCondLst>
                                            <p:cond delay="2999"/>
                                          </p:stCondLst>
                                        </p:cTn>
                                        <p:tgtEl>
                                          <p:spTgt spid="9"/>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3000"/>
                                        <p:tgtEl>
                                          <p:spTgt spid="10"/>
                                        </p:tgtEl>
                                      </p:cBhvr>
                                    </p:animEffect>
                                    <p:set>
                                      <p:cBhvr>
                                        <p:cTn id="273" dur="1" fill="hold">
                                          <p:stCondLst>
                                            <p:cond delay="2999"/>
                                          </p:stCondLst>
                                        </p:cTn>
                                        <p:tgtEl>
                                          <p:spTgt spid="10"/>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3000"/>
                                        <p:tgtEl>
                                          <p:spTgt spid="11"/>
                                        </p:tgtEl>
                                      </p:cBhvr>
                                    </p:animEffect>
                                    <p:set>
                                      <p:cBhvr>
                                        <p:cTn id="276" dur="1" fill="hold">
                                          <p:stCondLst>
                                            <p:cond delay="2999"/>
                                          </p:stCondLst>
                                        </p:cTn>
                                        <p:tgtEl>
                                          <p:spTgt spid="11"/>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3000"/>
                                        <p:tgtEl>
                                          <p:spTgt spid="12"/>
                                        </p:tgtEl>
                                      </p:cBhvr>
                                    </p:animEffect>
                                    <p:set>
                                      <p:cBhvr>
                                        <p:cTn id="279" dur="1" fill="hold">
                                          <p:stCondLst>
                                            <p:cond delay="2999"/>
                                          </p:stCondLst>
                                        </p:cTn>
                                        <p:tgtEl>
                                          <p:spTgt spid="12"/>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3000"/>
                                        <p:tgtEl>
                                          <p:spTgt spid="13"/>
                                        </p:tgtEl>
                                      </p:cBhvr>
                                    </p:animEffect>
                                    <p:set>
                                      <p:cBhvr>
                                        <p:cTn id="282" dur="1" fill="hold">
                                          <p:stCondLst>
                                            <p:cond delay="2999"/>
                                          </p:stCondLst>
                                        </p:cTn>
                                        <p:tgtEl>
                                          <p:spTgt spid="13"/>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3000"/>
                                        <p:tgtEl>
                                          <p:spTgt spid="14"/>
                                        </p:tgtEl>
                                      </p:cBhvr>
                                    </p:animEffect>
                                    <p:set>
                                      <p:cBhvr>
                                        <p:cTn id="285" dur="1" fill="hold">
                                          <p:stCondLst>
                                            <p:cond delay="2999"/>
                                          </p:stCondLst>
                                        </p:cTn>
                                        <p:tgtEl>
                                          <p:spTgt spid="14"/>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3000"/>
                                        <p:tgtEl>
                                          <p:spTgt spid="15"/>
                                        </p:tgtEl>
                                      </p:cBhvr>
                                    </p:animEffect>
                                    <p:set>
                                      <p:cBhvr>
                                        <p:cTn id="288" dur="1" fill="hold">
                                          <p:stCondLst>
                                            <p:cond delay="2999"/>
                                          </p:stCondLst>
                                        </p:cTn>
                                        <p:tgtEl>
                                          <p:spTgt spid="15"/>
                                        </p:tgtEl>
                                        <p:attrNameLst>
                                          <p:attrName>style.visibility</p:attrName>
                                        </p:attrNameLst>
                                      </p:cBhvr>
                                      <p:to>
                                        <p:strVal val="hidden"/>
                                      </p:to>
                                    </p:set>
                                  </p:childTnLst>
                                </p:cTn>
                              </p:par>
                              <p:par>
                                <p:cTn id="289" presetID="23" presetClass="entr" presetSubtype="272"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2/3*#ppt_w"/>
                                          </p:val>
                                        </p:tav>
                                        <p:tav tm="100000">
                                          <p:val>
                                            <p:strVal val="#ppt_w"/>
                                          </p:val>
                                        </p:tav>
                                      </p:tavLst>
                                    </p:anim>
                                    <p:anim calcmode="lin" valueType="num">
                                      <p:cBhvr>
                                        <p:cTn id="292" dur="3000" fill="hold"/>
                                        <p:tgtEl>
                                          <p:spTgt spid="4"/>
                                        </p:tgtEl>
                                        <p:attrNameLst>
                                          <p:attrName>ppt_h</p:attrName>
                                        </p:attrNameLst>
                                      </p:cBhvr>
                                      <p:tavLst>
                                        <p:tav tm="0">
                                          <p:val>
                                            <p:strVal val="2/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Horizont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kingfisher-catching-fishs-wallpaper-53358e2d211e1.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flipV="1">
            <a:off x="0" y="0"/>
            <a:ext cx="9144000" cy="214289"/>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28572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642916"/>
            <a:ext cx="9144000" cy="285754"/>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00010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35729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71448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7167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42886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78605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314324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500438"/>
            <a:ext cx="9144000" cy="214314"/>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786190"/>
            <a:ext cx="9144000" cy="214314"/>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4071942"/>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4429132"/>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78629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514348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550067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5857892"/>
            <a:ext cx="9144000" cy="285728"/>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0" y="6215082"/>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0" y="6572248"/>
            <a:ext cx="9144000" cy="285752"/>
          </a:xfrm>
          <a:prstGeom prst="rect">
            <a:avLst/>
          </a:prstGeom>
          <a:solidFill>
            <a:schemeClr val="accent6">
              <a:lumMod val="50000"/>
            </a:schemeClr>
          </a:soli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childTnLst>
                          </p:cTn>
                        </p:par>
                        <p:par>
                          <p:cTn id="88" fill="hold">
                            <p:stCondLst>
                              <p:cond delay="3000"/>
                            </p:stCondLst>
                            <p:childTnLst>
                              <p:par>
                                <p:cTn id="89" presetID="2" presetClass="exit" presetSubtype="2" fill="hold" grpId="1"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ppt_y"/>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0-ppt_w/2"/>
                                          </p:val>
                                        </p:tav>
                                      </p:tavLst>
                                    </p:anim>
                                    <p:anim calcmode="lin" valueType="num">
                                      <p:cBhvr additive="base">
                                        <p:cTn id="139" dur="3000"/>
                                        <p:tgtEl>
                                          <p:spTgt spid="18"/>
                                        </p:tgtEl>
                                        <p:attrNameLst>
                                          <p:attrName>ppt_y</p:attrName>
                                        </p:attrNameLst>
                                      </p:cBhvr>
                                      <p:tavLst>
                                        <p:tav tm="0">
                                          <p:val>
                                            <p:strVal val="ppt_y"/>
                                          </p:val>
                                        </p:tav>
                                        <p:tav tm="100000">
                                          <p:val>
                                            <p:strVal val="ppt_y"/>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ppt_y"/>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0-ppt_w/2"/>
                                          </p:val>
                                        </p:tav>
                                      </p:tavLst>
                                    </p:anim>
                                    <p:anim calcmode="lin" valueType="num">
                                      <p:cBhvr additive="base">
                                        <p:cTn id="147" dur="3000"/>
                                        <p:tgtEl>
                                          <p:spTgt spid="20"/>
                                        </p:tgtEl>
                                        <p:attrNameLst>
                                          <p:attrName>ppt_y</p:attrName>
                                        </p:attrNameLst>
                                      </p:cBhvr>
                                      <p:tavLst>
                                        <p:tav tm="0">
                                          <p:val>
                                            <p:strVal val="ppt_y"/>
                                          </p:val>
                                        </p:tav>
                                        <p:tav tm="100000">
                                          <p:val>
                                            <p:strVal val="ppt_y"/>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1+ppt_w/2"/>
                                          </p:val>
                                        </p:tav>
                                      </p:tavLst>
                                    </p:anim>
                                    <p:anim calcmode="lin" valueType="num">
                                      <p:cBhvr additive="base">
                                        <p:cTn id="151" dur="3000"/>
                                        <p:tgtEl>
                                          <p:spTgt spid="21"/>
                                        </p:tgtEl>
                                        <p:attrNameLst>
                                          <p:attrName>ppt_y</p:attrName>
                                        </p:attrNameLst>
                                      </p:cBhvr>
                                      <p:tavLst>
                                        <p:tav tm="0">
                                          <p:val>
                                            <p:strVal val="ppt_y"/>
                                          </p:val>
                                        </p:tav>
                                        <p:tav tm="100000">
                                          <p:val>
                                            <p:strVal val="ppt_y"/>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1+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1+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MARTI¦üN-PESCADOR-003-¬-Jose¦ü-Luis-Rodri¦üguez.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flipH="1">
            <a:off x="0" y="0"/>
            <a:ext cx="50003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71472"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21441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1785918"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357422"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92892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350043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07193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643438" y="0"/>
            <a:ext cx="571504"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28638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0"/>
            <a:ext cx="428628"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635795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6929454"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572396"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143900" y="0"/>
            <a:ext cx="50006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8715404" y="0"/>
            <a:ext cx="428596" cy="68580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Rendered Image"/>
          <p:cNvPicPr>
            <a:picLocks noChangeAspect="1" noChangeArrowheads="1"/>
          </p:cNvPicPr>
          <p:nvPr/>
        </p:nvPicPr>
        <p:blipFill>
          <a:blip r:embed="rId3">
            <a:lum contrast="40000"/>
          </a:blip>
          <a:srcRect/>
          <a:stretch>
            <a:fillRect/>
          </a:stretch>
        </p:blipFill>
        <p:spPr bwMode="auto">
          <a:xfrm rot="20046580">
            <a:off x="970013" y="4008494"/>
            <a:ext cx="2329376" cy="1500656"/>
          </a:xfrm>
          <a:prstGeom prst="rect">
            <a:avLst/>
          </a:prstGeom>
          <a:noFill/>
        </p:spPr>
      </p:pic>
      <p:sp>
        <p:nvSpPr>
          <p:cNvPr id="22" name="21 Rectángulo"/>
          <p:cNvSpPr/>
          <p:nvPr/>
        </p:nvSpPr>
        <p:spPr>
          <a:xfrm>
            <a:off x="-357222" y="-428652"/>
            <a:ext cx="9858444" cy="7715304"/>
          </a:xfrm>
          <a:prstGeom prst="rect">
            <a:avLst/>
          </a:prstGeom>
          <a:gradFill flip="none" rotWithShape="1">
            <a:gsLst>
              <a:gs pos="0">
                <a:srgbClr val="C96009">
                  <a:shade val="30000"/>
                  <a:satMod val="115000"/>
                </a:srgbClr>
              </a:gs>
              <a:gs pos="50000">
                <a:srgbClr val="C96009">
                  <a:shade val="67500"/>
                  <a:satMod val="115000"/>
                </a:srgbClr>
              </a:gs>
              <a:gs pos="100000">
                <a:srgbClr val="C96009">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checkerboard(across)">
                                      <p:cBhvr>
                                        <p:cTn id="74" dur="3000"/>
                                        <p:tgtEl>
                                          <p:spTgt spid="6"/>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checkerboard(across)">
                                      <p:cBhvr>
                                        <p:cTn id="77" dur="3000"/>
                                        <p:tgtEl>
                                          <p:spTgt spid="7"/>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checkerboard(across)">
                                      <p:cBhvr>
                                        <p:cTn id="80" dur="3000"/>
                                        <p:tgtEl>
                                          <p:spTgt spid="8"/>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checkerboard(across)">
                                      <p:cBhvr>
                                        <p:cTn id="83" dur="3000"/>
                                        <p:tgtEl>
                                          <p:spTgt spid="9"/>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checkerboard(across)">
                                      <p:cBhvr>
                                        <p:cTn id="86" dur="3000"/>
                                        <p:tgtEl>
                                          <p:spTgt spid="10"/>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checkerboard(across)">
                                      <p:cBhvr>
                                        <p:cTn id="89" dur="3000"/>
                                        <p:tgtEl>
                                          <p:spTgt spid="11"/>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3000"/>
                                        <p:tgtEl>
                                          <p:spTgt spid="12"/>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checkerboard(across)">
                                      <p:cBhvr>
                                        <p:cTn id="95" dur="3000"/>
                                        <p:tgtEl>
                                          <p:spTgt spid="13"/>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checkerboard(across)">
                                      <p:cBhvr>
                                        <p:cTn id="98" dur="3000"/>
                                        <p:tgtEl>
                                          <p:spTgt spid="14"/>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checkerboard(across)">
                                      <p:cBhvr>
                                        <p:cTn id="101" dur="3000"/>
                                        <p:tgtEl>
                                          <p:spTgt spid="15"/>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checkerboard(across)">
                                      <p:cBhvr>
                                        <p:cTn id="104" dur="3000"/>
                                        <p:tgtEl>
                                          <p:spTgt spid="16"/>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checkerboard(across)">
                                      <p:cBhvr>
                                        <p:cTn id="107" dur="3000"/>
                                        <p:tgtEl>
                                          <p:spTgt spid="17"/>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checkerboard(across)">
                                      <p:cBhvr>
                                        <p:cTn id="110" dur="3000"/>
                                        <p:tgtEl>
                                          <p:spTgt spid="18"/>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checkerboard(across)">
                                      <p:cBhvr>
                                        <p:cTn id="113" dur="3000"/>
                                        <p:tgtEl>
                                          <p:spTgt spid="19"/>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checkerboard(across)">
                                      <p:cBhvr>
                                        <p:cTn id="116" dur="3000"/>
                                        <p:tgtEl>
                                          <p:spTgt spid="20"/>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checkerboard(across)">
                                      <p:cBhvr>
                                        <p:cTn id="119" dur="3000"/>
                                        <p:tgtEl>
                                          <p:spTgt spid="21"/>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ppt_y"/>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ppt_y"/>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ppt_y"/>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ppt_y"/>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ppt_y"/>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ppt_y"/>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21"/>
                                        </p:tgtEl>
                                      </p:cBhvr>
                                    </p:animEffect>
                                    <p:set>
                                      <p:cBhvr>
                                        <p:cTn id="232" dur="1" fill="hold">
                                          <p:stCondLst>
                                            <p:cond delay="2999"/>
                                          </p:stCondLst>
                                        </p:cTn>
                                        <p:tgtEl>
                                          <p:spTgt spid="21"/>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Vertical)">
                                      <p:cBhvr>
                                        <p:cTn id="239" dur="3000"/>
                                        <p:tgtEl>
                                          <p:spTgt spid="4"/>
                                        </p:tgtEl>
                                      </p:cBhvr>
                                    </p:animEffect>
                                  </p:childTnLst>
                                </p:cTn>
                              </p:par>
                            </p:childTnLst>
                          </p:cTn>
                        </p:par>
                        <p:par>
                          <p:cTn id="240" fill="hold">
                            <p:stCondLst>
                              <p:cond delay="6000"/>
                            </p:stCondLst>
                            <p:childTnLst>
                              <p:par>
                                <p:cTn id="241" presetID="23" presetClass="entr" presetSubtype="16" fill="hold" nodeType="afterEffect">
                                  <p:stCondLst>
                                    <p:cond delay="0"/>
                                  </p:stCondLst>
                                  <p:childTnLst>
                                    <p:set>
                                      <p:cBhvr>
                                        <p:cTn id="242" dur="1" fill="hold">
                                          <p:stCondLst>
                                            <p:cond delay="0"/>
                                          </p:stCondLst>
                                        </p:cTn>
                                        <p:tgtEl>
                                          <p:spTgt spid="1026"/>
                                        </p:tgtEl>
                                        <p:attrNameLst>
                                          <p:attrName>style.visibility</p:attrName>
                                        </p:attrNameLst>
                                      </p:cBhvr>
                                      <p:to>
                                        <p:strVal val="visible"/>
                                      </p:to>
                                    </p:set>
                                    <p:anim calcmode="lin" valueType="num">
                                      <p:cBhvr>
                                        <p:cTn id="243" dur="2000" fill="hold"/>
                                        <p:tgtEl>
                                          <p:spTgt spid="1026"/>
                                        </p:tgtEl>
                                        <p:attrNameLst>
                                          <p:attrName>ppt_w</p:attrName>
                                        </p:attrNameLst>
                                      </p:cBhvr>
                                      <p:tavLst>
                                        <p:tav tm="0">
                                          <p:val>
                                            <p:fltVal val="0"/>
                                          </p:val>
                                        </p:tav>
                                        <p:tav tm="100000">
                                          <p:val>
                                            <p:strVal val="#ppt_w"/>
                                          </p:val>
                                        </p:tav>
                                      </p:tavLst>
                                    </p:anim>
                                    <p:anim calcmode="lin" valueType="num">
                                      <p:cBhvr>
                                        <p:cTn id="244"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MARTIN PESCADOR --AVE PESC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MARTIN PESCADOR --AVE PESCADORA</Template>
  <TotalTime>0</TotalTime>
  <Words>848</Words>
  <Application>Microsoft Office PowerPoint</Application>
  <PresentationFormat>Presentación en pantalla (4:3)</PresentationFormat>
  <Paragraphs>25</Paragraphs>
  <Slides>58</Slides>
  <Notes>2</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 MARTIN PESCADOR --AVE PESCADORA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2015-03-11T14:53:06Z</dcterms:created>
  <dcterms:modified xsi:type="dcterms:W3CDTF">2015-03-11T14:55:00Z</dcterms:modified>
</cp:coreProperties>
</file>